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320" r:id="rId2"/>
    <p:sldId id="3321" r:id="rId3"/>
    <p:sldId id="3322" r:id="rId4"/>
    <p:sldId id="3323" r:id="rId5"/>
    <p:sldId id="3325" r:id="rId6"/>
    <p:sldId id="3326" r:id="rId7"/>
    <p:sldId id="3327" r:id="rId8"/>
    <p:sldId id="3328" r:id="rId9"/>
    <p:sldId id="3350" r:id="rId10"/>
    <p:sldId id="3329" r:id="rId11"/>
    <p:sldId id="3330" r:id="rId12"/>
    <p:sldId id="3331" r:id="rId13"/>
    <p:sldId id="3332" r:id="rId14"/>
    <p:sldId id="3333" r:id="rId15"/>
    <p:sldId id="3334" r:id="rId16"/>
    <p:sldId id="3335" r:id="rId17"/>
    <p:sldId id="3336" r:id="rId18"/>
    <p:sldId id="3337" r:id="rId19"/>
    <p:sldId id="3338" r:id="rId20"/>
    <p:sldId id="3339" r:id="rId21"/>
    <p:sldId id="3340" r:id="rId22"/>
    <p:sldId id="3341" r:id="rId23"/>
    <p:sldId id="3342" r:id="rId24"/>
    <p:sldId id="3343" r:id="rId25"/>
    <p:sldId id="3344" r:id="rId26"/>
    <p:sldId id="3346" r:id="rId27"/>
    <p:sldId id="3345" r:id="rId28"/>
    <p:sldId id="3347" r:id="rId29"/>
    <p:sldId id="3348" r:id="rId30"/>
    <p:sldId id="3349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ii Battle" initials="AB" lastIdx="1" clrIdx="0">
    <p:extLst>
      <p:ext uri="{19B8F6BF-5375-455C-9EA6-DF929625EA0E}">
        <p15:presenceInfo xmlns:p15="http://schemas.microsoft.com/office/powerpoint/2012/main" userId="7e6529548f67f0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9DCB8"/>
    <a:srgbClr val="041B31"/>
    <a:srgbClr val="B5B5B5"/>
    <a:srgbClr val="DEDEDE"/>
    <a:srgbClr val="DDDDDD"/>
    <a:srgbClr val="BAC4C6"/>
    <a:srgbClr val="C4C9CE"/>
    <a:srgbClr val="6D7783"/>
    <a:srgbClr val="B5B9BE"/>
    <a:srgbClr val="ADA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87" autoAdjust="0"/>
    <p:restoredTop sz="95226" autoAdjust="0"/>
  </p:normalViewPr>
  <p:slideViewPr>
    <p:cSldViewPr snapToGrid="0" snapToObjects="1">
      <p:cViewPr varScale="1">
        <p:scale>
          <a:sx n="45" d="100"/>
          <a:sy n="45" d="100"/>
        </p:scale>
        <p:origin x="264" y="8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-5904"/>
    </p:cViewPr>
  </p:sorterViewPr>
  <p:notesViewPr>
    <p:cSldViewPr snapToGrid="0" snapToObjects="1" showGuides="1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80A87698-3D35-4C00-B2C7-963E74C54E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CE12D8E-B744-4FE2-948A-191C5A97B3E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439A4-BF9D-48B1-B3AB-0236E4FB999A}" type="datetimeFigureOut">
              <a:rPr lang="en-US" smtClean="0"/>
              <a:t>10/21/19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26A224-A365-48E0-B103-7BBBC0938B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E0E09A4-4F95-41C7-94F9-BDB7EA6F78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482C6-0E80-4AE8-8F2D-2B5AC4D59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0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5714" y="854589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506EFF7D-7EDE-494A-817B-9AA924BA5F77}"/>
              </a:ext>
            </a:extLst>
          </p:cNvPr>
          <p:cNvSpPr/>
          <p:nvPr/>
        </p:nvSpPr>
        <p:spPr>
          <a:xfrm>
            <a:off x="4211893" y="5639265"/>
            <a:ext cx="3949006" cy="39490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D248F851-77F5-41F6-83C5-16A9559B899C}"/>
              </a:ext>
            </a:extLst>
          </p:cNvPr>
          <p:cNvSpPr/>
          <p:nvPr/>
        </p:nvSpPr>
        <p:spPr>
          <a:xfrm>
            <a:off x="9289904" y="3438529"/>
            <a:ext cx="2622702" cy="26227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9969762D-1158-4BC1-B94C-1A66AB22C8AF}"/>
              </a:ext>
            </a:extLst>
          </p:cNvPr>
          <p:cNvSpPr/>
          <p:nvPr/>
        </p:nvSpPr>
        <p:spPr>
          <a:xfrm>
            <a:off x="9285145" y="9195982"/>
            <a:ext cx="2622702" cy="262270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0F7BBE48-E1C8-448E-8882-CF9ABF71F225}"/>
              </a:ext>
            </a:extLst>
          </p:cNvPr>
          <p:cNvSpPr/>
          <p:nvPr/>
        </p:nvSpPr>
        <p:spPr>
          <a:xfrm>
            <a:off x="13259175" y="2916418"/>
            <a:ext cx="914400" cy="914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471A04E4-F05D-4DF5-9A5A-66C7274698E0}"/>
              </a:ext>
            </a:extLst>
          </p:cNvPr>
          <p:cNvSpPr/>
          <p:nvPr/>
        </p:nvSpPr>
        <p:spPr>
          <a:xfrm>
            <a:off x="13259175" y="4292681"/>
            <a:ext cx="914400" cy="914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D99A43FF-F6D7-48B6-93C1-CECA5BA019A9}"/>
              </a:ext>
            </a:extLst>
          </p:cNvPr>
          <p:cNvSpPr/>
          <p:nvPr/>
        </p:nvSpPr>
        <p:spPr>
          <a:xfrm>
            <a:off x="13259175" y="5668944"/>
            <a:ext cx="914400" cy="914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72E61462-58C8-4FAC-B406-C683B0DC4665}"/>
              </a:ext>
            </a:extLst>
          </p:cNvPr>
          <p:cNvSpPr txBox="1">
            <a:spLocks/>
          </p:cNvSpPr>
          <p:nvPr/>
        </p:nvSpPr>
        <p:spPr>
          <a:xfrm>
            <a:off x="14373902" y="2802916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F8269E45-C4B4-469D-B082-FDB55D9D6404}"/>
              </a:ext>
            </a:extLst>
          </p:cNvPr>
          <p:cNvSpPr txBox="1">
            <a:spLocks/>
          </p:cNvSpPr>
          <p:nvPr/>
        </p:nvSpPr>
        <p:spPr>
          <a:xfrm>
            <a:off x="14373902" y="4179179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2347127F-DBE4-485E-A9F7-EE0BA38B96DC}"/>
              </a:ext>
            </a:extLst>
          </p:cNvPr>
          <p:cNvSpPr txBox="1">
            <a:spLocks/>
          </p:cNvSpPr>
          <p:nvPr/>
        </p:nvSpPr>
        <p:spPr>
          <a:xfrm>
            <a:off x="14373902" y="5555442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92F0735E-B90E-48B7-9C30-D368645BE8D2}"/>
              </a:ext>
            </a:extLst>
          </p:cNvPr>
          <p:cNvSpPr/>
          <p:nvPr/>
        </p:nvSpPr>
        <p:spPr>
          <a:xfrm>
            <a:off x="13254417" y="8673871"/>
            <a:ext cx="914400" cy="914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3DA10685-10E1-4868-9E3F-719B51E8EF39}"/>
              </a:ext>
            </a:extLst>
          </p:cNvPr>
          <p:cNvSpPr/>
          <p:nvPr/>
        </p:nvSpPr>
        <p:spPr>
          <a:xfrm>
            <a:off x="13254417" y="10050134"/>
            <a:ext cx="914400" cy="914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3F610DD8-A994-45D5-A227-205EE28F32D2}"/>
              </a:ext>
            </a:extLst>
          </p:cNvPr>
          <p:cNvSpPr/>
          <p:nvPr/>
        </p:nvSpPr>
        <p:spPr>
          <a:xfrm>
            <a:off x="13263933" y="11426397"/>
            <a:ext cx="914400" cy="914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EA36871F-4A9D-41DD-A347-0C68BC6AC7D9}"/>
              </a:ext>
            </a:extLst>
          </p:cNvPr>
          <p:cNvSpPr txBox="1">
            <a:spLocks/>
          </p:cNvSpPr>
          <p:nvPr/>
        </p:nvSpPr>
        <p:spPr>
          <a:xfrm>
            <a:off x="14373902" y="8560369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F21CD84B-2BAD-4C4A-A4B4-EF44B508F328}"/>
              </a:ext>
            </a:extLst>
          </p:cNvPr>
          <p:cNvSpPr txBox="1">
            <a:spLocks/>
          </p:cNvSpPr>
          <p:nvPr/>
        </p:nvSpPr>
        <p:spPr>
          <a:xfrm>
            <a:off x="14373902" y="9936632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2FDE2E1F-345D-4567-836A-DBFFA19FB075}"/>
              </a:ext>
            </a:extLst>
          </p:cNvPr>
          <p:cNvSpPr txBox="1">
            <a:spLocks/>
          </p:cNvSpPr>
          <p:nvPr/>
        </p:nvSpPr>
        <p:spPr>
          <a:xfrm>
            <a:off x="14373902" y="11312895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34188CCB-15C3-4197-BAF5-18FE6ABB0592}"/>
              </a:ext>
            </a:extLst>
          </p:cNvPr>
          <p:cNvCxnSpPr>
            <a:cxnSpLocks/>
            <a:stCxn id="34" idx="7"/>
            <a:endCxn id="37" idx="2"/>
          </p:cNvCxnSpPr>
          <p:nvPr/>
        </p:nvCxnSpPr>
        <p:spPr>
          <a:xfrm flipV="1">
            <a:off x="11528520" y="3373618"/>
            <a:ext cx="1730655" cy="448997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C8375E84-B200-4D85-8923-49D5576CD66B}"/>
              </a:ext>
            </a:extLst>
          </p:cNvPr>
          <p:cNvCxnSpPr>
            <a:cxnSpLocks/>
            <a:stCxn id="34" idx="6"/>
            <a:endCxn id="38" idx="2"/>
          </p:cNvCxnSpPr>
          <p:nvPr/>
        </p:nvCxnSpPr>
        <p:spPr>
          <a:xfrm>
            <a:off x="11912606" y="4749881"/>
            <a:ext cx="1346569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F9D034E3-8353-467B-A3B3-6F2DB055BEB0}"/>
              </a:ext>
            </a:extLst>
          </p:cNvPr>
          <p:cNvCxnSpPr>
            <a:cxnSpLocks/>
            <a:stCxn id="34" idx="5"/>
            <a:endCxn id="39" idx="2"/>
          </p:cNvCxnSpPr>
          <p:nvPr/>
        </p:nvCxnSpPr>
        <p:spPr>
          <a:xfrm>
            <a:off x="11528520" y="5677147"/>
            <a:ext cx="1730655" cy="448997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>
            <a:extLst>
              <a:ext uri="{FF2B5EF4-FFF2-40B4-BE49-F238E27FC236}">
                <a16:creationId xmlns:a16="http://schemas.microsoft.com/office/drawing/2014/main" id="{5F8D4395-DEEA-4BB4-A52A-9226447B35A5}"/>
              </a:ext>
            </a:extLst>
          </p:cNvPr>
          <p:cNvCxnSpPr>
            <a:cxnSpLocks/>
            <a:stCxn id="35" idx="7"/>
            <a:endCxn id="40" idx="2"/>
          </p:cNvCxnSpPr>
          <p:nvPr/>
        </p:nvCxnSpPr>
        <p:spPr>
          <a:xfrm flipV="1">
            <a:off x="11523761" y="9131071"/>
            <a:ext cx="1730656" cy="448997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14C9498C-CA53-4709-9700-00AE705ED205}"/>
              </a:ext>
            </a:extLst>
          </p:cNvPr>
          <p:cNvCxnSpPr>
            <a:cxnSpLocks/>
            <a:stCxn id="35" idx="6"/>
            <a:endCxn id="41" idx="2"/>
          </p:cNvCxnSpPr>
          <p:nvPr/>
        </p:nvCxnSpPr>
        <p:spPr>
          <a:xfrm>
            <a:off x="11907847" y="10507334"/>
            <a:ext cx="134657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id="{9CF48816-5E8E-4142-A903-CCA613EF11F8}"/>
              </a:ext>
            </a:extLst>
          </p:cNvPr>
          <p:cNvCxnSpPr>
            <a:cxnSpLocks/>
            <a:stCxn id="35" idx="5"/>
            <a:endCxn id="42" idx="2"/>
          </p:cNvCxnSpPr>
          <p:nvPr/>
        </p:nvCxnSpPr>
        <p:spPr>
          <a:xfrm>
            <a:off x="11523761" y="11434600"/>
            <a:ext cx="1740172" cy="448997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91">
            <a:extLst>
              <a:ext uri="{FF2B5EF4-FFF2-40B4-BE49-F238E27FC236}">
                <a16:creationId xmlns:a16="http://schemas.microsoft.com/office/drawing/2014/main" id="{BC6527A4-9965-4CAF-96F3-25B1C96130CF}"/>
              </a:ext>
            </a:extLst>
          </p:cNvPr>
          <p:cNvCxnSpPr>
            <a:cxnSpLocks/>
            <a:stCxn id="11" idx="7"/>
            <a:endCxn id="34" idx="2"/>
          </p:cNvCxnSpPr>
          <p:nvPr/>
        </p:nvCxnSpPr>
        <p:spPr>
          <a:xfrm flipV="1">
            <a:off x="7582580" y="4749881"/>
            <a:ext cx="1707324" cy="1467703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689CE531-BAC5-4688-AE42-E5B8FFE0292B}"/>
              </a:ext>
            </a:extLst>
          </p:cNvPr>
          <p:cNvCxnSpPr>
            <a:cxnSpLocks/>
            <a:stCxn id="11" idx="5"/>
            <a:endCxn id="35" idx="2"/>
          </p:cNvCxnSpPr>
          <p:nvPr/>
        </p:nvCxnSpPr>
        <p:spPr>
          <a:xfrm>
            <a:off x="7582580" y="9009952"/>
            <a:ext cx="1702565" cy="1497382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35">
            <a:extLst>
              <a:ext uri="{FF2B5EF4-FFF2-40B4-BE49-F238E27FC236}">
                <a16:creationId xmlns:a16="http://schemas.microsoft.com/office/drawing/2014/main" id="{A8FD080F-313B-49BD-8755-B6BBF8A5F0F4}"/>
              </a:ext>
            </a:extLst>
          </p:cNvPr>
          <p:cNvSpPr txBox="1"/>
          <p:nvPr/>
        </p:nvSpPr>
        <p:spPr>
          <a:xfrm>
            <a:off x="13417255" y="3137695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07" name="TextBox 35">
            <a:extLst>
              <a:ext uri="{FF2B5EF4-FFF2-40B4-BE49-F238E27FC236}">
                <a16:creationId xmlns:a16="http://schemas.microsoft.com/office/drawing/2014/main" id="{E6B60176-F28F-49DD-92D3-EE58DC103302}"/>
              </a:ext>
            </a:extLst>
          </p:cNvPr>
          <p:cNvSpPr txBox="1"/>
          <p:nvPr/>
        </p:nvSpPr>
        <p:spPr>
          <a:xfrm>
            <a:off x="13373974" y="4513958"/>
            <a:ext cx="6848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108" name="TextBox 35">
            <a:extLst>
              <a:ext uri="{FF2B5EF4-FFF2-40B4-BE49-F238E27FC236}">
                <a16:creationId xmlns:a16="http://schemas.microsoft.com/office/drawing/2014/main" id="{06C516C1-B27A-484A-B2C2-86E09F51589E}"/>
              </a:ext>
            </a:extLst>
          </p:cNvPr>
          <p:cNvSpPr txBox="1"/>
          <p:nvPr/>
        </p:nvSpPr>
        <p:spPr>
          <a:xfrm>
            <a:off x="13369164" y="5888260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109" name="TextBox 35">
            <a:extLst>
              <a:ext uri="{FF2B5EF4-FFF2-40B4-BE49-F238E27FC236}">
                <a16:creationId xmlns:a16="http://schemas.microsoft.com/office/drawing/2014/main" id="{A267F9B3-A95A-4FCA-AF74-15818C66995A}"/>
              </a:ext>
            </a:extLst>
          </p:cNvPr>
          <p:cNvSpPr txBox="1"/>
          <p:nvPr/>
        </p:nvSpPr>
        <p:spPr>
          <a:xfrm>
            <a:off x="13417255" y="8901604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10" name="TextBox 35">
            <a:extLst>
              <a:ext uri="{FF2B5EF4-FFF2-40B4-BE49-F238E27FC236}">
                <a16:creationId xmlns:a16="http://schemas.microsoft.com/office/drawing/2014/main" id="{86EAC8B2-3223-467F-A33A-33A618F4C242}"/>
              </a:ext>
            </a:extLst>
          </p:cNvPr>
          <p:cNvSpPr txBox="1"/>
          <p:nvPr/>
        </p:nvSpPr>
        <p:spPr>
          <a:xfrm>
            <a:off x="13373974" y="10277867"/>
            <a:ext cx="6848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111" name="TextBox 35">
            <a:extLst>
              <a:ext uri="{FF2B5EF4-FFF2-40B4-BE49-F238E27FC236}">
                <a16:creationId xmlns:a16="http://schemas.microsoft.com/office/drawing/2014/main" id="{BD61AAD9-A625-40A5-8570-28B229AC0DF9}"/>
              </a:ext>
            </a:extLst>
          </p:cNvPr>
          <p:cNvSpPr txBox="1"/>
          <p:nvPr/>
        </p:nvSpPr>
        <p:spPr>
          <a:xfrm>
            <a:off x="13369164" y="11652169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grpSp>
        <p:nvGrpSpPr>
          <p:cNvPr id="123" name="Grupo 122">
            <a:extLst>
              <a:ext uri="{FF2B5EF4-FFF2-40B4-BE49-F238E27FC236}">
                <a16:creationId xmlns:a16="http://schemas.microsoft.com/office/drawing/2014/main" id="{142AECB1-57CF-4E15-ABE2-4684C5AAED02}"/>
              </a:ext>
            </a:extLst>
          </p:cNvPr>
          <p:cNvGrpSpPr/>
          <p:nvPr/>
        </p:nvGrpSpPr>
        <p:grpSpPr>
          <a:xfrm>
            <a:off x="5399963" y="7039994"/>
            <a:ext cx="1572866" cy="1147548"/>
            <a:chOff x="5619799" y="7297935"/>
            <a:chExt cx="1572866" cy="1147548"/>
          </a:xfrm>
        </p:grpSpPr>
        <p:sp>
          <p:nvSpPr>
            <p:cNvPr id="103" name="TextBox 90">
              <a:extLst>
                <a:ext uri="{FF2B5EF4-FFF2-40B4-BE49-F238E27FC236}">
                  <a16:creationId xmlns:a16="http://schemas.microsoft.com/office/drawing/2014/main" id="{CAF7CF5C-4B60-41B9-B840-E03976297837}"/>
                </a:ext>
              </a:extLst>
            </p:cNvPr>
            <p:cNvSpPr txBox="1"/>
            <p:nvPr/>
          </p:nvSpPr>
          <p:spPr>
            <a:xfrm>
              <a:off x="5619799" y="7297935"/>
              <a:ext cx="157286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112" name="Shape 2587">
              <a:extLst>
                <a:ext uri="{FF2B5EF4-FFF2-40B4-BE49-F238E27FC236}">
                  <a16:creationId xmlns:a16="http://schemas.microsoft.com/office/drawing/2014/main" id="{501F89A0-496A-4295-9E7D-24CCDDBB65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26904" y="7886828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81" y="19846"/>
                  </a:moveTo>
                  <a:lnTo>
                    <a:pt x="9413" y="12882"/>
                  </a:lnTo>
                  <a:lnTo>
                    <a:pt x="19655" y="2640"/>
                  </a:lnTo>
                  <a:cubicBezTo>
                    <a:pt x="19655" y="2640"/>
                    <a:pt x="12281" y="19846"/>
                    <a:pt x="12281" y="19846"/>
                  </a:cubicBezTo>
                  <a:close/>
                  <a:moveTo>
                    <a:pt x="1755" y="9320"/>
                  </a:moveTo>
                  <a:lnTo>
                    <a:pt x="18960" y="1945"/>
                  </a:lnTo>
                  <a:lnTo>
                    <a:pt x="8719" y="12187"/>
                  </a:lnTo>
                  <a:cubicBezTo>
                    <a:pt x="8719" y="12187"/>
                    <a:pt x="1755" y="9320"/>
                    <a:pt x="1755" y="9320"/>
                  </a:cubicBezTo>
                  <a:close/>
                  <a:moveTo>
                    <a:pt x="21600" y="491"/>
                  </a:moveTo>
                  <a:cubicBezTo>
                    <a:pt x="21600" y="220"/>
                    <a:pt x="21380" y="0"/>
                    <a:pt x="21109" y="0"/>
                  </a:cubicBezTo>
                  <a:cubicBezTo>
                    <a:pt x="21034" y="0"/>
                    <a:pt x="20964" y="20"/>
                    <a:pt x="20900" y="52"/>
                  </a:cubicBezTo>
                  <a:lnTo>
                    <a:pt x="20898" y="48"/>
                  </a:lnTo>
                  <a:lnTo>
                    <a:pt x="302" y="8875"/>
                  </a:lnTo>
                  <a:cubicBezTo>
                    <a:pt x="301" y="8875"/>
                    <a:pt x="299" y="8876"/>
                    <a:pt x="297" y="8877"/>
                  </a:cubicBezTo>
                  <a:lnTo>
                    <a:pt x="280" y="8885"/>
                  </a:lnTo>
                  <a:lnTo>
                    <a:pt x="281" y="8887"/>
                  </a:lnTo>
                  <a:cubicBezTo>
                    <a:pt x="116" y="8967"/>
                    <a:pt x="0" y="9132"/>
                    <a:pt x="0" y="9327"/>
                  </a:cubicBezTo>
                  <a:cubicBezTo>
                    <a:pt x="0" y="9550"/>
                    <a:pt x="151" y="9731"/>
                    <a:pt x="355" y="9791"/>
                  </a:cubicBezTo>
                  <a:lnTo>
                    <a:pt x="353" y="9799"/>
                  </a:lnTo>
                  <a:lnTo>
                    <a:pt x="8462" y="13138"/>
                  </a:lnTo>
                  <a:lnTo>
                    <a:pt x="11801" y="21248"/>
                  </a:lnTo>
                  <a:lnTo>
                    <a:pt x="11809" y="21245"/>
                  </a:lnTo>
                  <a:cubicBezTo>
                    <a:pt x="11869" y="21449"/>
                    <a:pt x="12050" y="21600"/>
                    <a:pt x="12273" y="21600"/>
                  </a:cubicBezTo>
                  <a:cubicBezTo>
                    <a:pt x="12468" y="21600"/>
                    <a:pt x="12634" y="21484"/>
                    <a:pt x="12713" y="21319"/>
                  </a:cubicBezTo>
                  <a:lnTo>
                    <a:pt x="12716" y="21320"/>
                  </a:lnTo>
                  <a:lnTo>
                    <a:pt x="12723" y="21303"/>
                  </a:lnTo>
                  <a:cubicBezTo>
                    <a:pt x="12724" y="21301"/>
                    <a:pt x="12725" y="21300"/>
                    <a:pt x="12725" y="21298"/>
                  </a:cubicBezTo>
                  <a:lnTo>
                    <a:pt x="21553" y="702"/>
                  </a:lnTo>
                  <a:lnTo>
                    <a:pt x="21547" y="699"/>
                  </a:lnTo>
                  <a:cubicBezTo>
                    <a:pt x="21578" y="636"/>
                    <a:pt x="21600" y="567"/>
                    <a:pt x="21600" y="491"/>
                  </a:cubicBezTo>
                  <a:moveTo>
                    <a:pt x="7855" y="16200"/>
                  </a:moveTo>
                  <a:cubicBezTo>
                    <a:pt x="7719" y="16200"/>
                    <a:pt x="7596" y="16255"/>
                    <a:pt x="7507" y="16344"/>
                  </a:cubicBezTo>
                  <a:lnTo>
                    <a:pt x="6035" y="17817"/>
                  </a:lnTo>
                  <a:cubicBezTo>
                    <a:pt x="5946" y="17905"/>
                    <a:pt x="5891" y="18029"/>
                    <a:pt x="5891" y="18164"/>
                  </a:cubicBezTo>
                  <a:cubicBezTo>
                    <a:pt x="5891" y="18435"/>
                    <a:pt x="6111" y="18655"/>
                    <a:pt x="6382" y="18655"/>
                  </a:cubicBezTo>
                  <a:cubicBezTo>
                    <a:pt x="6517" y="18655"/>
                    <a:pt x="6640" y="18600"/>
                    <a:pt x="6729" y="18511"/>
                  </a:cubicBezTo>
                  <a:lnTo>
                    <a:pt x="8202" y="17038"/>
                  </a:lnTo>
                  <a:cubicBezTo>
                    <a:pt x="8291" y="16950"/>
                    <a:pt x="8345" y="16827"/>
                    <a:pt x="8345" y="16691"/>
                  </a:cubicBezTo>
                  <a:cubicBezTo>
                    <a:pt x="8345" y="16420"/>
                    <a:pt x="8126" y="16200"/>
                    <a:pt x="7855" y="16200"/>
                  </a:cubicBezTo>
                  <a:moveTo>
                    <a:pt x="7855" y="14237"/>
                  </a:moveTo>
                  <a:cubicBezTo>
                    <a:pt x="7855" y="13966"/>
                    <a:pt x="7635" y="13745"/>
                    <a:pt x="7364" y="13745"/>
                  </a:cubicBezTo>
                  <a:cubicBezTo>
                    <a:pt x="7228" y="13745"/>
                    <a:pt x="7105" y="13801"/>
                    <a:pt x="7017" y="13889"/>
                  </a:cubicBezTo>
                  <a:lnTo>
                    <a:pt x="2107" y="18798"/>
                  </a:lnTo>
                  <a:cubicBezTo>
                    <a:pt x="2019" y="18888"/>
                    <a:pt x="1964" y="19011"/>
                    <a:pt x="1964" y="19145"/>
                  </a:cubicBezTo>
                  <a:cubicBezTo>
                    <a:pt x="1964" y="19417"/>
                    <a:pt x="2184" y="19636"/>
                    <a:pt x="2455" y="19636"/>
                  </a:cubicBezTo>
                  <a:cubicBezTo>
                    <a:pt x="2590" y="19636"/>
                    <a:pt x="2713" y="19582"/>
                    <a:pt x="2802" y="19493"/>
                  </a:cubicBezTo>
                  <a:lnTo>
                    <a:pt x="7711" y="14583"/>
                  </a:lnTo>
                  <a:cubicBezTo>
                    <a:pt x="7800" y="14495"/>
                    <a:pt x="7855" y="14372"/>
                    <a:pt x="7855" y="14237"/>
                  </a:cubicBezTo>
                  <a:moveTo>
                    <a:pt x="4765" y="14583"/>
                  </a:moveTo>
                  <a:lnTo>
                    <a:pt x="5256" y="14093"/>
                  </a:lnTo>
                  <a:cubicBezTo>
                    <a:pt x="5345" y="14004"/>
                    <a:pt x="5400" y="13881"/>
                    <a:pt x="5400" y="13745"/>
                  </a:cubicBezTo>
                  <a:cubicBezTo>
                    <a:pt x="5400" y="13475"/>
                    <a:pt x="5180" y="13255"/>
                    <a:pt x="4909" y="13255"/>
                  </a:cubicBezTo>
                  <a:cubicBezTo>
                    <a:pt x="4774" y="13255"/>
                    <a:pt x="4651" y="13310"/>
                    <a:pt x="4562" y="13398"/>
                  </a:cubicBezTo>
                  <a:lnTo>
                    <a:pt x="4071" y="13889"/>
                  </a:lnTo>
                  <a:cubicBezTo>
                    <a:pt x="3982" y="13979"/>
                    <a:pt x="3927" y="14101"/>
                    <a:pt x="3927" y="14237"/>
                  </a:cubicBezTo>
                  <a:cubicBezTo>
                    <a:pt x="3927" y="14507"/>
                    <a:pt x="4147" y="14727"/>
                    <a:pt x="4418" y="14727"/>
                  </a:cubicBezTo>
                  <a:cubicBezTo>
                    <a:pt x="4554" y="14727"/>
                    <a:pt x="4676" y="14673"/>
                    <a:pt x="4765" y="14583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104" name="TextBox 90">
            <a:extLst>
              <a:ext uri="{FF2B5EF4-FFF2-40B4-BE49-F238E27FC236}">
                <a16:creationId xmlns:a16="http://schemas.microsoft.com/office/drawing/2014/main" id="{61409A06-ADF0-49DA-AD7D-4F1CAB4AAD67}"/>
              </a:ext>
            </a:extLst>
          </p:cNvPr>
          <p:cNvSpPr txBox="1"/>
          <p:nvPr/>
        </p:nvSpPr>
        <p:spPr>
          <a:xfrm>
            <a:off x="9771540" y="417044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13" name="Shape 2847">
            <a:extLst>
              <a:ext uri="{FF2B5EF4-FFF2-40B4-BE49-F238E27FC236}">
                <a16:creationId xmlns:a16="http://schemas.microsoft.com/office/drawing/2014/main" id="{23FCBA90-3B9B-40FC-97DE-86209D85D8C7}"/>
              </a:ext>
            </a:extLst>
          </p:cNvPr>
          <p:cNvSpPr>
            <a:spLocks noChangeAspect="1"/>
          </p:cNvSpPr>
          <p:nvPr/>
        </p:nvSpPr>
        <p:spPr>
          <a:xfrm>
            <a:off x="10321928" y="4770668"/>
            <a:ext cx="558655" cy="558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6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7673"/>
                </a:moveTo>
                <a:cubicBezTo>
                  <a:pt x="13610" y="17673"/>
                  <a:pt x="13488" y="17728"/>
                  <a:pt x="13398" y="17817"/>
                </a:cubicBezTo>
                <a:lnTo>
                  <a:pt x="11291" y="19924"/>
                </a:lnTo>
                <a:lnTo>
                  <a:pt x="11291" y="8346"/>
                </a:lnTo>
                <a:cubicBezTo>
                  <a:pt x="11291" y="8074"/>
                  <a:pt x="11071" y="7855"/>
                  <a:pt x="10800" y="7855"/>
                </a:cubicBezTo>
                <a:cubicBezTo>
                  <a:pt x="10529" y="7855"/>
                  <a:pt x="10309" y="8074"/>
                  <a:pt x="10309" y="8346"/>
                </a:cubicBez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4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5" name="TextBox 90">
            <a:extLst>
              <a:ext uri="{FF2B5EF4-FFF2-40B4-BE49-F238E27FC236}">
                <a16:creationId xmlns:a16="http://schemas.microsoft.com/office/drawing/2014/main" id="{BD00560F-515E-46FC-93BB-7EDAA076F2AB}"/>
              </a:ext>
            </a:extLst>
          </p:cNvPr>
          <p:cNvSpPr txBox="1"/>
          <p:nvPr/>
        </p:nvSpPr>
        <p:spPr>
          <a:xfrm>
            <a:off x="9766781" y="993181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14" name="Shape 2857">
            <a:extLst>
              <a:ext uri="{FF2B5EF4-FFF2-40B4-BE49-F238E27FC236}">
                <a16:creationId xmlns:a16="http://schemas.microsoft.com/office/drawing/2014/main" id="{53003604-1F2D-4A4F-A09B-D3911B940EBA}"/>
              </a:ext>
            </a:extLst>
          </p:cNvPr>
          <p:cNvSpPr>
            <a:spLocks noChangeAspect="1"/>
          </p:cNvSpPr>
          <p:nvPr/>
        </p:nvSpPr>
        <p:spPr>
          <a:xfrm>
            <a:off x="10317169" y="1052419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678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397EEB46-0D06-4F47-8D56-471B83FE3B40}"/>
              </a:ext>
            </a:extLst>
          </p:cNvPr>
          <p:cNvSpPr/>
          <p:nvPr/>
        </p:nvSpPr>
        <p:spPr>
          <a:xfrm>
            <a:off x="9352319" y="2322968"/>
            <a:ext cx="5673013" cy="1828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810D5637-CFB1-4DD5-8DC2-B0787322EA99}"/>
              </a:ext>
            </a:extLst>
          </p:cNvPr>
          <p:cNvSpPr/>
          <p:nvPr/>
        </p:nvSpPr>
        <p:spPr>
          <a:xfrm>
            <a:off x="1530220" y="5370368"/>
            <a:ext cx="3433666" cy="137473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781318A2-97FB-477D-AB7C-60ACBF6E4298}"/>
              </a:ext>
            </a:extLst>
          </p:cNvPr>
          <p:cNvSpPr/>
          <p:nvPr/>
        </p:nvSpPr>
        <p:spPr>
          <a:xfrm>
            <a:off x="1836508" y="9088013"/>
            <a:ext cx="2821090" cy="380556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8B7B70F-4F55-4E85-8445-0CB7E8F6B71D}"/>
              </a:ext>
            </a:extLst>
          </p:cNvPr>
          <p:cNvSpPr txBox="1">
            <a:spLocks/>
          </p:cNvSpPr>
          <p:nvPr/>
        </p:nvSpPr>
        <p:spPr>
          <a:xfrm flipH="1">
            <a:off x="2085309" y="9939385"/>
            <a:ext cx="23234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6C0DFB89-D569-44CC-BDF9-80D14FF6213F}"/>
              </a:ext>
            </a:extLst>
          </p:cNvPr>
          <p:cNvSpPr/>
          <p:nvPr/>
        </p:nvSpPr>
        <p:spPr>
          <a:xfrm>
            <a:off x="2216785" y="7835430"/>
            <a:ext cx="2064942" cy="206494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65DE4996-24F1-45E4-9509-27E1E57C95D0}"/>
              </a:ext>
            </a:extLst>
          </p:cNvPr>
          <p:cNvSpPr/>
          <p:nvPr/>
        </p:nvSpPr>
        <p:spPr>
          <a:xfrm>
            <a:off x="15726550" y="9088013"/>
            <a:ext cx="2821090" cy="3805569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941A658C-F09B-45FA-944F-3FBE0B641D7A}"/>
              </a:ext>
            </a:extLst>
          </p:cNvPr>
          <p:cNvSpPr txBox="1">
            <a:spLocks/>
          </p:cNvSpPr>
          <p:nvPr/>
        </p:nvSpPr>
        <p:spPr>
          <a:xfrm flipH="1">
            <a:off x="15975351" y="9939385"/>
            <a:ext cx="23234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ACF46745-0EE9-4CF3-A25F-0175BECB6359}"/>
              </a:ext>
            </a:extLst>
          </p:cNvPr>
          <p:cNvSpPr/>
          <p:nvPr/>
        </p:nvSpPr>
        <p:spPr>
          <a:xfrm>
            <a:off x="16106827" y="7835430"/>
            <a:ext cx="2064942" cy="206494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ángulo: esquinas redondeadas 24">
            <a:extLst>
              <a:ext uri="{FF2B5EF4-FFF2-40B4-BE49-F238E27FC236}">
                <a16:creationId xmlns:a16="http://schemas.microsoft.com/office/drawing/2014/main" id="{9CF76232-ED24-4B2B-871B-54530E725740}"/>
              </a:ext>
            </a:extLst>
          </p:cNvPr>
          <p:cNvSpPr/>
          <p:nvPr/>
        </p:nvSpPr>
        <p:spPr>
          <a:xfrm>
            <a:off x="6466522" y="9088013"/>
            <a:ext cx="2821090" cy="3805569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D8659A90-FAEF-4F86-8ABF-414AAC562FAD}"/>
              </a:ext>
            </a:extLst>
          </p:cNvPr>
          <p:cNvSpPr txBox="1">
            <a:spLocks/>
          </p:cNvSpPr>
          <p:nvPr/>
        </p:nvSpPr>
        <p:spPr>
          <a:xfrm flipH="1">
            <a:off x="6715323" y="9939385"/>
            <a:ext cx="23234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44060018-460B-497B-81EB-767E0480ABEE}"/>
              </a:ext>
            </a:extLst>
          </p:cNvPr>
          <p:cNvSpPr/>
          <p:nvPr/>
        </p:nvSpPr>
        <p:spPr>
          <a:xfrm>
            <a:off x="6846799" y="7835430"/>
            <a:ext cx="2064942" cy="206494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id="{17D6D80E-9992-4A62-8191-11436C471838}"/>
              </a:ext>
            </a:extLst>
          </p:cNvPr>
          <p:cNvSpPr/>
          <p:nvPr/>
        </p:nvSpPr>
        <p:spPr>
          <a:xfrm>
            <a:off x="11096536" y="9091836"/>
            <a:ext cx="2821090" cy="3805569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A99E8CD5-B81B-4A4D-84F7-D86AEB7303B4}"/>
              </a:ext>
            </a:extLst>
          </p:cNvPr>
          <p:cNvSpPr txBox="1">
            <a:spLocks/>
          </p:cNvSpPr>
          <p:nvPr/>
        </p:nvSpPr>
        <p:spPr>
          <a:xfrm flipH="1">
            <a:off x="11345337" y="9943208"/>
            <a:ext cx="23234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5BF5073-3E2B-4A02-98D3-7E035078BE7F}"/>
              </a:ext>
            </a:extLst>
          </p:cNvPr>
          <p:cNvSpPr/>
          <p:nvPr/>
        </p:nvSpPr>
        <p:spPr>
          <a:xfrm>
            <a:off x="11476813" y="7839253"/>
            <a:ext cx="2064942" cy="206494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ángulo: esquinas redondeadas 31">
            <a:extLst>
              <a:ext uri="{FF2B5EF4-FFF2-40B4-BE49-F238E27FC236}">
                <a16:creationId xmlns:a16="http://schemas.microsoft.com/office/drawing/2014/main" id="{979E4AC8-3844-4503-9BA5-7B83088B4CC2}"/>
              </a:ext>
            </a:extLst>
          </p:cNvPr>
          <p:cNvSpPr/>
          <p:nvPr/>
        </p:nvSpPr>
        <p:spPr>
          <a:xfrm>
            <a:off x="19452773" y="5370368"/>
            <a:ext cx="3433666" cy="137473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ángulo: esquinas redondeadas 32">
            <a:extLst>
              <a:ext uri="{FF2B5EF4-FFF2-40B4-BE49-F238E27FC236}">
                <a16:creationId xmlns:a16="http://schemas.microsoft.com/office/drawing/2014/main" id="{E5BC6F09-5CD9-4801-A63F-EBDBF62158B4}"/>
              </a:ext>
            </a:extLst>
          </p:cNvPr>
          <p:cNvSpPr/>
          <p:nvPr/>
        </p:nvSpPr>
        <p:spPr>
          <a:xfrm>
            <a:off x="19759061" y="9088013"/>
            <a:ext cx="2821090" cy="380556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94CC7A5F-6127-4DEE-810C-67E4B1AFC166}"/>
              </a:ext>
            </a:extLst>
          </p:cNvPr>
          <p:cNvSpPr txBox="1">
            <a:spLocks/>
          </p:cNvSpPr>
          <p:nvPr/>
        </p:nvSpPr>
        <p:spPr>
          <a:xfrm flipH="1">
            <a:off x="20007862" y="9939385"/>
            <a:ext cx="23234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5480ED88-1963-4895-8554-28FD19C893B1}"/>
              </a:ext>
            </a:extLst>
          </p:cNvPr>
          <p:cNvSpPr/>
          <p:nvPr/>
        </p:nvSpPr>
        <p:spPr>
          <a:xfrm>
            <a:off x="20139338" y="7835430"/>
            <a:ext cx="2064942" cy="206494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DF53F26C-3BE6-4D57-BCBE-9C1EB00CC1A4}"/>
              </a:ext>
            </a:extLst>
          </p:cNvPr>
          <p:cNvSpPr/>
          <p:nvPr/>
        </p:nvSpPr>
        <p:spPr>
          <a:xfrm>
            <a:off x="8475241" y="5370368"/>
            <a:ext cx="3433666" cy="1374735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ángulo: esquinas redondeadas 37">
            <a:extLst>
              <a:ext uri="{FF2B5EF4-FFF2-40B4-BE49-F238E27FC236}">
                <a16:creationId xmlns:a16="http://schemas.microsoft.com/office/drawing/2014/main" id="{A92ACE0D-5FC3-4F4A-B04F-37C6090CF1F3}"/>
              </a:ext>
            </a:extLst>
          </p:cNvPr>
          <p:cNvSpPr/>
          <p:nvPr/>
        </p:nvSpPr>
        <p:spPr>
          <a:xfrm>
            <a:off x="15420262" y="5370368"/>
            <a:ext cx="3433666" cy="137473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31">
            <a:extLst>
              <a:ext uri="{FF2B5EF4-FFF2-40B4-BE49-F238E27FC236}">
                <a16:creationId xmlns:a16="http://schemas.microsoft.com/office/drawing/2014/main" id="{B7076C84-1178-4451-B333-6B5B5EC3FA9E}"/>
              </a:ext>
            </a:extLst>
          </p:cNvPr>
          <p:cNvSpPr txBox="1"/>
          <p:nvPr/>
        </p:nvSpPr>
        <p:spPr>
          <a:xfrm>
            <a:off x="2417338" y="5765348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2" name="TextBox 31">
            <a:extLst>
              <a:ext uri="{FF2B5EF4-FFF2-40B4-BE49-F238E27FC236}">
                <a16:creationId xmlns:a16="http://schemas.microsoft.com/office/drawing/2014/main" id="{4EC9ED0B-8370-4F72-8C75-B6C8812CD0ED}"/>
              </a:ext>
            </a:extLst>
          </p:cNvPr>
          <p:cNvSpPr txBox="1"/>
          <p:nvPr/>
        </p:nvSpPr>
        <p:spPr>
          <a:xfrm>
            <a:off x="11402392" y="2944981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TextBox 31">
            <a:extLst>
              <a:ext uri="{FF2B5EF4-FFF2-40B4-BE49-F238E27FC236}">
                <a16:creationId xmlns:a16="http://schemas.microsoft.com/office/drawing/2014/main" id="{ED9D83A9-742B-42A6-8E37-D6A16D8A2F50}"/>
              </a:ext>
            </a:extLst>
          </p:cNvPr>
          <p:cNvSpPr txBox="1"/>
          <p:nvPr/>
        </p:nvSpPr>
        <p:spPr>
          <a:xfrm>
            <a:off x="9357551" y="5765348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4" name="TextBox 31">
            <a:extLst>
              <a:ext uri="{FF2B5EF4-FFF2-40B4-BE49-F238E27FC236}">
                <a16:creationId xmlns:a16="http://schemas.microsoft.com/office/drawing/2014/main" id="{0A238C09-50D2-4AF4-B960-4F59DDD61B6E}"/>
              </a:ext>
            </a:extLst>
          </p:cNvPr>
          <p:cNvSpPr txBox="1"/>
          <p:nvPr/>
        </p:nvSpPr>
        <p:spPr>
          <a:xfrm>
            <a:off x="16289748" y="5765347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5" name="TextBox 31">
            <a:extLst>
              <a:ext uri="{FF2B5EF4-FFF2-40B4-BE49-F238E27FC236}">
                <a16:creationId xmlns:a16="http://schemas.microsoft.com/office/drawing/2014/main" id="{6696500B-E7C6-403C-BBF4-1B9E3E824EBB}"/>
              </a:ext>
            </a:extLst>
          </p:cNvPr>
          <p:cNvSpPr txBox="1"/>
          <p:nvPr/>
        </p:nvSpPr>
        <p:spPr>
          <a:xfrm>
            <a:off x="20325465" y="5765348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A48D5E62-3991-44B4-A3F5-72FB9FC03AE2}"/>
              </a:ext>
            </a:extLst>
          </p:cNvPr>
          <p:cNvCxnSpPr>
            <a:stCxn id="5" idx="0"/>
          </p:cNvCxnSpPr>
          <p:nvPr/>
        </p:nvCxnSpPr>
        <p:spPr>
          <a:xfrm flipH="1" flipV="1">
            <a:off x="3246120" y="4922520"/>
            <a:ext cx="933" cy="447848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A408022C-6DEE-4256-A286-84724C335747}"/>
              </a:ext>
            </a:extLst>
          </p:cNvPr>
          <p:cNvCxnSpPr>
            <a:cxnSpLocks/>
            <a:stCxn id="36" idx="0"/>
          </p:cNvCxnSpPr>
          <p:nvPr/>
        </p:nvCxnSpPr>
        <p:spPr>
          <a:xfrm flipH="1" flipV="1">
            <a:off x="10191142" y="4932124"/>
            <a:ext cx="932" cy="438244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561F7BB2-1442-4593-ADF1-A0DCCE6AAE70}"/>
              </a:ext>
            </a:extLst>
          </p:cNvPr>
          <p:cNvCxnSpPr>
            <a:cxnSpLocks/>
            <a:stCxn id="38" idx="0"/>
          </p:cNvCxnSpPr>
          <p:nvPr/>
        </p:nvCxnSpPr>
        <p:spPr>
          <a:xfrm flipV="1">
            <a:off x="17137095" y="4932124"/>
            <a:ext cx="2269" cy="438244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C8A92156-1676-4ADE-BB1C-D990649D7AF8}"/>
              </a:ext>
            </a:extLst>
          </p:cNvPr>
          <p:cNvCxnSpPr>
            <a:cxnSpLocks/>
            <a:stCxn id="32" idx="0"/>
          </p:cNvCxnSpPr>
          <p:nvPr/>
        </p:nvCxnSpPr>
        <p:spPr>
          <a:xfrm flipV="1">
            <a:off x="21169606" y="4932124"/>
            <a:ext cx="1" cy="438244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5C571E9C-0836-4B26-95D2-6A08158FD03E}"/>
              </a:ext>
            </a:extLst>
          </p:cNvPr>
          <p:cNvCxnSpPr>
            <a:cxnSpLocks/>
            <a:stCxn id="27" idx="0"/>
          </p:cNvCxnSpPr>
          <p:nvPr/>
        </p:nvCxnSpPr>
        <p:spPr>
          <a:xfrm flipV="1">
            <a:off x="7879270" y="7536180"/>
            <a:ext cx="0" cy="299250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8466B67A-F3B1-43DB-8496-B514890F4A17}"/>
              </a:ext>
            </a:extLst>
          </p:cNvPr>
          <p:cNvCxnSpPr>
            <a:cxnSpLocks/>
            <a:stCxn id="31" idx="0"/>
          </p:cNvCxnSpPr>
          <p:nvPr/>
        </p:nvCxnSpPr>
        <p:spPr>
          <a:xfrm flipH="1" flipV="1">
            <a:off x="12507082" y="7551421"/>
            <a:ext cx="2202" cy="287832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FBA8AD26-08DF-425A-AA14-74BE8E6B68AF}"/>
              </a:ext>
            </a:extLst>
          </p:cNvPr>
          <p:cNvCxnSpPr>
            <a:cxnSpLocks/>
            <a:endCxn id="4" idx="2"/>
          </p:cNvCxnSpPr>
          <p:nvPr/>
        </p:nvCxnSpPr>
        <p:spPr>
          <a:xfrm flipV="1">
            <a:off x="12188826" y="4151768"/>
            <a:ext cx="0" cy="780356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CBED8DCE-1174-471B-B73D-844DAA62B97A}"/>
              </a:ext>
            </a:extLst>
          </p:cNvPr>
          <p:cNvCxnSpPr>
            <a:cxnSpLocks/>
          </p:cNvCxnSpPr>
          <p:nvPr/>
        </p:nvCxnSpPr>
        <p:spPr>
          <a:xfrm>
            <a:off x="3246120" y="4922520"/>
            <a:ext cx="17923487" cy="9604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D2A74EC5-FD96-432D-B2E2-27DA2E79CE6F}"/>
              </a:ext>
            </a:extLst>
          </p:cNvPr>
          <p:cNvCxnSpPr>
            <a:cxnSpLocks/>
            <a:endCxn id="36" idx="2"/>
          </p:cNvCxnSpPr>
          <p:nvPr/>
        </p:nvCxnSpPr>
        <p:spPr>
          <a:xfrm flipV="1">
            <a:off x="10191142" y="6745103"/>
            <a:ext cx="932" cy="798697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42133D4D-D126-4B3F-8A82-E142E119AC9D}"/>
              </a:ext>
            </a:extLst>
          </p:cNvPr>
          <p:cNvCxnSpPr/>
          <p:nvPr/>
        </p:nvCxnSpPr>
        <p:spPr>
          <a:xfrm flipH="1" flipV="1">
            <a:off x="7877067" y="7536180"/>
            <a:ext cx="4630014" cy="15241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D94CDFD9-D488-4D8E-B54E-AC886FF89AF9}"/>
              </a:ext>
            </a:extLst>
          </p:cNvPr>
          <p:cNvCxnSpPr>
            <a:stCxn id="5" idx="2"/>
            <a:endCxn id="18" idx="0"/>
          </p:cNvCxnSpPr>
          <p:nvPr/>
        </p:nvCxnSpPr>
        <p:spPr>
          <a:xfrm>
            <a:off x="3247053" y="6745103"/>
            <a:ext cx="2203" cy="1090327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122DEF64-714C-4AEB-B062-514D848D3D8A}"/>
              </a:ext>
            </a:extLst>
          </p:cNvPr>
          <p:cNvCxnSpPr>
            <a:stCxn id="38" idx="2"/>
            <a:endCxn id="23" idx="0"/>
          </p:cNvCxnSpPr>
          <p:nvPr/>
        </p:nvCxnSpPr>
        <p:spPr>
          <a:xfrm>
            <a:off x="17137095" y="6745103"/>
            <a:ext cx="2203" cy="1090327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456FCB33-557F-433C-B1EA-5F27E48DD48C}"/>
              </a:ext>
            </a:extLst>
          </p:cNvPr>
          <p:cNvCxnSpPr>
            <a:stCxn id="32" idx="2"/>
            <a:endCxn id="35" idx="0"/>
          </p:cNvCxnSpPr>
          <p:nvPr/>
        </p:nvCxnSpPr>
        <p:spPr>
          <a:xfrm>
            <a:off x="21169606" y="6745103"/>
            <a:ext cx="2203" cy="1090327"/>
          </a:xfrm>
          <a:prstGeom prst="line">
            <a:avLst/>
          </a:prstGeom>
          <a:ln w="571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Shape 2790">
            <a:extLst>
              <a:ext uri="{FF2B5EF4-FFF2-40B4-BE49-F238E27FC236}">
                <a16:creationId xmlns:a16="http://schemas.microsoft.com/office/drawing/2014/main" id="{72F05988-5F49-4C16-B6FE-3560EC538912}"/>
              </a:ext>
            </a:extLst>
          </p:cNvPr>
          <p:cNvSpPr>
            <a:spLocks noChangeAspect="1"/>
          </p:cNvSpPr>
          <p:nvPr/>
        </p:nvSpPr>
        <p:spPr>
          <a:xfrm>
            <a:off x="2870437" y="8596219"/>
            <a:ext cx="757638" cy="5510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696">
            <a:extLst>
              <a:ext uri="{FF2B5EF4-FFF2-40B4-BE49-F238E27FC236}">
                <a16:creationId xmlns:a16="http://schemas.microsoft.com/office/drawing/2014/main" id="{ECEDED9B-434D-4AB3-989A-AFBA1D1868C8}"/>
              </a:ext>
            </a:extLst>
          </p:cNvPr>
          <p:cNvSpPr>
            <a:spLocks noChangeAspect="1"/>
          </p:cNvSpPr>
          <p:nvPr/>
        </p:nvSpPr>
        <p:spPr>
          <a:xfrm>
            <a:off x="12130465" y="8489081"/>
            <a:ext cx="757638" cy="757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19636"/>
                </a:moveTo>
                <a:cubicBezTo>
                  <a:pt x="12764" y="20178"/>
                  <a:pt x="12324" y="20618"/>
                  <a:pt x="11782" y="20618"/>
                </a:cubicBezTo>
                <a:lnTo>
                  <a:pt x="9818" y="20618"/>
                </a:lnTo>
                <a:cubicBezTo>
                  <a:pt x="9276" y="20618"/>
                  <a:pt x="8836" y="20178"/>
                  <a:pt x="8836" y="19636"/>
                </a:cubicBezTo>
                <a:lnTo>
                  <a:pt x="8836" y="17673"/>
                </a:lnTo>
                <a:cubicBezTo>
                  <a:pt x="8836" y="1713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7131"/>
                  <a:pt x="12764" y="17673"/>
                </a:cubicBezTo>
                <a:cubicBezTo>
                  <a:pt x="12764" y="17673"/>
                  <a:pt x="12764" y="19636"/>
                  <a:pt x="12764" y="19636"/>
                </a:cubicBezTo>
                <a:close/>
                <a:moveTo>
                  <a:pt x="11782" y="15709"/>
                </a:moveTo>
                <a:lnTo>
                  <a:pt x="9818" y="15709"/>
                </a:lnTo>
                <a:cubicBezTo>
                  <a:pt x="8734" y="15709"/>
                  <a:pt x="7855" y="16588"/>
                  <a:pt x="7855" y="17673"/>
                </a:cubicBezTo>
                <a:lnTo>
                  <a:pt x="7855" y="19636"/>
                </a:lnTo>
                <a:cubicBezTo>
                  <a:pt x="7855" y="20721"/>
                  <a:pt x="8734" y="21600"/>
                  <a:pt x="9818" y="21600"/>
                </a:cubicBezTo>
                <a:lnTo>
                  <a:pt x="11782" y="21600"/>
                </a:lnTo>
                <a:cubicBezTo>
                  <a:pt x="12866" y="21600"/>
                  <a:pt x="13745" y="20721"/>
                  <a:pt x="13745" y="19636"/>
                </a:cubicBezTo>
                <a:lnTo>
                  <a:pt x="13745" y="17673"/>
                </a:lnTo>
                <a:cubicBezTo>
                  <a:pt x="13745" y="16588"/>
                  <a:pt x="12866" y="15709"/>
                  <a:pt x="11782" y="157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cubicBezTo>
                  <a:pt x="17131" y="20618"/>
                  <a:pt x="16691" y="20178"/>
                  <a:pt x="16691" y="19636"/>
                </a:cubicBezTo>
                <a:lnTo>
                  <a:pt x="16691" y="17673"/>
                </a:lnTo>
                <a:cubicBezTo>
                  <a:pt x="16691" y="17131"/>
                  <a:pt x="17131" y="16691"/>
                  <a:pt x="17673" y="16691"/>
                </a:cubicBezTo>
                <a:lnTo>
                  <a:pt x="19636" y="16691"/>
                </a:lnTo>
                <a:cubicBezTo>
                  <a:pt x="20178" y="16691"/>
                  <a:pt x="20618" y="17131"/>
                  <a:pt x="20618" y="17673"/>
                </a:cubicBez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19636" y="15709"/>
                </a:moveTo>
                <a:lnTo>
                  <a:pt x="17673" y="15709"/>
                </a:lnTo>
                <a:cubicBezTo>
                  <a:pt x="16588" y="15709"/>
                  <a:pt x="15709" y="16588"/>
                  <a:pt x="15709" y="17673"/>
                </a:cubicBezTo>
                <a:lnTo>
                  <a:pt x="15709" y="19636"/>
                </a:lnTo>
                <a:cubicBezTo>
                  <a:pt x="15709" y="20721"/>
                  <a:pt x="16588" y="21600"/>
                  <a:pt x="17673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7673"/>
                </a:lnTo>
                <a:cubicBezTo>
                  <a:pt x="21600" y="16588"/>
                  <a:pt x="20721" y="15709"/>
                  <a:pt x="19636" y="15709"/>
                </a:cubicBezTo>
                <a:moveTo>
                  <a:pt x="4909" y="19636"/>
                </a:moveTo>
                <a:cubicBezTo>
                  <a:pt x="4909" y="20178"/>
                  <a:pt x="4469" y="20618"/>
                  <a:pt x="3927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cubicBezTo>
                  <a:pt x="982" y="17131"/>
                  <a:pt x="1422" y="16691"/>
                  <a:pt x="1964" y="16691"/>
                </a:cubicBezTo>
                <a:lnTo>
                  <a:pt x="3927" y="16691"/>
                </a:lnTo>
                <a:cubicBezTo>
                  <a:pt x="4469" y="16691"/>
                  <a:pt x="4909" y="17131"/>
                  <a:pt x="4909" y="17673"/>
                </a:cubicBezTo>
                <a:cubicBezTo>
                  <a:pt x="4909" y="17673"/>
                  <a:pt x="4909" y="19636"/>
                  <a:pt x="4909" y="19636"/>
                </a:cubicBezTo>
                <a:close/>
                <a:moveTo>
                  <a:pt x="3927" y="15709"/>
                </a:moveTo>
                <a:lnTo>
                  <a:pt x="1964" y="15709"/>
                </a:lnTo>
                <a:cubicBezTo>
                  <a:pt x="879" y="15709"/>
                  <a:pt x="0" y="16588"/>
                  <a:pt x="0" y="176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3927" y="21600"/>
                </a:lnTo>
                <a:cubicBezTo>
                  <a:pt x="5012" y="21600"/>
                  <a:pt x="5891" y="20721"/>
                  <a:pt x="5891" y="19636"/>
                </a:cubicBezTo>
                <a:lnTo>
                  <a:pt x="5891" y="17673"/>
                </a:lnTo>
                <a:cubicBezTo>
                  <a:pt x="5891" y="16588"/>
                  <a:pt x="5012" y="15709"/>
                  <a:pt x="3927" y="15709"/>
                </a:cubicBezTo>
                <a:moveTo>
                  <a:pt x="2945" y="14727"/>
                </a:moveTo>
                <a:cubicBezTo>
                  <a:pt x="3217" y="14727"/>
                  <a:pt x="3436" y="14507"/>
                  <a:pt x="3436" y="14236"/>
                </a:cubicBezTo>
                <a:lnTo>
                  <a:pt x="3436" y="10800"/>
                </a:lnTo>
                <a:lnTo>
                  <a:pt x="10309" y="10800"/>
                </a:lnTo>
                <a:lnTo>
                  <a:pt x="10309" y="14236"/>
                </a:lnTo>
                <a:cubicBezTo>
                  <a:pt x="10309" y="14507"/>
                  <a:pt x="10529" y="14727"/>
                  <a:pt x="10800" y="14727"/>
                </a:cubicBezTo>
                <a:cubicBezTo>
                  <a:pt x="11071" y="14727"/>
                  <a:pt x="11291" y="14507"/>
                  <a:pt x="11291" y="14236"/>
                </a:cubicBezTo>
                <a:lnTo>
                  <a:pt x="11291" y="10800"/>
                </a:lnTo>
                <a:lnTo>
                  <a:pt x="18164" y="10800"/>
                </a:lnTo>
                <a:lnTo>
                  <a:pt x="18164" y="14236"/>
                </a:lnTo>
                <a:cubicBezTo>
                  <a:pt x="18164" y="14507"/>
                  <a:pt x="18384" y="14727"/>
                  <a:pt x="18655" y="14727"/>
                </a:cubicBezTo>
                <a:cubicBezTo>
                  <a:pt x="18926" y="14727"/>
                  <a:pt x="19145" y="14507"/>
                  <a:pt x="19145" y="14236"/>
                </a:cubicBezTo>
                <a:lnTo>
                  <a:pt x="19145" y="10309"/>
                </a:lnTo>
                <a:cubicBezTo>
                  <a:pt x="19145" y="10038"/>
                  <a:pt x="18926" y="9818"/>
                  <a:pt x="18655" y="9818"/>
                </a:cubicBezTo>
                <a:lnTo>
                  <a:pt x="11291" y="9818"/>
                </a:lnTo>
                <a:lnTo>
                  <a:pt x="11291" y="7364"/>
                </a:lnTo>
                <a:cubicBezTo>
                  <a:pt x="11291" y="7093"/>
                  <a:pt x="11071" y="6873"/>
                  <a:pt x="10800" y="6873"/>
                </a:cubicBezTo>
                <a:cubicBezTo>
                  <a:pt x="10529" y="6873"/>
                  <a:pt x="10309" y="7093"/>
                  <a:pt x="10309" y="7364"/>
                </a:cubicBezTo>
                <a:lnTo>
                  <a:pt x="10309" y="9818"/>
                </a:lnTo>
                <a:lnTo>
                  <a:pt x="2945" y="9818"/>
                </a:lnTo>
                <a:cubicBezTo>
                  <a:pt x="2674" y="9818"/>
                  <a:pt x="2455" y="10038"/>
                  <a:pt x="2455" y="10309"/>
                </a:cubicBezTo>
                <a:lnTo>
                  <a:pt x="2455" y="14236"/>
                </a:lnTo>
                <a:cubicBezTo>
                  <a:pt x="2455" y="14507"/>
                  <a:pt x="2674" y="14727"/>
                  <a:pt x="2945" y="14727"/>
                </a:cubicBezTo>
                <a:moveTo>
                  <a:pt x="8836" y="1964"/>
                </a:moveTo>
                <a:cubicBezTo>
                  <a:pt x="8836" y="1422"/>
                  <a:pt x="9276" y="982"/>
                  <a:pt x="9818" y="982"/>
                </a:cubicBezTo>
                <a:lnTo>
                  <a:pt x="11782" y="982"/>
                </a:lnTo>
                <a:cubicBezTo>
                  <a:pt x="12324" y="982"/>
                  <a:pt x="12764" y="1422"/>
                  <a:pt x="12764" y="1964"/>
                </a:cubicBezTo>
                <a:lnTo>
                  <a:pt x="12764" y="3927"/>
                </a:lnTo>
                <a:cubicBezTo>
                  <a:pt x="12764" y="446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4469"/>
                  <a:pt x="8836" y="3927"/>
                </a:cubicBezTo>
                <a:cubicBezTo>
                  <a:pt x="8836" y="3927"/>
                  <a:pt x="8836" y="1964"/>
                  <a:pt x="8836" y="1964"/>
                </a:cubicBezTo>
                <a:close/>
                <a:moveTo>
                  <a:pt x="9818" y="5891"/>
                </a:moveTo>
                <a:lnTo>
                  <a:pt x="11782" y="5891"/>
                </a:lnTo>
                <a:cubicBezTo>
                  <a:pt x="12866" y="5891"/>
                  <a:pt x="13745" y="5012"/>
                  <a:pt x="13745" y="3927"/>
                </a:cubicBezTo>
                <a:lnTo>
                  <a:pt x="13745" y="1964"/>
                </a:lnTo>
                <a:cubicBezTo>
                  <a:pt x="13745" y="879"/>
                  <a:pt x="12866" y="0"/>
                  <a:pt x="11782" y="0"/>
                </a:cubicBezTo>
                <a:lnTo>
                  <a:pt x="9818" y="0"/>
                </a:lnTo>
                <a:cubicBezTo>
                  <a:pt x="8734" y="0"/>
                  <a:pt x="7855" y="879"/>
                  <a:pt x="7855" y="1964"/>
                </a:cubicBezTo>
                <a:lnTo>
                  <a:pt x="7855" y="3927"/>
                </a:lnTo>
                <a:cubicBezTo>
                  <a:pt x="7855" y="5012"/>
                  <a:pt x="8734" y="5891"/>
                  <a:pt x="98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698">
            <a:extLst>
              <a:ext uri="{FF2B5EF4-FFF2-40B4-BE49-F238E27FC236}">
                <a16:creationId xmlns:a16="http://schemas.microsoft.com/office/drawing/2014/main" id="{3734A28F-31C0-43F8-83AC-CB2972B3F79C}"/>
              </a:ext>
            </a:extLst>
          </p:cNvPr>
          <p:cNvSpPr>
            <a:spLocks noChangeAspect="1"/>
          </p:cNvSpPr>
          <p:nvPr/>
        </p:nvSpPr>
        <p:spPr>
          <a:xfrm>
            <a:off x="7532685" y="8489082"/>
            <a:ext cx="688764" cy="757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940" y="10800"/>
                </a:moveTo>
                <a:lnTo>
                  <a:pt x="15660" y="10800"/>
                </a:lnTo>
                <a:lnTo>
                  <a:pt x="15660" y="8836"/>
                </a:lnTo>
                <a:lnTo>
                  <a:pt x="5940" y="8836"/>
                </a:lnTo>
                <a:cubicBezTo>
                  <a:pt x="5940" y="8836"/>
                  <a:pt x="5940" y="10800"/>
                  <a:pt x="5940" y="10800"/>
                </a:cubicBezTo>
                <a:close/>
                <a:moveTo>
                  <a:pt x="5400" y="2945"/>
                </a:moveTo>
                <a:lnTo>
                  <a:pt x="3240" y="2945"/>
                </a:lnTo>
                <a:lnTo>
                  <a:pt x="3240" y="4909"/>
                </a:lnTo>
                <a:lnTo>
                  <a:pt x="5400" y="4909"/>
                </a:lnTo>
                <a:cubicBezTo>
                  <a:pt x="5400" y="4909"/>
                  <a:pt x="5400" y="2945"/>
                  <a:pt x="5400" y="2945"/>
                </a:cubicBezTo>
                <a:close/>
                <a:moveTo>
                  <a:pt x="7020" y="5891"/>
                </a:moveTo>
                <a:lnTo>
                  <a:pt x="4860" y="5891"/>
                </a:lnTo>
                <a:lnTo>
                  <a:pt x="4860" y="7855"/>
                </a:lnTo>
                <a:lnTo>
                  <a:pt x="7020" y="7855"/>
                </a:lnTo>
                <a:cubicBezTo>
                  <a:pt x="7020" y="7855"/>
                  <a:pt x="7020" y="5891"/>
                  <a:pt x="7020" y="5891"/>
                </a:cubicBezTo>
                <a:close/>
                <a:moveTo>
                  <a:pt x="14580" y="7855"/>
                </a:moveTo>
                <a:lnTo>
                  <a:pt x="16740" y="7855"/>
                </a:lnTo>
                <a:lnTo>
                  <a:pt x="16740" y="5891"/>
                </a:lnTo>
                <a:lnTo>
                  <a:pt x="14580" y="5891"/>
                </a:lnTo>
                <a:cubicBezTo>
                  <a:pt x="14580" y="5891"/>
                  <a:pt x="14580" y="7855"/>
                  <a:pt x="14580" y="7855"/>
                </a:cubicBezTo>
                <a:close/>
                <a:moveTo>
                  <a:pt x="20520" y="11782"/>
                </a:moveTo>
                <a:cubicBezTo>
                  <a:pt x="20520" y="12324"/>
                  <a:pt x="20036" y="12764"/>
                  <a:pt x="19440" y="12764"/>
                </a:cubicBezTo>
                <a:lnTo>
                  <a:pt x="2160" y="12764"/>
                </a:lnTo>
                <a:cubicBezTo>
                  <a:pt x="1564" y="12764"/>
                  <a:pt x="1080" y="12324"/>
                  <a:pt x="1080" y="11782"/>
                </a:cubicBezTo>
                <a:lnTo>
                  <a:pt x="1080" y="1964"/>
                </a:lnTo>
                <a:cubicBezTo>
                  <a:pt x="1080" y="1422"/>
                  <a:pt x="1564" y="982"/>
                  <a:pt x="2160" y="982"/>
                </a:cubicBezTo>
                <a:lnTo>
                  <a:pt x="19440" y="982"/>
                </a:lnTo>
                <a:cubicBezTo>
                  <a:pt x="20036" y="982"/>
                  <a:pt x="20520" y="1422"/>
                  <a:pt x="20520" y="1964"/>
                </a:cubicBezTo>
                <a:cubicBezTo>
                  <a:pt x="20520" y="1964"/>
                  <a:pt x="20520" y="11782"/>
                  <a:pt x="20520" y="11782"/>
                </a:cubicBezTo>
                <a:close/>
                <a:moveTo>
                  <a:pt x="19440" y="0"/>
                </a:moveTo>
                <a:lnTo>
                  <a:pt x="2160" y="0"/>
                </a:lnTo>
                <a:cubicBezTo>
                  <a:pt x="967" y="0"/>
                  <a:pt x="0" y="879"/>
                  <a:pt x="0" y="1964"/>
                </a:cubicBezTo>
                <a:lnTo>
                  <a:pt x="0" y="11782"/>
                </a:lnTo>
                <a:cubicBezTo>
                  <a:pt x="0" y="12866"/>
                  <a:pt x="967" y="13745"/>
                  <a:pt x="2160" y="13745"/>
                </a:cubicBezTo>
                <a:lnTo>
                  <a:pt x="19440" y="13745"/>
                </a:lnTo>
                <a:cubicBezTo>
                  <a:pt x="20633" y="13745"/>
                  <a:pt x="21600" y="12866"/>
                  <a:pt x="21600" y="11782"/>
                </a:cubicBezTo>
                <a:lnTo>
                  <a:pt x="21600" y="1964"/>
                </a:lnTo>
                <a:cubicBezTo>
                  <a:pt x="21600" y="879"/>
                  <a:pt x="20633" y="0"/>
                  <a:pt x="19440" y="0"/>
                </a:cubicBezTo>
                <a:moveTo>
                  <a:pt x="16200" y="4909"/>
                </a:moveTo>
                <a:lnTo>
                  <a:pt x="18360" y="4909"/>
                </a:lnTo>
                <a:lnTo>
                  <a:pt x="18360" y="2945"/>
                </a:lnTo>
                <a:lnTo>
                  <a:pt x="16200" y="2945"/>
                </a:lnTo>
                <a:cubicBezTo>
                  <a:pt x="16200" y="2945"/>
                  <a:pt x="16200" y="4909"/>
                  <a:pt x="16200" y="4909"/>
                </a:cubicBezTo>
                <a:close/>
                <a:moveTo>
                  <a:pt x="8640" y="2945"/>
                </a:moveTo>
                <a:lnTo>
                  <a:pt x="6480" y="2945"/>
                </a:lnTo>
                <a:lnTo>
                  <a:pt x="6480" y="4909"/>
                </a:lnTo>
                <a:lnTo>
                  <a:pt x="8640" y="4909"/>
                </a:lnTo>
                <a:cubicBezTo>
                  <a:pt x="8640" y="4909"/>
                  <a:pt x="8640" y="2945"/>
                  <a:pt x="8640" y="2945"/>
                </a:cubicBezTo>
                <a:close/>
                <a:moveTo>
                  <a:pt x="11340" y="7855"/>
                </a:moveTo>
                <a:lnTo>
                  <a:pt x="13500" y="7855"/>
                </a:lnTo>
                <a:lnTo>
                  <a:pt x="13500" y="5891"/>
                </a:lnTo>
                <a:lnTo>
                  <a:pt x="11340" y="5891"/>
                </a:lnTo>
                <a:cubicBezTo>
                  <a:pt x="11340" y="5891"/>
                  <a:pt x="11340" y="7855"/>
                  <a:pt x="11340" y="7855"/>
                </a:cubicBezTo>
                <a:close/>
                <a:moveTo>
                  <a:pt x="10800" y="21600"/>
                </a:moveTo>
                <a:lnTo>
                  <a:pt x="15120" y="17673"/>
                </a:lnTo>
                <a:lnTo>
                  <a:pt x="6480" y="17673"/>
                </a:lnTo>
                <a:cubicBezTo>
                  <a:pt x="6480" y="17673"/>
                  <a:pt x="10800" y="21600"/>
                  <a:pt x="10800" y="21600"/>
                </a:cubicBezTo>
                <a:close/>
                <a:moveTo>
                  <a:pt x="15120" y="2945"/>
                </a:moveTo>
                <a:lnTo>
                  <a:pt x="12960" y="2945"/>
                </a:lnTo>
                <a:lnTo>
                  <a:pt x="12960" y="4909"/>
                </a:lnTo>
                <a:lnTo>
                  <a:pt x="15120" y="4909"/>
                </a:lnTo>
                <a:cubicBezTo>
                  <a:pt x="15120" y="4909"/>
                  <a:pt x="15120" y="2945"/>
                  <a:pt x="15120" y="2945"/>
                </a:cubicBezTo>
                <a:close/>
                <a:moveTo>
                  <a:pt x="8100" y="7855"/>
                </a:moveTo>
                <a:lnTo>
                  <a:pt x="10260" y="7855"/>
                </a:lnTo>
                <a:lnTo>
                  <a:pt x="10260" y="5891"/>
                </a:lnTo>
                <a:lnTo>
                  <a:pt x="8100" y="5891"/>
                </a:lnTo>
                <a:cubicBezTo>
                  <a:pt x="8100" y="5891"/>
                  <a:pt x="8100" y="7855"/>
                  <a:pt x="8100" y="7855"/>
                </a:cubicBezTo>
                <a:close/>
                <a:moveTo>
                  <a:pt x="11880" y="2945"/>
                </a:moveTo>
                <a:lnTo>
                  <a:pt x="9720" y="2945"/>
                </a:lnTo>
                <a:lnTo>
                  <a:pt x="9720" y="4909"/>
                </a:lnTo>
                <a:lnTo>
                  <a:pt x="11880" y="4909"/>
                </a:lnTo>
                <a:cubicBezTo>
                  <a:pt x="11880" y="4909"/>
                  <a:pt x="11880" y="2945"/>
                  <a:pt x="11880" y="294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546">
            <a:extLst>
              <a:ext uri="{FF2B5EF4-FFF2-40B4-BE49-F238E27FC236}">
                <a16:creationId xmlns:a16="http://schemas.microsoft.com/office/drawing/2014/main" id="{A3044516-3F19-401F-B253-0483D47F4783}"/>
              </a:ext>
            </a:extLst>
          </p:cNvPr>
          <p:cNvSpPr>
            <a:spLocks noChangeAspect="1"/>
          </p:cNvSpPr>
          <p:nvPr/>
        </p:nvSpPr>
        <p:spPr>
          <a:xfrm>
            <a:off x="20792991" y="8557958"/>
            <a:ext cx="757638" cy="6198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587">
            <a:extLst>
              <a:ext uri="{FF2B5EF4-FFF2-40B4-BE49-F238E27FC236}">
                <a16:creationId xmlns:a16="http://schemas.microsoft.com/office/drawing/2014/main" id="{084134E1-16E7-4104-88A5-BA9BD5A9DE9F}"/>
              </a:ext>
            </a:extLst>
          </p:cNvPr>
          <p:cNvSpPr>
            <a:spLocks noChangeAspect="1"/>
          </p:cNvSpPr>
          <p:nvPr/>
        </p:nvSpPr>
        <p:spPr>
          <a:xfrm>
            <a:off x="16758276" y="8489082"/>
            <a:ext cx="757638" cy="757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417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6087465-B039-408D-A19B-F3B3B6BBE485}"/>
              </a:ext>
            </a:extLst>
          </p:cNvPr>
          <p:cNvSpPr/>
          <p:nvPr/>
        </p:nvSpPr>
        <p:spPr>
          <a:xfrm>
            <a:off x="9436294" y="2643014"/>
            <a:ext cx="5505062" cy="96548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DD316990-23AF-4C9C-9AAC-AFCF4357F988}"/>
              </a:ext>
            </a:extLst>
          </p:cNvPr>
          <p:cNvSpPr/>
          <p:nvPr/>
        </p:nvSpPr>
        <p:spPr>
          <a:xfrm>
            <a:off x="12795315" y="4389133"/>
            <a:ext cx="2146041" cy="21460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B32DBACF-4667-4C19-BD3B-4550CD93B388}"/>
              </a:ext>
            </a:extLst>
          </p:cNvPr>
          <p:cNvSpPr/>
          <p:nvPr/>
        </p:nvSpPr>
        <p:spPr>
          <a:xfrm>
            <a:off x="9436294" y="4389133"/>
            <a:ext cx="2146041" cy="21460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53CB53B3-8D90-412E-89C5-D6916F449501}"/>
              </a:ext>
            </a:extLst>
          </p:cNvPr>
          <p:cNvSpPr/>
          <p:nvPr/>
        </p:nvSpPr>
        <p:spPr>
          <a:xfrm rot="2700000">
            <a:off x="7543945" y="7521209"/>
            <a:ext cx="1769286" cy="176928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E587934C-17D1-4C75-8756-7DCE18A9E489}"/>
              </a:ext>
            </a:extLst>
          </p:cNvPr>
          <p:cNvSpPr/>
          <p:nvPr/>
        </p:nvSpPr>
        <p:spPr>
          <a:xfrm rot="2700000">
            <a:off x="11304182" y="7521211"/>
            <a:ext cx="1769286" cy="176928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820CC35D-486A-4832-8765-D68BB7CD870C}"/>
              </a:ext>
            </a:extLst>
          </p:cNvPr>
          <p:cNvSpPr/>
          <p:nvPr/>
        </p:nvSpPr>
        <p:spPr>
          <a:xfrm rot="2700000">
            <a:off x="15064420" y="7521209"/>
            <a:ext cx="1769286" cy="176928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AFB76844-97BB-439F-8850-667461718730}"/>
              </a:ext>
            </a:extLst>
          </p:cNvPr>
          <p:cNvSpPr/>
          <p:nvPr/>
        </p:nvSpPr>
        <p:spPr>
          <a:xfrm>
            <a:off x="6991673" y="10171777"/>
            <a:ext cx="2873830" cy="2782223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E6125FA-9A1D-4073-9883-36EA2228A40C}"/>
              </a:ext>
            </a:extLst>
          </p:cNvPr>
          <p:cNvSpPr txBox="1">
            <a:spLocks/>
          </p:cNvSpPr>
          <p:nvPr/>
        </p:nvSpPr>
        <p:spPr>
          <a:xfrm flipH="1">
            <a:off x="7103641" y="10489485"/>
            <a:ext cx="2649894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AA8112BB-C591-44BD-A4E7-E74A4082F59D}"/>
              </a:ext>
            </a:extLst>
          </p:cNvPr>
          <p:cNvSpPr/>
          <p:nvPr/>
        </p:nvSpPr>
        <p:spPr>
          <a:xfrm>
            <a:off x="10751910" y="10171777"/>
            <a:ext cx="2873830" cy="2782223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99F4B8B8-EF8C-4221-9272-004A63AA57AC}"/>
              </a:ext>
            </a:extLst>
          </p:cNvPr>
          <p:cNvSpPr txBox="1">
            <a:spLocks/>
          </p:cNvSpPr>
          <p:nvPr/>
        </p:nvSpPr>
        <p:spPr>
          <a:xfrm flipH="1">
            <a:off x="10863878" y="10489485"/>
            <a:ext cx="2649894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4F33C479-C8B9-4D12-BA05-7D68AEBB34D7}"/>
              </a:ext>
            </a:extLst>
          </p:cNvPr>
          <p:cNvSpPr/>
          <p:nvPr/>
        </p:nvSpPr>
        <p:spPr>
          <a:xfrm>
            <a:off x="14512148" y="10171777"/>
            <a:ext cx="2873830" cy="2782223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35D51FD8-BCF9-4B9F-9D36-4A5EB2506670}"/>
              </a:ext>
            </a:extLst>
          </p:cNvPr>
          <p:cNvSpPr txBox="1">
            <a:spLocks/>
          </p:cNvSpPr>
          <p:nvPr/>
        </p:nvSpPr>
        <p:spPr>
          <a:xfrm flipH="1">
            <a:off x="14624116" y="10489485"/>
            <a:ext cx="2649894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5CA1D342-5FBD-4405-866F-22643F0861E2}"/>
              </a:ext>
            </a:extLst>
          </p:cNvPr>
          <p:cNvSpPr/>
          <p:nvPr/>
        </p:nvSpPr>
        <p:spPr>
          <a:xfrm>
            <a:off x="2452087" y="5009762"/>
            <a:ext cx="2948473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0597DB09-321D-48A6-86DE-77F2F0FC786A}"/>
              </a:ext>
            </a:extLst>
          </p:cNvPr>
          <p:cNvSpPr/>
          <p:nvPr/>
        </p:nvSpPr>
        <p:spPr>
          <a:xfrm>
            <a:off x="18977090" y="5009762"/>
            <a:ext cx="2948473" cy="9144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ángulo: esquinas diagonales redondeadas 18">
            <a:extLst>
              <a:ext uri="{FF2B5EF4-FFF2-40B4-BE49-F238E27FC236}">
                <a16:creationId xmlns:a16="http://schemas.microsoft.com/office/drawing/2014/main" id="{01D924DF-E3DC-4CFB-805D-2863689D90DE}"/>
              </a:ext>
            </a:extLst>
          </p:cNvPr>
          <p:cNvSpPr/>
          <p:nvPr/>
        </p:nvSpPr>
        <p:spPr>
          <a:xfrm>
            <a:off x="2490715" y="6867248"/>
            <a:ext cx="2871216" cy="4180115"/>
          </a:xfrm>
          <a:prstGeom prst="round2Diag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ángulo: esquinas diagonales redondeadas 19">
            <a:extLst>
              <a:ext uri="{FF2B5EF4-FFF2-40B4-BE49-F238E27FC236}">
                <a16:creationId xmlns:a16="http://schemas.microsoft.com/office/drawing/2014/main" id="{282D3C1D-E023-400B-BC23-09066EB465F7}"/>
              </a:ext>
            </a:extLst>
          </p:cNvPr>
          <p:cNvSpPr/>
          <p:nvPr/>
        </p:nvSpPr>
        <p:spPr>
          <a:xfrm>
            <a:off x="19015718" y="6857999"/>
            <a:ext cx="2871216" cy="4180115"/>
          </a:xfrm>
          <a:prstGeom prst="round2Diag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31">
            <a:extLst>
              <a:ext uri="{FF2B5EF4-FFF2-40B4-BE49-F238E27FC236}">
                <a16:creationId xmlns:a16="http://schemas.microsoft.com/office/drawing/2014/main" id="{C6AC7C0B-FFE5-4F6D-8B70-5CB03297A3E3}"/>
              </a:ext>
            </a:extLst>
          </p:cNvPr>
          <p:cNvSpPr txBox="1"/>
          <p:nvPr/>
        </p:nvSpPr>
        <p:spPr>
          <a:xfrm>
            <a:off x="11658070" y="283336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2" name="TextBox 31">
            <a:extLst>
              <a:ext uri="{FF2B5EF4-FFF2-40B4-BE49-F238E27FC236}">
                <a16:creationId xmlns:a16="http://schemas.microsoft.com/office/drawing/2014/main" id="{04FC9443-961C-4F9B-9D29-AE2A717F878E}"/>
              </a:ext>
            </a:extLst>
          </p:cNvPr>
          <p:cNvSpPr txBox="1"/>
          <p:nvPr/>
        </p:nvSpPr>
        <p:spPr>
          <a:xfrm>
            <a:off x="3395568" y="517457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3" name="TextBox 31">
            <a:extLst>
              <a:ext uri="{FF2B5EF4-FFF2-40B4-BE49-F238E27FC236}">
                <a16:creationId xmlns:a16="http://schemas.microsoft.com/office/drawing/2014/main" id="{E9E04CC0-3F33-4C81-91C7-DD9CC124619B}"/>
              </a:ext>
            </a:extLst>
          </p:cNvPr>
          <p:cNvSpPr txBox="1"/>
          <p:nvPr/>
        </p:nvSpPr>
        <p:spPr>
          <a:xfrm>
            <a:off x="19920573" y="517457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2781A8C-4D86-4715-99F9-5339F14255F8}"/>
              </a:ext>
            </a:extLst>
          </p:cNvPr>
          <p:cNvSpPr txBox="1">
            <a:spLocks/>
          </p:cNvSpPr>
          <p:nvPr/>
        </p:nvSpPr>
        <p:spPr>
          <a:xfrm flipH="1">
            <a:off x="2601376" y="7095225"/>
            <a:ext cx="2649894" cy="372416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just write your information here.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EE834844-4A67-43FD-B6D8-07E5309E8B78}"/>
              </a:ext>
            </a:extLst>
          </p:cNvPr>
          <p:cNvSpPr txBox="1">
            <a:spLocks/>
          </p:cNvSpPr>
          <p:nvPr/>
        </p:nvSpPr>
        <p:spPr>
          <a:xfrm flipH="1">
            <a:off x="19126380" y="7085975"/>
            <a:ext cx="2649894" cy="372416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just write your information here.</a:t>
            </a:r>
          </a:p>
        </p:txBody>
      </p:sp>
      <p:sp>
        <p:nvSpPr>
          <p:cNvPr id="27" name="TextBox 31">
            <a:extLst>
              <a:ext uri="{FF2B5EF4-FFF2-40B4-BE49-F238E27FC236}">
                <a16:creationId xmlns:a16="http://schemas.microsoft.com/office/drawing/2014/main" id="{9B598261-8D1E-487B-AD6E-DE62AED3A915}"/>
              </a:ext>
            </a:extLst>
          </p:cNvPr>
          <p:cNvSpPr txBox="1"/>
          <p:nvPr/>
        </p:nvSpPr>
        <p:spPr>
          <a:xfrm>
            <a:off x="9978560" y="516976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0" name="TextBox 31">
            <a:extLst>
              <a:ext uri="{FF2B5EF4-FFF2-40B4-BE49-F238E27FC236}">
                <a16:creationId xmlns:a16="http://schemas.microsoft.com/office/drawing/2014/main" id="{122D5036-A8BF-42DB-9FF2-AC80A1437948}"/>
              </a:ext>
            </a:extLst>
          </p:cNvPr>
          <p:cNvSpPr txBox="1"/>
          <p:nvPr/>
        </p:nvSpPr>
        <p:spPr>
          <a:xfrm>
            <a:off x="13337581" y="516976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1" name="TextBox 31">
            <a:extLst>
              <a:ext uri="{FF2B5EF4-FFF2-40B4-BE49-F238E27FC236}">
                <a16:creationId xmlns:a16="http://schemas.microsoft.com/office/drawing/2014/main" id="{6C82B20A-FB4D-434D-85A6-B872C46A8AC1}"/>
              </a:ext>
            </a:extLst>
          </p:cNvPr>
          <p:cNvSpPr txBox="1"/>
          <p:nvPr/>
        </p:nvSpPr>
        <p:spPr>
          <a:xfrm>
            <a:off x="7897833" y="811346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DB263CB-F7C9-4CBC-9C68-3B8E33973E89}"/>
              </a:ext>
            </a:extLst>
          </p:cNvPr>
          <p:cNvSpPr txBox="1"/>
          <p:nvPr/>
        </p:nvSpPr>
        <p:spPr>
          <a:xfrm>
            <a:off x="11658069" y="811346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3" name="TextBox 31">
            <a:extLst>
              <a:ext uri="{FF2B5EF4-FFF2-40B4-BE49-F238E27FC236}">
                <a16:creationId xmlns:a16="http://schemas.microsoft.com/office/drawing/2014/main" id="{38AB536C-4E6F-4B18-A4F1-4B134A3770E2}"/>
              </a:ext>
            </a:extLst>
          </p:cNvPr>
          <p:cNvSpPr txBox="1"/>
          <p:nvPr/>
        </p:nvSpPr>
        <p:spPr>
          <a:xfrm>
            <a:off x="15418308" y="811346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7FA304A7-68F8-4092-A466-0661A090FBC5}"/>
              </a:ext>
            </a:extLst>
          </p:cNvPr>
          <p:cNvSpPr txBox="1">
            <a:spLocks/>
          </p:cNvSpPr>
          <p:nvPr/>
        </p:nvSpPr>
        <p:spPr>
          <a:xfrm flipH="1">
            <a:off x="6668355" y="4388750"/>
            <a:ext cx="2146041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BFA2308E-79A8-41A5-97AB-9EEFD2E5D9E8}"/>
              </a:ext>
            </a:extLst>
          </p:cNvPr>
          <p:cNvSpPr txBox="1">
            <a:spLocks/>
          </p:cNvSpPr>
          <p:nvPr/>
        </p:nvSpPr>
        <p:spPr>
          <a:xfrm flipH="1">
            <a:off x="15563253" y="4388750"/>
            <a:ext cx="2146042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DE65B74F-BDBD-4224-AE58-351E52915E8A}"/>
              </a:ext>
            </a:extLst>
          </p:cNvPr>
          <p:cNvCxnSpPr>
            <a:cxnSpLocks/>
            <a:stCxn id="4" idx="1"/>
          </p:cNvCxnSpPr>
          <p:nvPr/>
        </p:nvCxnSpPr>
        <p:spPr>
          <a:xfrm flipH="1" flipV="1">
            <a:off x="3931232" y="3116425"/>
            <a:ext cx="5505062" cy="9332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6BC39492-E3E0-4923-B9E0-A0370D23392D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3926324" y="3116424"/>
            <a:ext cx="4908" cy="189333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CA009699-2DAF-47AF-BDE4-C00C68746EDA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12188825" y="3608500"/>
            <a:ext cx="0" cy="370670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2DDBF5F4-567B-461A-803B-93A6B2CD2931}"/>
              </a:ext>
            </a:extLst>
          </p:cNvPr>
          <p:cNvCxnSpPr>
            <a:cxnSpLocks/>
            <a:stCxn id="6" idx="6"/>
            <a:endCxn id="5" idx="2"/>
          </p:cNvCxnSpPr>
          <p:nvPr/>
        </p:nvCxnSpPr>
        <p:spPr>
          <a:xfrm>
            <a:off x="11582335" y="5462154"/>
            <a:ext cx="121298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970147D6-CDF8-4441-9249-A3C9D60DDB7E}"/>
              </a:ext>
            </a:extLst>
          </p:cNvPr>
          <p:cNvCxnSpPr>
            <a:cxnSpLocks/>
            <a:stCxn id="6" idx="2"/>
            <a:endCxn id="34" idx="1"/>
          </p:cNvCxnSpPr>
          <p:nvPr/>
        </p:nvCxnSpPr>
        <p:spPr>
          <a:xfrm flipH="1" flipV="1">
            <a:off x="8814396" y="5462153"/>
            <a:ext cx="621898" cy="1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97B41E6C-2CB6-424D-AD9B-1194CE218C7F}"/>
              </a:ext>
            </a:extLst>
          </p:cNvPr>
          <p:cNvCxnSpPr>
            <a:cxnSpLocks/>
            <a:stCxn id="5" idx="6"/>
            <a:endCxn id="36" idx="3"/>
          </p:cNvCxnSpPr>
          <p:nvPr/>
        </p:nvCxnSpPr>
        <p:spPr>
          <a:xfrm flipV="1">
            <a:off x="14941356" y="5462153"/>
            <a:ext cx="621897" cy="1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163A04DF-2774-4E05-BCFF-A5E1DF9A6378}"/>
              </a:ext>
            </a:extLst>
          </p:cNvPr>
          <p:cNvCxnSpPr/>
          <p:nvPr/>
        </p:nvCxnSpPr>
        <p:spPr>
          <a:xfrm flipV="1">
            <a:off x="9562664" y="8405851"/>
            <a:ext cx="1492083" cy="2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603E156F-3666-49EB-80B5-C4081D58CF4E}"/>
              </a:ext>
            </a:extLst>
          </p:cNvPr>
          <p:cNvCxnSpPr>
            <a:cxnSpLocks/>
          </p:cNvCxnSpPr>
          <p:nvPr/>
        </p:nvCxnSpPr>
        <p:spPr>
          <a:xfrm flipV="1">
            <a:off x="13318888" y="8391831"/>
            <a:ext cx="1492083" cy="2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id="{FAF62262-4B88-4B3C-B34B-4E5C39117763}"/>
              </a:ext>
            </a:extLst>
          </p:cNvPr>
          <p:cNvCxnSpPr>
            <a:stCxn id="17" idx="2"/>
            <a:endCxn id="19" idx="3"/>
          </p:cNvCxnSpPr>
          <p:nvPr/>
        </p:nvCxnSpPr>
        <p:spPr>
          <a:xfrm flipH="1">
            <a:off x="3926323" y="5924162"/>
            <a:ext cx="1" cy="943086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C1AAEBA9-DF95-4D5C-9125-8C883F6FA1C1}"/>
              </a:ext>
            </a:extLst>
          </p:cNvPr>
          <p:cNvCxnSpPr>
            <a:stCxn id="18" idx="2"/>
            <a:endCxn id="20" idx="3"/>
          </p:cNvCxnSpPr>
          <p:nvPr/>
        </p:nvCxnSpPr>
        <p:spPr>
          <a:xfrm flipH="1">
            <a:off x="20451326" y="5924162"/>
            <a:ext cx="1" cy="933837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>
            <a:extLst>
              <a:ext uri="{FF2B5EF4-FFF2-40B4-BE49-F238E27FC236}">
                <a16:creationId xmlns:a16="http://schemas.microsoft.com/office/drawing/2014/main" id="{2FDC17CB-4AC5-4E4D-937B-07245E72C358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8428587" y="9534460"/>
            <a:ext cx="1" cy="637317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id="{FC89D6AF-B234-4D74-9FD4-A5E3963F6463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12188825" y="9534460"/>
            <a:ext cx="0" cy="637317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90">
            <a:extLst>
              <a:ext uri="{FF2B5EF4-FFF2-40B4-BE49-F238E27FC236}">
                <a16:creationId xmlns:a16="http://schemas.microsoft.com/office/drawing/2014/main" id="{347DD3B1-29D0-4712-924E-30EB3D2AE0B0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15949062" y="9556616"/>
            <a:ext cx="1" cy="615161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91">
            <a:extLst>
              <a:ext uri="{FF2B5EF4-FFF2-40B4-BE49-F238E27FC236}">
                <a16:creationId xmlns:a16="http://schemas.microsoft.com/office/drawing/2014/main" id="{4BB4EB80-CB2B-4A13-B746-274E5DAB9832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14941356" y="3113453"/>
            <a:ext cx="5505063" cy="12304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92">
            <a:extLst>
              <a:ext uri="{FF2B5EF4-FFF2-40B4-BE49-F238E27FC236}">
                <a16:creationId xmlns:a16="http://schemas.microsoft.com/office/drawing/2014/main" id="{0C58F95A-E1B3-4074-9F11-71AF95D62E9F}"/>
              </a:ext>
            </a:extLst>
          </p:cNvPr>
          <p:cNvCxnSpPr>
            <a:cxnSpLocks/>
            <a:stCxn id="18" idx="0"/>
          </p:cNvCxnSpPr>
          <p:nvPr/>
        </p:nvCxnSpPr>
        <p:spPr>
          <a:xfrm flipH="1" flipV="1">
            <a:off x="20446419" y="3113452"/>
            <a:ext cx="4908" cy="189631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778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ángulo: esquinas diagonales cortadas 116">
            <a:extLst>
              <a:ext uri="{FF2B5EF4-FFF2-40B4-BE49-F238E27FC236}">
                <a16:creationId xmlns:a16="http://schemas.microsoft.com/office/drawing/2014/main" id="{4058F9CB-8FA6-4B20-9A02-338FFAE5205C}"/>
              </a:ext>
            </a:extLst>
          </p:cNvPr>
          <p:cNvSpPr/>
          <p:nvPr/>
        </p:nvSpPr>
        <p:spPr>
          <a:xfrm>
            <a:off x="19337748" y="8094361"/>
            <a:ext cx="2993938" cy="4859639"/>
          </a:xfrm>
          <a:prstGeom prst="snip2DiagRect">
            <a:avLst>
              <a:gd name="adj1" fmla="val 0"/>
              <a:gd name="adj2" fmla="val 1361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ángulo 117">
            <a:extLst>
              <a:ext uri="{FF2B5EF4-FFF2-40B4-BE49-F238E27FC236}">
                <a16:creationId xmlns:a16="http://schemas.microsoft.com/office/drawing/2014/main" id="{4858F84B-92CD-439A-AD5A-0755D8B6BDEC}"/>
              </a:ext>
            </a:extLst>
          </p:cNvPr>
          <p:cNvSpPr/>
          <p:nvPr/>
        </p:nvSpPr>
        <p:spPr>
          <a:xfrm>
            <a:off x="19337748" y="8512392"/>
            <a:ext cx="2992209" cy="555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Subtitle 2">
            <a:extLst>
              <a:ext uri="{FF2B5EF4-FFF2-40B4-BE49-F238E27FC236}">
                <a16:creationId xmlns:a16="http://schemas.microsoft.com/office/drawing/2014/main" id="{9496BA5F-B4A4-4A39-9F14-F552B33F7532}"/>
              </a:ext>
            </a:extLst>
          </p:cNvPr>
          <p:cNvSpPr txBox="1">
            <a:spLocks/>
          </p:cNvSpPr>
          <p:nvPr/>
        </p:nvSpPr>
        <p:spPr>
          <a:xfrm flipH="1">
            <a:off x="19509770" y="9109104"/>
            <a:ext cx="2649894" cy="372416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just write your information here.</a:t>
            </a:r>
          </a:p>
        </p:txBody>
      </p:sp>
      <p:sp>
        <p:nvSpPr>
          <p:cNvPr id="120" name="TextBox 31">
            <a:extLst>
              <a:ext uri="{FF2B5EF4-FFF2-40B4-BE49-F238E27FC236}">
                <a16:creationId xmlns:a16="http://schemas.microsoft.com/office/drawing/2014/main" id="{F9844379-5C2E-428B-95B8-327052582748}"/>
              </a:ext>
            </a:extLst>
          </p:cNvPr>
          <p:cNvSpPr txBox="1"/>
          <p:nvPr/>
        </p:nvSpPr>
        <p:spPr>
          <a:xfrm>
            <a:off x="20303963" y="849926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2" name="Rectángulo: esquinas diagonales cortadas 111">
            <a:extLst>
              <a:ext uri="{FF2B5EF4-FFF2-40B4-BE49-F238E27FC236}">
                <a16:creationId xmlns:a16="http://schemas.microsoft.com/office/drawing/2014/main" id="{53A64885-B131-4D6F-AE2A-732CAB80798D}"/>
              </a:ext>
            </a:extLst>
          </p:cNvPr>
          <p:cNvSpPr/>
          <p:nvPr/>
        </p:nvSpPr>
        <p:spPr>
          <a:xfrm>
            <a:off x="16153137" y="8094361"/>
            <a:ext cx="2993938" cy="4859639"/>
          </a:xfrm>
          <a:prstGeom prst="snip2DiagRect">
            <a:avLst>
              <a:gd name="adj1" fmla="val 0"/>
              <a:gd name="adj2" fmla="val 1361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ángulo 112">
            <a:extLst>
              <a:ext uri="{FF2B5EF4-FFF2-40B4-BE49-F238E27FC236}">
                <a16:creationId xmlns:a16="http://schemas.microsoft.com/office/drawing/2014/main" id="{815F5DA2-B564-4FDD-A741-E8514FAE2CBB}"/>
              </a:ext>
            </a:extLst>
          </p:cNvPr>
          <p:cNvSpPr/>
          <p:nvPr/>
        </p:nvSpPr>
        <p:spPr>
          <a:xfrm>
            <a:off x="16153137" y="8512392"/>
            <a:ext cx="2992209" cy="555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C2572E93-2810-42F2-8A96-6C632A16364E}"/>
              </a:ext>
            </a:extLst>
          </p:cNvPr>
          <p:cNvSpPr txBox="1">
            <a:spLocks/>
          </p:cNvSpPr>
          <p:nvPr/>
        </p:nvSpPr>
        <p:spPr>
          <a:xfrm flipH="1">
            <a:off x="16325159" y="9109104"/>
            <a:ext cx="2649894" cy="372416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just write your information here.</a:t>
            </a:r>
          </a:p>
        </p:txBody>
      </p:sp>
      <p:sp>
        <p:nvSpPr>
          <p:cNvPr id="115" name="TextBox 31">
            <a:extLst>
              <a:ext uri="{FF2B5EF4-FFF2-40B4-BE49-F238E27FC236}">
                <a16:creationId xmlns:a16="http://schemas.microsoft.com/office/drawing/2014/main" id="{2AF46AFF-6350-4CD2-9CEA-EAC58F6FA4DA}"/>
              </a:ext>
            </a:extLst>
          </p:cNvPr>
          <p:cNvSpPr txBox="1"/>
          <p:nvPr/>
        </p:nvSpPr>
        <p:spPr>
          <a:xfrm>
            <a:off x="17119352" y="849926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07" name="Rectángulo: esquinas diagonales cortadas 106">
            <a:extLst>
              <a:ext uri="{FF2B5EF4-FFF2-40B4-BE49-F238E27FC236}">
                <a16:creationId xmlns:a16="http://schemas.microsoft.com/office/drawing/2014/main" id="{4E0892D1-66FD-415C-906F-E352385584D2}"/>
              </a:ext>
            </a:extLst>
          </p:cNvPr>
          <p:cNvSpPr/>
          <p:nvPr/>
        </p:nvSpPr>
        <p:spPr>
          <a:xfrm>
            <a:off x="12968526" y="8098971"/>
            <a:ext cx="2993938" cy="4859639"/>
          </a:xfrm>
          <a:prstGeom prst="snip2DiagRect">
            <a:avLst>
              <a:gd name="adj1" fmla="val 0"/>
              <a:gd name="adj2" fmla="val 1361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ángulo 107">
            <a:extLst>
              <a:ext uri="{FF2B5EF4-FFF2-40B4-BE49-F238E27FC236}">
                <a16:creationId xmlns:a16="http://schemas.microsoft.com/office/drawing/2014/main" id="{497F471C-EAB9-423B-9CE1-033C29A99DEF}"/>
              </a:ext>
            </a:extLst>
          </p:cNvPr>
          <p:cNvSpPr/>
          <p:nvPr/>
        </p:nvSpPr>
        <p:spPr>
          <a:xfrm>
            <a:off x="12968526" y="8517002"/>
            <a:ext cx="2992209" cy="555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9443CBB4-F7B7-4BDC-8634-FD98CC97380C}"/>
              </a:ext>
            </a:extLst>
          </p:cNvPr>
          <p:cNvSpPr txBox="1">
            <a:spLocks/>
          </p:cNvSpPr>
          <p:nvPr/>
        </p:nvSpPr>
        <p:spPr>
          <a:xfrm flipH="1">
            <a:off x="13140548" y="9113714"/>
            <a:ext cx="2649894" cy="372416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just write your information here.</a:t>
            </a:r>
          </a:p>
        </p:txBody>
      </p:sp>
      <p:sp>
        <p:nvSpPr>
          <p:cNvPr id="110" name="TextBox 31">
            <a:extLst>
              <a:ext uri="{FF2B5EF4-FFF2-40B4-BE49-F238E27FC236}">
                <a16:creationId xmlns:a16="http://schemas.microsoft.com/office/drawing/2014/main" id="{C45F24C4-F8EA-44FF-94A2-A3A43A8A53CC}"/>
              </a:ext>
            </a:extLst>
          </p:cNvPr>
          <p:cNvSpPr txBox="1"/>
          <p:nvPr/>
        </p:nvSpPr>
        <p:spPr>
          <a:xfrm>
            <a:off x="13934741" y="850387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01" name="Rectángulo: esquinas diagonales cortadas 100">
            <a:extLst>
              <a:ext uri="{FF2B5EF4-FFF2-40B4-BE49-F238E27FC236}">
                <a16:creationId xmlns:a16="http://schemas.microsoft.com/office/drawing/2014/main" id="{29EBDC20-1701-45B1-AC9A-3DFC4D1A08C2}"/>
              </a:ext>
            </a:extLst>
          </p:cNvPr>
          <p:cNvSpPr/>
          <p:nvPr/>
        </p:nvSpPr>
        <p:spPr>
          <a:xfrm>
            <a:off x="8246102" y="8108191"/>
            <a:ext cx="2993938" cy="4859639"/>
          </a:xfrm>
          <a:prstGeom prst="snip2DiagRect">
            <a:avLst>
              <a:gd name="adj1" fmla="val 0"/>
              <a:gd name="adj2" fmla="val 13613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ángulo 101">
            <a:extLst>
              <a:ext uri="{FF2B5EF4-FFF2-40B4-BE49-F238E27FC236}">
                <a16:creationId xmlns:a16="http://schemas.microsoft.com/office/drawing/2014/main" id="{856AB974-1423-4F25-A301-F675ED5C1C65}"/>
              </a:ext>
            </a:extLst>
          </p:cNvPr>
          <p:cNvSpPr/>
          <p:nvPr/>
        </p:nvSpPr>
        <p:spPr>
          <a:xfrm>
            <a:off x="8246102" y="8526222"/>
            <a:ext cx="2992209" cy="55505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1FDD55A4-9527-444D-A076-A98875021700}"/>
              </a:ext>
            </a:extLst>
          </p:cNvPr>
          <p:cNvSpPr txBox="1">
            <a:spLocks/>
          </p:cNvSpPr>
          <p:nvPr/>
        </p:nvSpPr>
        <p:spPr>
          <a:xfrm flipH="1">
            <a:off x="8418124" y="9122934"/>
            <a:ext cx="2649894" cy="372416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just write your information here.</a:t>
            </a:r>
          </a:p>
        </p:txBody>
      </p:sp>
      <p:sp>
        <p:nvSpPr>
          <p:cNvPr id="104" name="TextBox 31">
            <a:extLst>
              <a:ext uri="{FF2B5EF4-FFF2-40B4-BE49-F238E27FC236}">
                <a16:creationId xmlns:a16="http://schemas.microsoft.com/office/drawing/2014/main" id="{E22097E6-E461-4F3A-8C58-919FD9C036E4}"/>
              </a:ext>
            </a:extLst>
          </p:cNvPr>
          <p:cNvSpPr txBox="1"/>
          <p:nvPr/>
        </p:nvSpPr>
        <p:spPr>
          <a:xfrm>
            <a:off x="9212317" y="851309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93" name="Rectángulo: esquinas diagonales cortadas 92">
            <a:extLst>
              <a:ext uri="{FF2B5EF4-FFF2-40B4-BE49-F238E27FC236}">
                <a16:creationId xmlns:a16="http://schemas.microsoft.com/office/drawing/2014/main" id="{6ECC0ABC-A066-44D4-8850-B4B753FCCDC1}"/>
              </a:ext>
            </a:extLst>
          </p:cNvPr>
          <p:cNvSpPr/>
          <p:nvPr/>
        </p:nvSpPr>
        <p:spPr>
          <a:xfrm>
            <a:off x="5061491" y="8098971"/>
            <a:ext cx="2993938" cy="4859639"/>
          </a:xfrm>
          <a:prstGeom prst="snip2DiagRect">
            <a:avLst>
              <a:gd name="adj1" fmla="val 0"/>
              <a:gd name="adj2" fmla="val 13613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4DBD590E-94A5-47E4-9075-063CD3A2314A}"/>
              </a:ext>
            </a:extLst>
          </p:cNvPr>
          <p:cNvSpPr/>
          <p:nvPr/>
        </p:nvSpPr>
        <p:spPr>
          <a:xfrm>
            <a:off x="5061491" y="8517002"/>
            <a:ext cx="2992209" cy="55505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0EE3D015-1E98-4A78-8482-32B28AF039B3}"/>
              </a:ext>
            </a:extLst>
          </p:cNvPr>
          <p:cNvSpPr txBox="1">
            <a:spLocks/>
          </p:cNvSpPr>
          <p:nvPr/>
        </p:nvSpPr>
        <p:spPr>
          <a:xfrm flipH="1">
            <a:off x="5233513" y="9113714"/>
            <a:ext cx="2649894" cy="372416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just write your information here.</a:t>
            </a:r>
          </a:p>
        </p:txBody>
      </p:sp>
      <p:sp>
        <p:nvSpPr>
          <p:cNvPr id="96" name="TextBox 31">
            <a:extLst>
              <a:ext uri="{FF2B5EF4-FFF2-40B4-BE49-F238E27FC236}">
                <a16:creationId xmlns:a16="http://schemas.microsoft.com/office/drawing/2014/main" id="{E051BD40-70A4-4442-8C8E-97B10E7BF0A7}"/>
              </a:ext>
            </a:extLst>
          </p:cNvPr>
          <p:cNvSpPr txBox="1"/>
          <p:nvPr/>
        </p:nvSpPr>
        <p:spPr>
          <a:xfrm>
            <a:off x="6027706" y="850387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F9F98951-415A-433C-8545-3320CC48F0BC}"/>
              </a:ext>
            </a:extLst>
          </p:cNvPr>
          <p:cNvSpPr/>
          <p:nvPr/>
        </p:nvSpPr>
        <p:spPr>
          <a:xfrm>
            <a:off x="1876880" y="8098971"/>
            <a:ext cx="2993938" cy="4859639"/>
          </a:xfrm>
          <a:prstGeom prst="snip2DiagRect">
            <a:avLst>
              <a:gd name="adj1" fmla="val 0"/>
              <a:gd name="adj2" fmla="val 13613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6532ED1D-C027-4817-BF3A-A09234C556C9}"/>
              </a:ext>
            </a:extLst>
          </p:cNvPr>
          <p:cNvSpPr/>
          <p:nvPr/>
        </p:nvSpPr>
        <p:spPr>
          <a:xfrm>
            <a:off x="1876880" y="8517002"/>
            <a:ext cx="2992209" cy="55505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ángulo: esquinas diagonales cortadas 3">
            <a:extLst>
              <a:ext uri="{FF2B5EF4-FFF2-40B4-BE49-F238E27FC236}">
                <a16:creationId xmlns:a16="http://schemas.microsoft.com/office/drawing/2014/main" id="{5165EAB6-BEFF-4475-9D19-A57AF443F7E6}"/>
              </a:ext>
            </a:extLst>
          </p:cNvPr>
          <p:cNvSpPr/>
          <p:nvPr/>
        </p:nvSpPr>
        <p:spPr>
          <a:xfrm>
            <a:off x="9912155" y="2369976"/>
            <a:ext cx="4553340" cy="1175657"/>
          </a:xfrm>
          <a:prstGeom prst="snip2Diag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DEE948F6-FE71-4107-8DDE-73E2A77A7BFF}"/>
              </a:ext>
            </a:extLst>
          </p:cNvPr>
          <p:cNvSpPr/>
          <p:nvPr/>
        </p:nvSpPr>
        <p:spPr>
          <a:xfrm>
            <a:off x="9912154" y="2670541"/>
            <a:ext cx="4547228" cy="5550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Rectángulo: esquinas diagonales cortadas 5">
            <a:extLst>
              <a:ext uri="{FF2B5EF4-FFF2-40B4-BE49-F238E27FC236}">
                <a16:creationId xmlns:a16="http://schemas.microsoft.com/office/drawing/2014/main" id="{71E7B769-39C2-41F5-A235-000FB10A1BF8}"/>
              </a:ext>
            </a:extLst>
          </p:cNvPr>
          <p:cNvSpPr/>
          <p:nvPr/>
        </p:nvSpPr>
        <p:spPr>
          <a:xfrm>
            <a:off x="4281790" y="4609320"/>
            <a:ext cx="4553340" cy="2258008"/>
          </a:xfrm>
          <a:prstGeom prst="snip2DiagRect">
            <a:avLst>
              <a:gd name="adj1" fmla="val 0"/>
              <a:gd name="adj2" fmla="val 1239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ECAFA81-9C67-4D54-B06F-F1156DBCA265}"/>
              </a:ext>
            </a:extLst>
          </p:cNvPr>
          <p:cNvSpPr txBox="1">
            <a:spLocks/>
          </p:cNvSpPr>
          <p:nvPr/>
        </p:nvSpPr>
        <p:spPr>
          <a:xfrm flipH="1">
            <a:off x="2048902" y="9113714"/>
            <a:ext cx="2649894" cy="372416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just write your information here.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EE9F4C14-CBA2-4FE0-B0E6-4AA4C41424ED}"/>
              </a:ext>
            </a:extLst>
          </p:cNvPr>
          <p:cNvSpPr txBox="1">
            <a:spLocks/>
          </p:cNvSpPr>
          <p:nvPr/>
        </p:nvSpPr>
        <p:spPr>
          <a:xfrm flipH="1">
            <a:off x="4481800" y="5495546"/>
            <a:ext cx="415332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28327B8A-F12E-4105-8F0B-A60D6E5FC6FD}"/>
              </a:ext>
            </a:extLst>
          </p:cNvPr>
          <p:cNvSpPr txBox="1">
            <a:spLocks/>
          </p:cNvSpPr>
          <p:nvPr/>
        </p:nvSpPr>
        <p:spPr>
          <a:xfrm flipH="1">
            <a:off x="15570507" y="5495546"/>
            <a:ext cx="415332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31">
            <a:extLst>
              <a:ext uri="{FF2B5EF4-FFF2-40B4-BE49-F238E27FC236}">
                <a16:creationId xmlns:a16="http://schemas.microsoft.com/office/drawing/2014/main" id="{216E7F96-5156-4D81-9ED6-9B9B3ECF5B2C}"/>
              </a:ext>
            </a:extLst>
          </p:cNvPr>
          <p:cNvSpPr txBox="1"/>
          <p:nvPr/>
        </p:nvSpPr>
        <p:spPr>
          <a:xfrm>
            <a:off x="11658070" y="266541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6" name="TextBox 31">
            <a:extLst>
              <a:ext uri="{FF2B5EF4-FFF2-40B4-BE49-F238E27FC236}">
                <a16:creationId xmlns:a16="http://schemas.microsoft.com/office/drawing/2014/main" id="{E55BFEA5-4E2C-40D9-98F7-3A3848E15719}"/>
              </a:ext>
            </a:extLst>
          </p:cNvPr>
          <p:cNvSpPr txBox="1"/>
          <p:nvPr/>
        </p:nvSpPr>
        <p:spPr>
          <a:xfrm>
            <a:off x="17116412" y="491077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7" name="TextBox 31">
            <a:extLst>
              <a:ext uri="{FF2B5EF4-FFF2-40B4-BE49-F238E27FC236}">
                <a16:creationId xmlns:a16="http://schemas.microsoft.com/office/drawing/2014/main" id="{D93BD7B3-1C99-48EA-A269-B8D48DC00A6C}"/>
              </a:ext>
            </a:extLst>
          </p:cNvPr>
          <p:cNvSpPr txBox="1"/>
          <p:nvPr/>
        </p:nvSpPr>
        <p:spPr>
          <a:xfrm>
            <a:off x="2843095" y="850387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22169ACE-56D9-47B6-BED2-6ABDD41F7552}"/>
              </a:ext>
            </a:extLst>
          </p:cNvPr>
          <p:cNvCxnSpPr>
            <a:stCxn id="7" idx="3"/>
          </p:cNvCxnSpPr>
          <p:nvPr/>
        </p:nvCxnSpPr>
        <p:spPr>
          <a:xfrm flipV="1">
            <a:off x="3373849" y="5738325"/>
            <a:ext cx="0" cy="2360646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F56DFC29-BE88-49E2-B50B-07F05CCB7796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3373850" y="5738324"/>
            <a:ext cx="907940" cy="0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3B165A80-8643-41D2-8BA6-AB64F44E6B50}"/>
              </a:ext>
            </a:extLst>
          </p:cNvPr>
          <p:cNvCxnSpPr>
            <a:cxnSpLocks/>
            <a:stCxn id="6" idx="1"/>
            <a:endCxn id="93" idx="3"/>
          </p:cNvCxnSpPr>
          <p:nvPr/>
        </p:nvCxnSpPr>
        <p:spPr>
          <a:xfrm>
            <a:off x="6558460" y="6867328"/>
            <a:ext cx="0" cy="1231643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03F5F325-9D8C-4653-A7E9-64DCD2F4AF45}"/>
              </a:ext>
            </a:extLst>
          </p:cNvPr>
          <p:cNvCxnSpPr>
            <a:cxnSpLocks/>
            <a:stCxn id="6" idx="0"/>
          </p:cNvCxnSpPr>
          <p:nvPr/>
        </p:nvCxnSpPr>
        <p:spPr>
          <a:xfrm>
            <a:off x="8835130" y="5738324"/>
            <a:ext cx="906215" cy="0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24B31718-A6F7-4FC5-9A6E-193CB68B3C25}"/>
              </a:ext>
            </a:extLst>
          </p:cNvPr>
          <p:cNvCxnSpPr>
            <a:cxnSpLocks/>
            <a:stCxn id="101" idx="3"/>
          </p:cNvCxnSpPr>
          <p:nvPr/>
        </p:nvCxnSpPr>
        <p:spPr>
          <a:xfrm flipH="1" flipV="1">
            <a:off x="9741345" y="5738325"/>
            <a:ext cx="1726" cy="2369866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41461394-8B18-4FBC-91C2-0C67A17835EE}"/>
              </a:ext>
            </a:extLst>
          </p:cNvPr>
          <p:cNvCxnSpPr>
            <a:cxnSpLocks/>
            <a:stCxn id="107" idx="3"/>
          </p:cNvCxnSpPr>
          <p:nvPr/>
        </p:nvCxnSpPr>
        <p:spPr>
          <a:xfrm flipH="1" flipV="1">
            <a:off x="14462555" y="5742935"/>
            <a:ext cx="2940" cy="2356036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854307A6-3725-4E7B-BEFB-09A6D4443E0C}"/>
              </a:ext>
            </a:extLst>
          </p:cNvPr>
          <p:cNvCxnSpPr>
            <a:cxnSpLocks/>
            <a:stCxn id="77" idx="2"/>
          </p:cNvCxnSpPr>
          <p:nvPr/>
        </p:nvCxnSpPr>
        <p:spPr>
          <a:xfrm flipH="1">
            <a:off x="14462557" y="5738324"/>
            <a:ext cx="906212" cy="4610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05A637C1-1071-4002-BCAD-7D87AD0702EE}"/>
              </a:ext>
            </a:extLst>
          </p:cNvPr>
          <p:cNvCxnSpPr>
            <a:cxnSpLocks/>
            <a:stCxn id="77" idx="1"/>
            <a:endCxn id="112" idx="3"/>
          </p:cNvCxnSpPr>
          <p:nvPr/>
        </p:nvCxnSpPr>
        <p:spPr>
          <a:xfrm>
            <a:off x="17645439" y="6867328"/>
            <a:ext cx="4667" cy="1227033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1A7E387B-0FCD-4D31-98A3-F1EFE64C4079}"/>
              </a:ext>
            </a:extLst>
          </p:cNvPr>
          <p:cNvCxnSpPr>
            <a:cxnSpLocks/>
            <a:stCxn id="77" idx="0"/>
          </p:cNvCxnSpPr>
          <p:nvPr/>
        </p:nvCxnSpPr>
        <p:spPr>
          <a:xfrm>
            <a:off x="19922109" y="5738324"/>
            <a:ext cx="907941" cy="4610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61F70779-A3DA-4CE2-A0D5-6DC4B8C1E9FB}"/>
              </a:ext>
            </a:extLst>
          </p:cNvPr>
          <p:cNvCxnSpPr>
            <a:cxnSpLocks/>
            <a:stCxn id="117" idx="3"/>
          </p:cNvCxnSpPr>
          <p:nvPr/>
        </p:nvCxnSpPr>
        <p:spPr>
          <a:xfrm flipH="1" flipV="1">
            <a:off x="20828321" y="5738325"/>
            <a:ext cx="6396" cy="2356036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4F02DA3C-C75D-4E2C-97EE-858093CAF8DE}"/>
              </a:ext>
            </a:extLst>
          </p:cNvPr>
          <p:cNvCxnSpPr>
            <a:stCxn id="4" idx="0"/>
          </p:cNvCxnSpPr>
          <p:nvPr/>
        </p:nvCxnSpPr>
        <p:spPr>
          <a:xfrm flipV="1">
            <a:off x="14465495" y="2957803"/>
            <a:ext cx="3181670" cy="2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ángulo 70">
            <a:extLst>
              <a:ext uri="{FF2B5EF4-FFF2-40B4-BE49-F238E27FC236}">
                <a16:creationId xmlns:a16="http://schemas.microsoft.com/office/drawing/2014/main" id="{D1C991AB-85B6-4400-A089-F2B7372A5112}"/>
              </a:ext>
            </a:extLst>
          </p:cNvPr>
          <p:cNvSpPr/>
          <p:nvPr/>
        </p:nvSpPr>
        <p:spPr>
          <a:xfrm>
            <a:off x="4287902" y="4890343"/>
            <a:ext cx="4547228" cy="5550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01BBFA6F-F245-4BDB-9964-010F029680E4}"/>
              </a:ext>
            </a:extLst>
          </p:cNvPr>
          <p:cNvCxnSpPr>
            <a:cxnSpLocks/>
            <a:stCxn id="77" idx="3"/>
          </p:cNvCxnSpPr>
          <p:nvPr/>
        </p:nvCxnSpPr>
        <p:spPr>
          <a:xfrm flipV="1">
            <a:off x="17645439" y="2957804"/>
            <a:ext cx="1727" cy="1651516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3351602C-D1AA-43AD-9450-D346E45651DE}"/>
              </a:ext>
            </a:extLst>
          </p:cNvPr>
          <p:cNvCxnSpPr>
            <a:stCxn id="6" idx="3"/>
          </p:cNvCxnSpPr>
          <p:nvPr/>
        </p:nvCxnSpPr>
        <p:spPr>
          <a:xfrm flipH="1" flipV="1">
            <a:off x="6552348" y="2957806"/>
            <a:ext cx="6112" cy="1651514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62AA697F-8A9E-4E87-B580-5CD6DD583FA2}"/>
              </a:ext>
            </a:extLst>
          </p:cNvPr>
          <p:cNvCxnSpPr>
            <a:stCxn id="4" idx="2"/>
          </p:cNvCxnSpPr>
          <p:nvPr/>
        </p:nvCxnSpPr>
        <p:spPr>
          <a:xfrm flipH="1" flipV="1">
            <a:off x="6552349" y="2957803"/>
            <a:ext cx="3359806" cy="2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31">
            <a:extLst>
              <a:ext uri="{FF2B5EF4-FFF2-40B4-BE49-F238E27FC236}">
                <a16:creationId xmlns:a16="http://schemas.microsoft.com/office/drawing/2014/main" id="{CF5EC6CD-EFED-4AD3-AE7B-EA5069A71552}"/>
              </a:ext>
            </a:extLst>
          </p:cNvPr>
          <p:cNvSpPr txBox="1"/>
          <p:nvPr/>
        </p:nvSpPr>
        <p:spPr>
          <a:xfrm>
            <a:off x="6027705" y="491077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7" name="Rectángulo: esquinas diagonales cortadas 76">
            <a:extLst>
              <a:ext uri="{FF2B5EF4-FFF2-40B4-BE49-F238E27FC236}">
                <a16:creationId xmlns:a16="http://schemas.microsoft.com/office/drawing/2014/main" id="{98078533-FDC7-4C85-9F17-94D364588FC5}"/>
              </a:ext>
            </a:extLst>
          </p:cNvPr>
          <p:cNvSpPr/>
          <p:nvPr/>
        </p:nvSpPr>
        <p:spPr>
          <a:xfrm>
            <a:off x="15368769" y="4609320"/>
            <a:ext cx="4553340" cy="2258008"/>
          </a:xfrm>
          <a:prstGeom prst="snip2DiagRect">
            <a:avLst>
              <a:gd name="adj1" fmla="val 0"/>
              <a:gd name="adj2" fmla="val 1239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643A4404-E996-44A7-9204-7E3DAFBBFAAA}"/>
              </a:ext>
            </a:extLst>
          </p:cNvPr>
          <p:cNvSpPr txBox="1">
            <a:spLocks/>
          </p:cNvSpPr>
          <p:nvPr/>
        </p:nvSpPr>
        <p:spPr>
          <a:xfrm flipH="1">
            <a:off x="15568779" y="5495546"/>
            <a:ext cx="415332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3FB7CFF8-EFB6-40BB-B3E1-9B3619CFF26B}"/>
              </a:ext>
            </a:extLst>
          </p:cNvPr>
          <p:cNvSpPr/>
          <p:nvPr/>
        </p:nvSpPr>
        <p:spPr>
          <a:xfrm>
            <a:off x="15371825" y="4890343"/>
            <a:ext cx="4547228" cy="5550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31">
            <a:extLst>
              <a:ext uri="{FF2B5EF4-FFF2-40B4-BE49-F238E27FC236}">
                <a16:creationId xmlns:a16="http://schemas.microsoft.com/office/drawing/2014/main" id="{5069EA87-76FD-4EBF-9936-CFE53D446A38}"/>
              </a:ext>
            </a:extLst>
          </p:cNvPr>
          <p:cNvSpPr txBox="1"/>
          <p:nvPr/>
        </p:nvSpPr>
        <p:spPr>
          <a:xfrm>
            <a:off x="17114685" y="491077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138087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6D957F92-422F-4812-BD7E-D6962D76E749}"/>
              </a:ext>
            </a:extLst>
          </p:cNvPr>
          <p:cNvSpPr/>
          <p:nvPr/>
        </p:nvSpPr>
        <p:spPr>
          <a:xfrm>
            <a:off x="7300011" y="6613500"/>
            <a:ext cx="914400" cy="914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FF39EDDA-A484-4E64-8DF4-9B9D33A28B66}"/>
              </a:ext>
            </a:extLst>
          </p:cNvPr>
          <p:cNvSpPr/>
          <p:nvPr/>
        </p:nvSpPr>
        <p:spPr>
          <a:xfrm>
            <a:off x="15715755" y="7891909"/>
            <a:ext cx="914400" cy="9144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32023D-E26E-49EE-AF8C-595263DE172A}"/>
              </a:ext>
            </a:extLst>
          </p:cNvPr>
          <p:cNvSpPr/>
          <p:nvPr/>
        </p:nvSpPr>
        <p:spPr>
          <a:xfrm>
            <a:off x="10139177" y="9749805"/>
            <a:ext cx="914400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050B79E9-0E46-4653-974D-423128B8694D}"/>
              </a:ext>
            </a:extLst>
          </p:cNvPr>
          <p:cNvSpPr/>
          <p:nvPr/>
        </p:nvSpPr>
        <p:spPr>
          <a:xfrm>
            <a:off x="10727551" y="8091167"/>
            <a:ext cx="1430285" cy="143028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5082F814-42A4-410A-B51D-A82C65769884}"/>
              </a:ext>
            </a:extLst>
          </p:cNvPr>
          <p:cNvSpPr/>
          <p:nvPr/>
        </p:nvSpPr>
        <p:spPr>
          <a:xfrm>
            <a:off x="9894636" y="3393158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06C5F292-41FD-439F-BBD6-0B2F676E6616}"/>
              </a:ext>
            </a:extLst>
          </p:cNvPr>
          <p:cNvSpPr/>
          <p:nvPr/>
        </p:nvSpPr>
        <p:spPr>
          <a:xfrm>
            <a:off x="10443518" y="6860866"/>
            <a:ext cx="1430285" cy="143028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FBCEEBE4-19E9-480D-A97F-3D1B4B767F96}"/>
              </a:ext>
            </a:extLst>
          </p:cNvPr>
          <p:cNvSpPr/>
          <p:nvPr/>
        </p:nvSpPr>
        <p:spPr>
          <a:xfrm>
            <a:off x="11900971" y="6210955"/>
            <a:ext cx="1430285" cy="143028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A175C246-E20C-4470-BA91-5318CCCFCB72}"/>
              </a:ext>
            </a:extLst>
          </p:cNvPr>
          <p:cNvSpPr/>
          <p:nvPr/>
        </p:nvSpPr>
        <p:spPr>
          <a:xfrm>
            <a:off x="12418846" y="7405163"/>
            <a:ext cx="1430285" cy="143028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16B9A904-6C2E-41AE-953E-5803350C074B}"/>
              </a:ext>
            </a:extLst>
          </p:cNvPr>
          <p:cNvSpPr/>
          <p:nvPr/>
        </p:nvSpPr>
        <p:spPr>
          <a:xfrm>
            <a:off x="11920320" y="8467499"/>
            <a:ext cx="1430285" cy="143028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0F675508-9CD2-4D65-BB90-7283DA8AF8F5}"/>
              </a:ext>
            </a:extLst>
          </p:cNvPr>
          <p:cNvSpPr/>
          <p:nvPr/>
        </p:nvSpPr>
        <p:spPr>
          <a:xfrm>
            <a:off x="11132293" y="6089527"/>
            <a:ext cx="914400" cy="914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87BAF855-E74E-41A3-BA0E-35B8723253DE}"/>
              </a:ext>
            </a:extLst>
          </p:cNvPr>
          <p:cNvSpPr/>
          <p:nvPr/>
        </p:nvSpPr>
        <p:spPr>
          <a:xfrm>
            <a:off x="12389273" y="9978340"/>
            <a:ext cx="914400" cy="9144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59C3C2F7-A698-46D0-87F0-540F26C615E1}"/>
              </a:ext>
            </a:extLst>
          </p:cNvPr>
          <p:cNvSpPr/>
          <p:nvPr/>
        </p:nvSpPr>
        <p:spPr>
          <a:xfrm>
            <a:off x="13968220" y="4417320"/>
            <a:ext cx="914400" cy="914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apecio 13">
            <a:extLst>
              <a:ext uri="{FF2B5EF4-FFF2-40B4-BE49-F238E27FC236}">
                <a16:creationId xmlns:a16="http://schemas.microsoft.com/office/drawing/2014/main" id="{30B99E33-7877-4CB4-85B6-374700A7C36A}"/>
              </a:ext>
            </a:extLst>
          </p:cNvPr>
          <p:cNvSpPr/>
          <p:nvPr/>
        </p:nvSpPr>
        <p:spPr>
          <a:xfrm rot="19473489">
            <a:off x="11218524" y="6368750"/>
            <a:ext cx="590839" cy="2367466"/>
          </a:xfrm>
          <a:prstGeom prst="trapezoid">
            <a:avLst>
              <a:gd name="adj" fmla="val 26818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cio 4">
            <a:extLst>
              <a:ext uri="{FF2B5EF4-FFF2-40B4-BE49-F238E27FC236}">
                <a16:creationId xmlns:a16="http://schemas.microsoft.com/office/drawing/2014/main" id="{FB8886BF-9EE1-4D9A-B06F-0630B18B2D9A}"/>
              </a:ext>
            </a:extLst>
          </p:cNvPr>
          <p:cNvSpPr/>
          <p:nvPr/>
        </p:nvSpPr>
        <p:spPr>
          <a:xfrm rot="19473489">
            <a:off x="10926705" y="8934681"/>
            <a:ext cx="590839" cy="2367466"/>
          </a:xfrm>
          <a:prstGeom prst="trapezoid">
            <a:avLst>
              <a:gd name="adj" fmla="val 26818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cio 5">
            <a:extLst>
              <a:ext uri="{FF2B5EF4-FFF2-40B4-BE49-F238E27FC236}">
                <a16:creationId xmlns:a16="http://schemas.microsoft.com/office/drawing/2014/main" id="{BC797CC9-388E-4287-90AA-4DEF6F0F5279}"/>
              </a:ext>
            </a:extLst>
          </p:cNvPr>
          <p:cNvSpPr/>
          <p:nvPr/>
        </p:nvSpPr>
        <p:spPr>
          <a:xfrm rot="2126511" flipH="1">
            <a:off x="12568280" y="6025369"/>
            <a:ext cx="781534" cy="3131573"/>
          </a:xfrm>
          <a:prstGeom prst="trapezoid">
            <a:avLst>
              <a:gd name="adj" fmla="val 26818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rapecio 3">
            <a:extLst>
              <a:ext uri="{FF2B5EF4-FFF2-40B4-BE49-F238E27FC236}">
                <a16:creationId xmlns:a16="http://schemas.microsoft.com/office/drawing/2014/main" id="{11C0EED2-2787-47BF-85EF-63F6EC63878A}"/>
              </a:ext>
            </a:extLst>
          </p:cNvPr>
          <p:cNvSpPr/>
          <p:nvPr/>
        </p:nvSpPr>
        <p:spPr>
          <a:xfrm>
            <a:off x="11520309" y="6344817"/>
            <a:ext cx="1026367" cy="6609184"/>
          </a:xfrm>
          <a:prstGeom prst="trapezoid">
            <a:avLst>
              <a:gd name="adj" fmla="val 26818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C62B2D1A-3370-49D9-B77B-B5AE6ED24B3F}"/>
              </a:ext>
            </a:extLst>
          </p:cNvPr>
          <p:cNvSpPr/>
          <p:nvPr/>
        </p:nvSpPr>
        <p:spPr>
          <a:xfrm>
            <a:off x="7485702" y="6712074"/>
            <a:ext cx="3657600" cy="3657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355933B7-4D2D-4886-8C5F-252FCEEE1437}"/>
              </a:ext>
            </a:extLst>
          </p:cNvPr>
          <p:cNvSpPr/>
          <p:nvPr/>
        </p:nvSpPr>
        <p:spPr>
          <a:xfrm>
            <a:off x="7485458" y="3817558"/>
            <a:ext cx="3773597" cy="377359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rapecio 10">
            <a:extLst>
              <a:ext uri="{FF2B5EF4-FFF2-40B4-BE49-F238E27FC236}">
                <a16:creationId xmlns:a16="http://schemas.microsoft.com/office/drawing/2014/main" id="{99A96CFA-F935-472F-9126-61D9C4B89D67}"/>
              </a:ext>
            </a:extLst>
          </p:cNvPr>
          <p:cNvSpPr/>
          <p:nvPr/>
        </p:nvSpPr>
        <p:spPr>
          <a:xfrm rot="19473489" flipH="1" flipV="1">
            <a:off x="13198518" y="7659402"/>
            <a:ext cx="329284" cy="1319425"/>
          </a:xfrm>
          <a:prstGeom prst="trapezoid">
            <a:avLst>
              <a:gd name="adj" fmla="val 26818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2733BF42-D81E-4AA4-B8F2-BA418ABD2255}"/>
              </a:ext>
            </a:extLst>
          </p:cNvPr>
          <p:cNvSpPr/>
          <p:nvPr/>
        </p:nvSpPr>
        <p:spPr>
          <a:xfrm>
            <a:off x="8599360" y="8720265"/>
            <a:ext cx="1430285" cy="143028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18267822-52F3-4AF1-A3E8-836215DA21AE}"/>
              </a:ext>
            </a:extLst>
          </p:cNvPr>
          <p:cNvSpPr/>
          <p:nvPr/>
        </p:nvSpPr>
        <p:spPr>
          <a:xfrm>
            <a:off x="8657114" y="6040220"/>
            <a:ext cx="1430285" cy="143028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22A9F68A-40C8-4C06-8630-E8FB655D683C}"/>
              </a:ext>
            </a:extLst>
          </p:cNvPr>
          <p:cNvSpPr/>
          <p:nvPr/>
        </p:nvSpPr>
        <p:spPr>
          <a:xfrm>
            <a:off x="12948763" y="8076991"/>
            <a:ext cx="3657600" cy="36576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BDF7402D-E25B-4224-939A-10568325FC0F}"/>
              </a:ext>
            </a:extLst>
          </p:cNvPr>
          <p:cNvSpPr/>
          <p:nvPr/>
        </p:nvSpPr>
        <p:spPr>
          <a:xfrm>
            <a:off x="13243926" y="4926563"/>
            <a:ext cx="3657600" cy="365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42B36685-8861-4F62-A779-9EA043897A1A}"/>
              </a:ext>
            </a:extLst>
          </p:cNvPr>
          <p:cNvSpPr/>
          <p:nvPr/>
        </p:nvSpPr>
        <p:spPr>
          <a:xfrm>
            <a:off x="10411773" y="2938477"/>
            <a:ext cx="3773597" cy="377359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C58822D5-A10E-4A30-B906-39BADB6D8DF2}"/>
              </a:ext>
            </a:extLst>
          </p:cNvPr>
          <p:cNvSpPr/>
          <p:nvPr/>
        </p:nvSpPr>
        <p:spPr>
          <a:xfrm>
            <a:off x="11583429" y="5145478"/>
            <a:ext cx="1430285" cy="1430285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73C6F165-9386-45AE-8100-FD9085CE8EA0}"/>
              </a:ext>
            </a:extLst>
          </p:cNvPr>
          <p:cNvSpPr/>
          <p:nvPr/>
        </p:nvSpPr>
        <p:spPr>
          <a:xfrm>
            <a:off x="14357584" y="7051863"/>
            <a:ext cx="1430285" cy="1430285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670B6B2D-54F7-4848-85FD-03EA98DD3F12}"/>
              </a:ext>
            </a:extLst>
          </p:cNvPr>
          <p:cNvSpPr/>
          <p:nvPr/>
        </p:nvSpPr>
        <p:spPr>
          <a:xfrm>
            <a:off x="14099743" y="10118414"/>
            <a:ext cx="1430285" cy="1430285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10841901-70C1-4C72-B56D-55F419D199E6}"/>
              </a:ext>
            </a:extLst>
          </p:cNvPr>
          <p:cNvSpPr txBox="1">
            <a:spLocks/>
          </p:cNvSpPr>
          <p:nvPr/>
        </p:nvSpPr>
        <p:spPr>
          <a:xfrm>
            <a:off x="2853374" y="814956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71871B6C-33AE-48AF-B330-156D3C3726CB}"/>
              </a:ext>
            </a:extLst>
          </p:cNvPr>
          <p:cNvSpPr txBox="1">
            <a:spLocks/>
          </p:cNvSpPr>
          <p:nvPr/>
        </p:nvSpPr>
        <p:spPr>
          <a:xfrm>
            <a:off x="2999477" y="460928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40EB2B90-EC7B-4153-B825-4CE436D0FA25}"/>
              </a:ext>
            </a:extLst>
          </p:cNvPr>
          <p:cNvSpPr txBox="1">
            <a:spLocks/>
          </p:cNvSpPr>
          <p:nvPr/>
        </p:nvSpPr>
        <p:spPr>
          <a:xfrm>
            <a:off x="14248490" y="298322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5BE2284F-1FCE-4764-B84B-3461D3D88AF7}"/>
              </a:ext>
            </a:extLst>
          </p:cNvPr>
          <p:cNvSpPr txBox="1">
            <a:spLocks/>
          </p:cNvSpPr>
          <p:nvPr/>
        </p:nvSpPr>
        <p:spPr>
          <a:xfrm>
            <a:off x="17159367" y="683446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052F800D-08A1-4F71-A78C-905B1962A63E}"/>
              </a:ext>
            </a:extLst>
          </p:cNvPr>
          <p:cNvSpPr txBox="1">
            <a:spLocks/>
          </p:cNvSpPr>
          <p:nvPr/>
        </p:nvSpPr>
        <p:spPr>
          <a:xfrm>
            <a:off x="16783297" y="997680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1">
            <a:extLst>
              <a:ext uri="{FF2B5EF4-FFF2-40B4-BE49-F238E27FC236}">
                <a16:creationId xmlns:a16="http://schemas.microsoft.com/office/drawing/2014/main" id="{EC0D2B07-8D9C-4C9F-8F5F-41CD380BA576}"/>
              </a:ext>
            </a:extLst>
          </p:cNvPr>
          <p:cNvSpPr txBox="1"/>
          <p:nvPr/>
        </p:nvSpPr>
        <p:spPr>
          <a:xfrm>
            <a:off x="11359091" y="3959710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1" name="TextBox 31">
            <a:extLst>
              <a:ext uri="{FF2B5EF4-FFF2-40B4-BE49-F238E27FC236}">
                <a16:creationId xmlns:a16="http://schemas.microsoft.com/office/drawing/2014/main" id="{712F0CD9-8CDC-404C-B95D-DF903B875D83}"/>
              </a:ext>
            </a:extLst>
          </p:cNvPr>
          <p:cNvSpPr txBox="1"/>
          <p:nvPr/>
        </p:nvSpPr>
        <p:spPr>
          <a:xfrm>
            <a:off x="8528070" y="7882724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2" name="TextBox 31">
            <a:extLst>
              <a:ext uri="{FF2B5EF4-FFF2-40B4-BE49-F238E27FC236}">
                <a16:creationId xmlns:a16="http://schemas.microsoft.com/office/drawing/2014/main" id="{A638F1FA-6C2C-4425-82A0-F811B4BAFCD8}"/>
              </a:ext>
            </a:extLst>
          </p:cNvPr>
          <p:cNvSpPr txBox="1"/>
          <p:nvPr/>
        </p:nvSpPr>
        <p:spPr>
          <a:xfrm>
            <a:off x="8542542" y="4782660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3" name="TextBox 31">
            <a:extLst>
              <a:ext uri="{FF2B5EF4-FFF2-40B4-BE49-F238E27FC236}">
                <a16:creationId xmlns:a16="http://schemas.microsoft.com/office/drawing/2014/main" id="{81329F6E-F21E-4AC4-B46F-BF76FCE12EED}"/>
              </a:ext>
            </a:extLst>
          </p:cNvPr>
          <p:cNvSpPr txBox="1"/>
          <p:nvPr/>
        </p:nvSpPr>
        <p:spPr>
          <a:xfrm>
            <a:off x="14225379" y="5934498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4" name="TextBox 31">
            <a:extLst>
              <a:ext uri="{FF2B5EF4-FFF2-40B4-BE49-F238E27FC236}">
                <a16:creationId xmlns:a16="http://schemas.microsoft.com/office/drawing/2014/main" id="{D07A0FD8-5CC2-4803-B79E-08BD4290FB3A}"/>
              </a:ext>
            </a:extLst>
          </p:cNvPr>
          <p:cNvSpPr txBox="1"/>
          <p:nvPr/>
        </p:nvSpPr>
        <p:spPr>
          <a:xfrm>
            <a:off x="13970744" y="9073332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Shape 2546">
            <a:extLst>
              <a:ext uri="{FF2B5EF4-FFF2-40B4-BE49-F238E27FC236}">
                <a16:creationId xmlns:a16="http://schemas.microsoft.com/office/drawing/2014/main" id="{06A56DA7-64B7-4059-9F79-20FD807FBCEC}"/>
              </a:ext>
            </a:extLst>
          </p:cNvPr>
          <p:cNvSpPr>
            <a:spLocks noChangeAspect="1"/>
          </p:cNvSpPr>
          <p:nvPr/>
        </p:nvSpPr>
        <p:spPr>
          <a:xfrm>
            <a:off x="9092929" y="6526821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87">
            <a:extLst>
              <a:ext uri="{FF2B5EF4-FFF2-40B4-BE49-F238E27FC236}">
                <a16:creationId xmlns:a16="http://schemas.microsoft.com/office/drawing/2014/main" id="{E1D26CA8-E82A-481A-B362-4FB3212A25CD}"/>
              </a:ext>
            </a:extLst>
          </p:cNvPr>
          <p:cNvSpPr>
            <a:spLocks noChangeAspect="1"/>
          </p:cNvSpPr>
          <p:nvPr/>
        </p:nvSpPr>
        <p:spPr>
          <a:xfrm>
            <a:off x="14793399" y="748767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91">
            <a:extLst>
              <a:ext uri="{FF2B5EF4-FFF2-40B4-BE49-F238E27FC236}">
                <a16:creationId xmlns:a16="http://schemas.microsoft.com/office/drawing/2014/main" id="{AE680750-77CE-4187-A5E1-1E97781E41D6}"/>
              </a:ext>
            </a:extLst>
          </p:cNvPr>
          <p:cNvSpPr>
            <a:spLocks noChangeAspect="1"/>
          </p:cNvSpPr>
          <p:nvPr/>
        </p:nvSpPr>
        <p:spPr>
          <a:xfrm>
            <a:off x="12019244" y="558129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618">
            <a:extLst>
              <a:ext uri="{FF2B5EF4-FFF2-40B4-BE49-F238E27FC236}">
                <a16:creationId xmlns:a16="http://schemas.microsoft.com/office/drawing/2014/main" id="{36AE0B5A-705F-4D5F-95CE-E7B75C54F004}"/>
              </a:ext>
            </a:extLst>
          </p:cNvPr>
          <p:cNvSpPr>
            <a:spLocks noChangeAspect="1"/>
          </p:cNvSpPr>
          <p:nvPr/>
        </p:nvSpPr>
        <p:spPr>
          <a:xfrm>
            <a:off x="9035201" y="9156067"/>
            <a:ext cx="558602" cy="5586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753">
            <a:extLst>
              <a:ext uri="{FF2B5EF4-FFF2-40B4-BE49-F238E27FC236}">
                <a16:creationId xmlns:a16="http://schemas.microsoft.com/office/drawing/2014/main" id="{36819579-FAA4-4D0C-9266-97D3ADB8EC40}"/>
              </a:ext>
            </a:extLst>
          </p:cNvPr>
          <p:cNvSpPr>
            <a:spLocks noChangeAspect="1"/>
          </p:cNvSpPr>
          <p:nvPr/>
        </p:nvSpPr>
        <p:spPr>
          <a:xfrm>
            <a:off x="14586344" y="10554229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00" y="18655"/>
                </a:moveTo>
                <a:cubicBezTo>
                  <a:pt x="13468" y="18655"/>
                  <a:pt x="13200" y="18874"/>
                  <a:pt x="13200" y="19145"/>
                </a:cubicBezTo>
                <a:cubicBezTo>
                  <a:pt x="13200" y="19417"/>
                  <a:pt x="13468" y="19636"/>
                  <a:pt x="13800" y="19636"/>
                </a:cubicBezTo>
                <a:cubicBezTo>
                  <a:pt x="14132" y="19636"/>
                  <a:pt x="14400" y="19417"/>
                  <a:pt x="14400" y="19145"/>
                </a:cubicBezTo>
                <a:cubicBezTo>
                  <a:pt x="14400" y="18874"/>
                  <a:pt x="14132" y="18655"/>
                  <a:pt x="13800" y="18655"/>
                </a:cubicBezTo>
                <a:moveTo>
                  <a:pt x="10200" y="15709"/>
                </a:moveTo>
                <a:cubicBezTo>
                  <a:pt x="9868" y="15709"/>
                  <a:pt x="9600" y="15490"/>
                  <a:pt x="9600" y="15218"/>
                </a:cubicBezTo>
                <a:cubicBezTo>
                  <a:pt x="9600" y="14947"/>
                  <a:pt x="9868" y="14727"/>
                  <a:pt x="10200" y="14727"/>
                </a:cubicBezTo>
                <a:cubicBezTo>
                  <a:pt x="10532" y="14727"/>
                  <a:pt x="10800" y="14947"/>
                  <a:pt x="10800" y="15218"/>
                </a:cubicBezTo>
                <a:cubicBezTo>
                  <a:pt x="10800" y="15490"/>
                  <a:pt x="10532" y="15709"/>
                  <a:pt x="10200" y="15709"/>
                </a:cubicBezTo>
                <a:moveTo>
                  <a:pt x="10200" y="13745"/>
                </a:moveTo>
                <a:cubicBezTo>
                  <a:pt x="9206" y="13745"/>
                  <a:pt x="8400" y="14405"/>
                  <a:pt x="8400" y="15218"/>
                </a:cubicBezTo>
                <a:cubicBezTo>
                  <a:pt x="8400" y="16031"/>
                  <a:pt x="9206" y="16691"/>
                  <a:pt x="10200" y="16691"/>
                </a:cubicBezTo>
                <a:cubicBezTo>
                  <a:pt x="11194" y="16691"/>
                  <a:pt x="12000" y="16031"/>
                  <a:pt x="12000" y="15218"/>
                </a:cubicBezTo>
                <a:cubicBezTo>
                  <a:pt x="12000" y="14405"/>
                  <a:pt x="11194" y="13745"/>
                  <a:pt x="10200" y="13745"/>
                </a:cubicBezTo>
                <a:moveTo>
                  <a:pt x="15600" y="13745"/>
                </a:moveTo>
                <a:cubicBezTo>
                  <a:pt x="14938" y="13745"/>
                  <a:pt x="14400" y="14186"/>
                  <a:pt x="14400" y="14727"/>
                </a:cubicBezTo>
                <a:cubicBezTo>
                  <a:pt x="14400" y="15269"/>
                  <a:pt x="14938" y="15709"/>
                  <a:pt x="15600" y="15709"/>
                </a:cubicBezTo>
                <a:cubicBezTo>
                  <a:pt x="16262" y="15709"/>
                  <a:pt x="16800" y="15269"/>
                  <a:pt x="16800" y="14727"/>
                </a:cubicBezTo>
                <a:cubicBezTo>
                  <a:pt x="16800" y="14186"/>
                  <a:pt x="16262" y="13745"/>
                  <a:pt x="15600" y="13745"/>
                </a:cubicBezTo>
                <a:moveTo>
                  <a:pt x="14400" y="20618"/>
                </a:moveTo>
                <a:lnTo>
                  <a:pt x="7200" y="20618"/>
                </a:lnTo>
                <a:cubicBezTo>
                  <a:pt x="3892" y="20618"/>
                  <a:pt x="1200" y="18416"/>
                  <a:pt x="1200" y="15709"/>
                </a:cubicBezTo>
                <a:cubicBezTo>
                  <a:pt x="1200" y="13123"/>
                  <a:pt x="2182" y="11620"/>
                  <a:pt x="3320" y="9880"/>
                </a:cubicBezTo>
                <a:cubicBezTo>
                  <a:pt x="3477" y="9639"/>
                  <a:pt x="3636" y="9392"/>
                  <a:pt x="3797" y="9140"/>
                </a:cubicBezTo>
                <a:cubicBezTo>
                  <a:pt x="3905" y="9093"/>
                  <a:pt x="6420" y="8038"/>
                  <a:pt x="9814" y="9625"/>
                </a:cubicBezTo>
                <a:cubicBezTo>
                  <a:pt x="10959" y="10160"/>
                  <a:pt x="12064" y="10360"/>
                  <a:pt x="13079" y="10360"/>
                </a:cubicBezTo>
                <a:cubicBezTo>
                  <a:pt x="15152" y="10360"/>
                  <a:pt x="16846" y="9523"/>
                  <a:pt x="17711" y="8991"/>
                </a:cubicBezTo>
                <a:cubicBezTo>
                  <a:pt x="17902" y="9295"/>
                  <a:pt x="18093" y="9592"/>
                  <a:pt x="18280" y="9880"/>
                </a:cubicBezTo>
                <a:cubicBezTo>
                  <a:pt x="19418" y="11620"/>
                  <a:pt x="20400" y="13123"/>
                  <a:pt x="20400" y="15709"/>
                </a:cubicBezTo>
                <a:cubicBezTo>
                  <a:pt x="20400" y="18416"/>
                  <a:pt x="17708" y="20618"/>
                  <a:pt x="14400" y="20618"/>
                </a:cubicBezTo>
                <a:moveTo>
                  <a:pt x="5967" y="2945"/>
                </a:moveTo>
                <a:lnTo>
                  <a:pt x="15633" y="2945"/>
                </a:lnTo>
                <a:cubicBezTo>
                  <a:pt x="15782" y="5133"/>
                  <a:pt x="16425" y="6735"/>
                  <a:pt x="17180" y="8090"/>
                </a:cubicBezTo>
                <a:cubicBezTo>
                  <a:pt x="16281" y="8690"/>
                  <a:pt x="13509" y="10220"/>
                  <a:pt x="10410" y="8772"/>
                </a:cubicBezTo>
                <a:cubicBezTo>
                  <a:pt x="7921" y="7609"/>
                  <a:pt x="5800" y="7679"/>
                  <a:pt x="4520" y="7912"/>
                </a:cubicBezTo>
                <a:cubicBezTo>
                  <a:pt x="5231" y="6594"/>
                  <a:pt x="5824" y="5037"/>
                  <a:pt x="5967" y="2945"/>
                </a:cubicBezTo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43" y="2945"/>
                </a:move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757" y="2945"/>
                </a:lnTo>
                <a:cubicBezTo>
                  <a:pt x="4322" y="8937"/>
                  <a:pt x="0" y="10114"/>
                  <a:pt x="0" y="15709"/>
                </a:cubicBezTo>
                <a:cubicBezTo>
                  <a:pt x="0" y="18962"/>
                  <a:pt x="3224" y="21600"/>
                  <a:pt x="7200" y="21600"/>
                </a:cubicBezTo>
                <a:lnTo>
                  <a:pt x="14400" y="21600"/>
                </a:lnTo>
                <a:cubicBezTo>
                  <a:pt x="18376" y="21600"/>
                  <a:pt x="21600" y="18962"/>
                  <a:pt x="21600" y="15709"/>
                </a:cubicBezTo>
                <a:cubicBezTo>
                  <a:pt x="21600" y="10114"/>
                  <a:pt x="17278" y="8937"/>
                  <a:pt x="16843" y="2945"/>
                </a:cubicBezTo>
                <a:moveTo>
                  <a:pt x="17400" y="11782"/>
                </a:moveTo>
                <a:cubicBezTo>
                  <a:pt x="17068" y="11782"/>
                  <a:pt x="16800" y="12001"/>
                  <a:pt x="16800" y="12273"/>
                </a:cubicBezTo>
                <a:cubicBezTo>
                  <a:pt x="16800" y="12544"/>
                  <a:pt x="17068" y="12764"/>
                  <a:pt x="17400" y="12764"/>
                </a:cubicBezTo>
                <a:cubicBezTo>
                  <a:pt x="17732" y="12764"/>
                  <a:pt x="18000" y="12544"/>
                  <a:pt x="18000" y="12273"/>
                </a:cubicBezTo>
                <a:cubicBezTo>
                  <a:pt x="18000" y="12001"/>
                  <a:pt x="17732" y="11782"/>
                  <a:pt x="17400" y="11782"/>
                </a:cubicBezTo>
                <a:moveTo>
                  <a:pt x="6000" y="10800"/>
                </a:moveTo>
                <a:cubicBezTo>
                  <a:pt x="5338" y="10800"/>
                  <a:pt x="4800" y="11240"/>
                  <a:pt x="4800" y="11782"/>
                </a:cubicBezTo>
                <a:cubicBezTo>
                  <a:pt x="4800" y="12324"/>
                  <a:pt x="5338" y="12764"/>
                  <a:pt x="6000" y="12764"/>
                </a:cubicBezTo>
                <a:cubicBezTo>
                  <a:pt x="6662" y="12764"/>
                  <a:pt x="7200" y="12324"/>
                  <a:pt x="7200" y="11782"/>
                </a:cubicBezTo>
                <a:cubicBezTo>
                  <a:pt x="7200" y="11240"/>
                  <a:pt x="6662" y="10800"/>
                  <a:pt x="6000" y="10800"/>
                </a:cubicBezTo>
                <a:moveTo>
                  <a:pt x="5400" y="16691"/>
                </a:moveTo>
                <a:cubicBezTo>
                  <a:pt x="5068" y="16691"/>
                  <a:pt x="4800" y="16910"/>
                  <a:pt x="4800" y="17182"/>
                </a:cubicBezTo>
                <a:cubicBezTo>
                  <a:pt x="4800" y="17453"/>
                  <a:pt x="5068" y="17673"/>
                  <a:pt x="5400" y="17673"/>
                </a:cubicBezTo>
                <a:cubicBezTo>
                  <a:pt x="5732" y="17673"/>
                  <a:pt x="6000" y="17453"/>
                  <a:pt x="6000" y="17182"/>
                </a:cubicBezTo>
                <a:cubicBezTo>
                  <a:pt x="6000" y="16910"/>
                  <a:pt x="5732" y="16691"/>
                  <a:pt x="5400" y="166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33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ectángulo: esquinas diagonales redondeadas 4">
            <a:extLst>
              <a:ext uri="{FF2B5EF4-FFF2-40B4-BE49-F238E27FC236}">
                <a16:creationId xmlns:a16="http://schemas.microsoft.com/office/drawing/2014/main" id="{4ADEDF82-DDEC-4756-AA99-657827BBB053}"/>
              </a:ext>
            </a:extLst>
          </p:cNvPr>
          <p:cNvSpPr/>
          <p:nvPr/>
        </p:nvSpPr>
        <p:spPr>
          <a:xfrm>
            <a:off x="10145420" y="2584578"/>
            <a:ext cx="4086809" cy="1334279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: esquinas diagonales redondeadas 5">
            <a:extLst>
              <a:ext uri="{FF2B5EF4-FFF2-40B4-BE49-F238E27FC236}">
                <a16:creationId xmlns:a16="http://schemas.microsoft.com/office/drawing/2014/main" id="{5ACD76B4-E622-4390-92E5-E8CEF9324DAE}"/>
              </a:ext>
            </a:extLst>
          </p:cNvPr>
          <p:cNvSpPr/>
          <p:nvPr/>
        </p:nvSpPr>
        <p:spPr>
          <a:xfrm>
            <a:off x="3337438" y="5523721"/>
            <a:ext cx="3776696" cy="1334279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: esquinas diagonales redondeadas 6">
            <a:extLst>
              <a:ext uri="{FF2B5EF4-FFF2-40B4-BE49-F238E27FC236}">
                <a16:creationId xmlns:a16="http://schemas.microsoft.com/office/drawing/2014/main" id="{21EB0091-DC35-4D20-A9BD-F269FBC5FBE8}"/>
              </a:ext>
            </a:extLst>
          </p:cNvPr>
          <p:cNvSpPr/>
          <p:nvPr/>
        </p:nvSpPr>
        <p:spPr>
          <a:xfrm>
            <a:off x="10300476" y="5523721"/>
            <a:ext cx="3776696" cy="1334279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: esquinas diagonales redondeadas 7">
            <a:extLst>
              <a:ext uri="{FF2B5EF4-FFF2-40B4-BE49-F238E27FC236}">
                <a16:creationId xmlns:a16="http://schemas.microsoft.com/office/drawing/2014/main" id="{D8281951-C586-49C2-BF25-F025F9EB4F3C}"/>
              </a:ext>
            </a:extLst>
          </p:cNvPr>
          <p:cNvSpPr/>
          <p:nvPr/>
        </p:nvSpPr>
        <p:spPr>
          <a:xfrm>
            <a:off x="17263516" y="5523721"/>
            <a:ext cx="3776696" cy="1334279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FF636732-9DF1-42D9-A518-B8C8483F0083}"/>
              </a:ext>
            </a:extLst>
          </p:cNvPr>
          <p:cNvSpPr/>
          <p:nvPr/>
        </p:nvSpPr>
        <p:spPr>
          <a:xfrm>
            <a:off x="10069012" y="8194121"/>
            <a:ext cx="1811282" cy="181128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853384F0-FD31-4C0C-B87F-72B4FC505794}"/>
              </a:ext>
            </a:extLst>
          </p:cNvPr>
          <p:cNvSpPr/>
          <p:nvPr/>
        </p:nvSpPr>
        <p:spPr>
          <a:xfrm>
            <a:off x="12604323" y="8891503"/>
            <a:ext cx="1811282" cy="181128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FEBC59F8-D991-446C-995F-F995D45CD4E3}"/>
              </a:ext>
            </a:extLst>
          </p:cNvPr>
          <p:cNvSpPr/>
          <p:nvPr/>
        </p:nvSpPr>
        <p:spPr>
          <a:xfrm>
            <a:off x="11283184" y="11099435"/>
            <a:ext cx="1811282" cy="181128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ángulo: esquinas diagonales redondeadas 21">
            <a:extLst>
              <a:ext uri="{FF2B5EF4-FFF2-40B4-BE49-F238E27FC236}">
                <a16:creationId xmlns:a16="http://schemas.microsoft.com/office/drawing/2014/main" id="{A73E23EC-63DA-4113-953C-D0A65B80630F}"/>
              </a:ext>
            </a:extLst>
          </p:cNvPr>
          <p:cNvSpPr/>
          <p:nvPr/>
        </p:nvSpPr>
        <p:spPr>
          <a:xfrm>
            <a:off x="17694275" y="7464491"/>
            <a:ext cx="4417930" cy="1626192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6813261-D51E-44C1-8F30-D0F9F8D2951F}"/>
              </a:ext>
            </a:extLst>
          </p:cNvPr>
          <p:cNvSpPr txBox="1">
            <a:spLocks/>
          </p:cNvSpPr>
          <p:nvPr/>
        </p:nvSpPr>
        <p:spPr>
          <a:xfrm flipH="1">
            <a:off x="18418304" y="7729969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1" name="Rectángulo: esquinas diagonales redondeadas 30">
            <a:extLst>
              <a:ext uri="{FF2B5EF4-FFF2-40B4-BE49-F238E27FC236}">
                <a16:creationId xmlns:a16="http://schemas.microsoft.com/office/drawing/2014/main" id="{83904E83-CAC8-4C54-8C5E-99A90B4199D8}"/>
              </a:ext>
            </a:extLst>
          </p:cNvPr>
          <p:cNvSpPr/>
          <p:nvPr/>
        </p:nvSpPr>
        <p:spPr>
          <a:xfrm>
            <a:off x="17694275" y="9361938"/>
            <a:ext cx="4417930" cy="1626192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10E57D02-92D4-4C76-A95B-C6C9CA2EACB4}"/>
              </a:ext>
            </a:extLst>
          </p:cNvPr>
          <p:cNvSpPr txBox="1">
            <a:spLocks/>
          </p:cNvSpPr>
          <p:nvPr/>
        </p:nvSpPr>
        <p:spPr>
          <a:xfrm flipH="1">
            <a:off x="18418304" y="9627416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3" name="Rectángulo: esquinas diagonales redondeadas 32">
            <a:extLst>
              <a:ext uri="{FF2B5EF4-FFF2-40B4-BE49-F238E27FC236}">
                <a16:creationId xmlns:a16="http://schemas.microsoft.com/office/drawing/2014/main" id="{381EC0BA-1567-4478-B6CB-4560E5669E26}"/>
              </a:ext>
            </a:extLst>
          </p:cNvPr>
          <p:cNvSpPr/>
          <p:nvPr/>
        </p:nvSpPr>
        <p:spPr>
          <a:xfrm>
            <a:off x="17694275" y="11253608"/>
            <a:ext cx="4417930" cy="1626192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56871DDD-9434-41BE-BE6E-558A33C70628}"/>
              </a:ext>
            </a:extLst>
          </p:cNvPr>
          <p:cNvSpPr txBox="1">
            <a:spLocks/>
          </p:cNvSpPr>
          <p:nvPr/>
        </p:nvSpPr>
        <p:spPr>
          <a:xfrm flipH="1">
            <a:off x="18418304" y="11519086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" name="Rectángulo: esquinas diagonales redondeadas 8">
            <a:extLst>
              <a:ext uri="{FF2B5EF4-FFF2-40B4-BE49-F238E27FC236}">
                <a16:creationId xmlns:a16="http://schemas.microsoft.com/office/drawing/2014/main" id="{D56A1511-6F0E-4144-B9A2-031DDB42CF7A}"/>
              </a:ext>
            </a:extLst>
          </p:cNvPr>
          <p:cNvSpPr/>
          <p:nvPr/>
        </p:nvSpPr>
        <p:spPr>
          <a:xfrm>
            <a:off x="2150783" y="8229600"/>
            <a:ext cx="2842881" cy="3287040"/>
          </a:xfrm>
          <a:prstGeom prst="round2Diag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336B703-3C0D-460D-AC60-C7D85CCF2C83}"/>
              </a:ext>
            </a:extLst>
          </p:cNvPr>
          <p:cNvSpPr txBox="1">
            <a:spLocks/>
          </p:cNvSpPr>
          <p:nvPr/>
        </p:nvSpPr>
        <p:spPr>
          <a:xfrm flipH="1">
            <a:off x="2265445" y="8799717"/>
            <a:ext cx="261355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Rectángulo: esquinas diagonales redondeadas 36">
            <a:extLst>
              <a:ext uri="{FF2B5EF4-FFF2-40B4-BE49-F238E27FC236}">
                <a16:creationId xmlns:a16="http://schemas.microsoft.com/office/drawing/2014/main" id="{955CD417-B9D8-4205-AEDB-82275841C237}"/>
              </a:ext>
            </a:extLst>
          </p:cNvPr>
          <p:cNvSpPr/>
          <p:nvPr/>
        </p:nvSpPr>
        <p:spPr>
          <a:xfrm>
            <a:off x="5457908" y="8229600"/>
            <a:ext cx="2842881" cy="3287040"/>
          </a:xfrm>
          <a:prstGeom prst="round2Diag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835AF271-4A9C-46DD-84D0-C583027CB8AC}"/>
              </a:ext>
            </a:extLst>
          </p:cNvPr>
          <p:cNvSpPr txBox="1">
            <a:spLocks/>
          </p:cNvSpPr>
          <p:nvPr/>
        </p:nvSpPr>
        <p:spPr>
          <a:xfrm flipH="1">
            <a:off x="5572570" y="8799717"/>
            <a:ext cx="261355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7CA62E4F-0907-49E3-AB85-04D38B3E3EE9}"/>
              </a:ext>
            </a:extLst>
          </p:cNvPr>
          <p:cNvCxnSpPr>
            <a:cxnSpLocks/>
            <a:stCxn id="5" idx="2"/>
          </p:cNvCxnSpPr>
          <p:nvPr/>
        </p:nvCxnSpPr>
        <p:spPr>
          <a:xfrm flipH="1" flipV="1">
            <a:off x="5227320" y="3247054"/>
            <a:ext cx="4918100" cy="4664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69818A26-FC43-450A-96DD-751CD733DD63}"/>
              </a:ext>
            </a:extLst>
          </p:cNvPr>
          <p:cNvCxnSpPr>
            <a:stCxn id="6" idx="3"/>
          </p:cNvCxnSpPr>
          <p:nvPr/>
        </p:nvCxnSpPr>
        <p:spPr>
          <a:xfrm flipV="1">
            <a:off x="5225786" y="3251719"/>
            <a:ext cx="1534" cy="2272002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78A3E121-B021-4B52-871C-5BDBC87574E3}"/>
              </a:ext>
            </a:extLst>
          </p:cNvPr>
          <p:cNvCxnSpPr>
            <a:cxnSpLocks/>
            <a:stCxn id="5" idx="0"/>
          </p:cNvCxnSpPr>
          <p:nvPr/>
        </p:nvCxnSpPr>
        <p:spPr>
          <a:xfrm>
            <a:off x="14232229" y="3251718"/>
            <a:ext cx="4919635" cy="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4DA25D9E-CB7D-4442-9762-D4B317E96D9E}"/>
              </a:ext>
            </a:extLst>
          </p:cNvPr>
          <p:cNvCxnSpPr>
            <a:stCxn id="8" idx="3"/>
          </p:cNvCxnSpPr>
          <p:nvPr/>
        </p:nvCxnSpPr>
        <p:spPr>
          <a:xfrm flipH="1" flipV="1">
            <a:off x="19150330" y="3247053"/>
            <a:ext cx="1534" cy="2276668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8668B1A1-67B2-45E7-A14E-B2B00219CDD5}"/>
              </a:ext>
            </a:extLst>
          </p:cNvPr>
          <p:cNvCxnSpPr>
            <a:stCxn id="5" idx="1"/>
            <a:endCxn id="7" idx="3"/>
          </p:cNvCxnSpPr>
          <p:nvPr/>
        </p:nvCxnSpPr>
        <p:spPr>
          <a:xfrm flipH="1">
            <a:off x="12188824" y="3918857"/>
            <a:ext cx="1" cy="1604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22BB1268-5B6C-4E6E-BCCD-B1512827A45B}"/>
              </a:ext>
            </a:extLst>
          </p:cNvPr>
          <p:cNvCxnSpPr>
            <a:stCxn id="12" idx="0"/>
          </p:cNvCxnSpPr>
          <p:nvPr/>
        </p:nvCxnSpPr>
        <p:spPr>
          <a:xfrm flipV="1">
            <a:off x="10974653" y="6858001"/>
            <a:ext cx="0" cy="133612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1F80F13C-E15F-4EAB-9E50-99F9D5CF91AE}"/>
              </a:ext>
            </a:extLst>
          </p:cNvPr>
          <p:cNvCxnSpPr>
            <a:stCxn id="21" idx="0"/>
            <a:endCxn id="7" idx="1"/>
          </p:cNvCxnSpPr>
          <p:nvPr/>
        </p:nvCxnSpPr>
        <p:spPr>
          <a:xfrm flipH="1" flipV="1">
            <a:off x="12188824" y="6858000"/>
            <a:ext cx="1" cy="4241435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07BD694F-90B4-44D2-8AC9-2ECC0B7E6472}"/>
              </a:ext>
            </a:extLst>
          </p:cNvPr>
          <p:cNvCxnSpPr>
            <a:stCxn id="13" idx="0"/>
          </p:cNvCxnSpPr>
          <p:nvPr/>
        </p:nvCxnSpPr>
        <p:spPr>
          <a:xfrm flipV="1">
            <a:off x="13509964" y="6858000"/>
            <a:ext cx="0" cy="2033503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DE6C2630-63F3-4731-B032-7BFFD5CFED57}"/>
              </a:ext>
            </a:extLst>
          </p:cNvPr>
          <p:cNvCxnSpPr>
            <a:stCxn id="33" idx="2"/>
          </p:cNvCxnSpPr>
          <p:nvPr/>
        </p:nvCxnSpPr>
        <p:spPr>
          <a:xfrm flipH="1">
            <a:off x="16517073" y="12066704"/>
            <a:ext cx="1177202" cy="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8852E391-2FF2-4C3E-85C1-008E17005305}"/>
              </a:ext>
            </a:extLst>
          </p:cNvPr>
          <p:cNvCxnSpPr>
            <a:cxnSpLocks/>
          </p:cNvCxnSpPr>
          <p:nvPr/>
        </p:nvCxnSpPr>
        <p:spPr>
          <a:xfrm flipV="1">
            <a:off x="16517073" y="6190860"/>
            <a:ext cx="0" cy="5875845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98C52296-DD15-466F-B5BF-AE3DF21614CB}"/>
              </a:ext>
            </a:extLst>
          </p:cNvPr>
          <p:cNvCxnSpPr>
            <a:stCxn id="8" idx="2"/>
          </p:cNvCxnSpPr>
          <p:nvPr/>
        </p:nvCxnSpPr>
        <p:spPr>
          <a:xfrm flipH="1">
            <a:off x="16517074" y="6190861"/>
            <a:ext cx="746442" cy="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FCA7F4E2-2A09-4EE1-A58D-7C774B49A2BF}"/>
              </a:ext>
            </a:extLst>
          </p:cNvPr>
          <p:cNvCxnSpPr>
            <a:cxnSpLocks/>
            <a:stCxn id="22" idx="2"/>
          </p:cNvCxnSpPr>
          <p:nvPr/>
        </p:nvCxnSpPr>
        <p:spPr>
          <a:xfrm flipH="1">
            <a:off x="16517073" y="8277587"/>
            <a:ext cx="1177202" cy="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33516E89-8B34-44BB-ABA5-26BD9536A90B}"/>
              </a:ext>
            </a:extLst>
          </p:cNvPr>
          <p:cNvCxnSpPr>
            <a:stCxn id="31" idx="2"/>
          </p:cNvCxnSpPr>
          <p:nvPr/>
        </p:nvCxnSpPr>
        <p:spPr>
          <a:xfrm flipH="1" flipV="1">
            <a:off x="16517073" y="10174224"/>
            <a:ext cx="1177202" cy="81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: angular 74">
            <a:extLst>
              <a:ext uri="{FF2B5EF4-FFF2-40B4-BE49-F238E27FC236}">
                <a16:creationId xmlns:a16="http://schemas.microsoft.com/office/drawing/2014/main" id="{59B8C609-9578-406B-BBE0-C76310ED2019}"/>
              </a:ext>
            </a:extLst>
          </p:cNvPr>
          <p:cNvCxnSpPr>
            <a:stCxn id="9" idx="3"/>
          </p:cNvCxnSpPr>
          <p:nvPr/>
        </p:nvCxnSpPr>
        <p:spPr>
          <a:xfrm rot="5400000" flipH="1" flipV="1">
            <a:off x="3227691" y="7202533"/>
            <a:ext cx="1371600" cy="682535"/>
          </a:xfrm>
          <a:prstGeom prst="bentConnector3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: angular 75">
            <a:extLst>
              <a:ext uri="{FF2B5EF4-FFF2-40B4-BE49-F238E27FC236}">
                <a16:creationId xmlns:a16="http://schemas.microsoft.com/office/drawing/2014/main" id="{BAA8FA60-30C5-4A51-AE52-B41B36461D95}"/>
              </a:ext>
            </a:extLst>
          </p:cNvPr>
          <p:cNvCxnSpPr>
            <a:cxnSpLocks/>
            <a:endCxn id="37" idx="3"/>
          </p:cNvCxnSpPr>
          <p:nvPr/>
        </p:nvCxnSpPr>
        <p:spPr>
          <a:xfrm rot="16200000" flipH="1">
            <a:off x="5852282" y="7202533"/>
            <a:ext cx="1371598" cy="682536"/>
          </a:xfrm>
          <a:prstGeom prst="bentConnector3">
            <a:avLst/>
          </a:prstGeom>
          <a:ln w="762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46">
            <a:extLst>
              <a:ext uri="{FF2B5EF4-FFF2-40B4-BE49-F238E27FC236}">
                <a16:creationId xmlns:a16="http://schemas.microsoft.com/office/drawing/2014/main" id="{E71BE92A-9221-42D5-B6B3-ED1AA47F2FE3}"/>
              </a:ext>
            </a:extLst>
          </p:cNvPr>
          <p:cNvSpPr txBox="1"/>
          <p:nvPr/>
        </p:nvSpPr>
        <p:spPr>
          <a:xfrm>
            <a:off x="10377374" y="8761208"/>
            <a:ext cx="1194558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53%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9" name="TextBox 46">
            <a:extLst>
              <a:ext uri="{FF2B5EF4-FFF2-40B4-BE49-F238E27FC236}">
                <a16:creationId xmlns:a16="http://schemas.microsoft.com/office/drawing/2014/main" id="{67644A56-F0CB-4217-B0DB-995A315644AD}"/>
              </a:ext>
            </a:extLst>
          </p:cNvPr>
          <p:cNvSpPr txBox="1"/>
          <p:nvPr/>
        </p:nvSpPr>
        <p:spPr>
          <a:xfrm>
            <a:off x="12997805" y="9514624"/>
            <a:ext cx="1170513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70%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0" name="TextBox 46">
            <a:extLst>
              <a:ext uri="{FF2B5EF4-FFF2-40B4-BE49-F238E27FC236}">
                <a16:creationId xmlns:a16="http://schemas.microsoft.com/office/drawing/2014/main" id="{290E054E-3B7D-4DC3-925A-612133EDF4C9}"/>
              </a:ext>
            </a:extLst>
          </p:cNvPr>
          <p:cNvSpPr txBox="1"/>
          <p:nvPr/>
        </p:nvSpPr>
        <p:spPr>
          <a:xfrm>
            <a:off x="11669723" y="11756606"/>
            <a:ext cx="1180131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28%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1" name="TextBox 31">
            <a:extLst>
              <a:ext uri="{FF2B5EF4-FFF2-40B4-BE49-F238E27FC236}">
                <a16:creationId xmlns:a16="http://schemas.microsoft.com/office/drawing/2014/main" id="{C1894FFF-C67E-4059-A877-6F7141A91C03}"/>
              </a:ext>
            </a:extLst>
          </p:cNvPr>
          <p:cNvSpPr txBox="1"/>
          <p:nvPr/>
        </p:nvSpPr>
        <p:spPr>
          <a:xfrm>
            <a:off x="11402392" y="295933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2" name="TextBox 31">
            <a:extLst>
              <a:ext uri="{FF2B5EF4-FFF2-40B4-BE49-F238E27FC236}">
                <a16:creationId xmlns:a16="http://schemas.microsoft.com/office/drawing/2014/main" id="{86CB9185-8010-469C-B5E9-907447105390}"/>
              </a:ext>
            </a:extLst>
          </p:cNvPr>
          <p:cNvSpPr txBox="1"/>
          <p:nvPr/>
        </p:nvSpPr>
        <p:spPr>
          <a:xfrm>
            <a:off x="4396071" y="5898473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3" name="TextBox 31">
            <a:extLst>
              <a:ext uri="{FF2B5EF4-FFF2-40B4-BE49-F238E27FC236}">
                <a16:creationId xmlns:a16="http://schemas.microsoft.com/office/drawing/2014/main" id="{2B0BC856-9EEB-428A-A721-A4E95EEA6310}"/>
              </a:ext>
            </a:extLst>
          </p:cNvPr>
          <p:cNvSpPr txBox="1"/>
          <p:nvPr/>
        </p:nvSpPr>
        <p:spPr>
          <a:xfrm>
            <a:off x="11354301" y="5898473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84" name="TextBox 31">
            <a:extLst>
              <a:ext uri="{FF2B5EF4-FFF2-40B4-BE49-F238E27FC236}">
                <a16:creationId xmlns:a16="http://schemas.microsoft.com/office/drawing/2014/main" id="{298F4BCA-714E-46CD-9DAD-FD8709587F61}"/>
              </a:ext>
            </a:extLst>
          </p:cNvPr>
          <p:cNvSpPr txBox="1"/>
          <p:nvPr/>
        </p:nvSpPr>
        <p:spPr>
          <a:xfrm>
            <a:off x="18304517" y="5898473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</p:spTree>
    <p:extLst>
      <p:ext uri="{BB962C8B-B14F-4D97-AF65-F5344CB8AC3E}">
        <p14:creationId xmlns:p14="http://schemas.microsoft.com/office/powerpoint/2010/main" val="2624189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D80CE620-1223-4B61-A1BF-CDF198611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5897" y="10619821"/>
            <a:ext cx="6165854" cy="817198"/>
          </a:xfrm>
          <a:custGeom>
            <a:avLst/>
            <a:gdLst>
              <a:gd name="T0" fmla="*/ 8816 w 8852"/>
              <a:gd name="T1" fmla="*/ 1174 h 1175"/>
              <a:gd name="T2" fmla="*/ 8783 w 8852"/>
              <a:gd name="T3" fmla="*/ 1140 h 1175"/>
              <a:gd name="T4" fmla="*/ 8783 w 8852"/>
              <a:gd name="T5" fmla="*/ 522 h 1175"/>
              <a:gd name="T6" fmla="*/ 8329 w 8852"/>
              <a:gd name="T7" fmla="*/ 68 h 1175"/>
              <a:gd name="T8" fmla="*/ 522 w 8852"/>
              <a:gd name="T9" fmla="*/ 68 h 1175"/>
              <a:gd name="T10" fmla="*/ 68 w 8852"/>
              <a:gd name="T11" fmla="*/ 522 h 1175"/>
              <a:gd name="T12" fmla="*/ 68 w 8852"/>
              <a:gd name="T13" fmla="*/ 1140 h 1175"/>
              <a:gd name="T14" fmla="*/ 35 w 8852"/>
              <a:gd name="T15" fmla="*/ 1174 h 1175"/>
              <a:gd name="T16" fmla="*/ 0 w 8852"/>
              <a:gd name="T17" fmla="*/ 1140 h 1175"/>
              <a:gd name="T18" fmla="*/ 0 w 8852"/>
              <a:gd name="T19" fmla="*/ 522 h 1175"/>
              <a:gd name="T20" fmla="*/ 522 w 8852"/>
              <a:gd name="T21" fmla="*/ 0 h 1175"/>
              <a:gd name="T22" fmla="*/ 8329 w 8852"/>
              <a:gd name="T23" fmla="*/ 0 h 1175"/>
              <a:gd name="T24" fmla="*/ 8851 w 8852"/>
              <a:gd name="T25" fmla="*/ 522 h 1175"/>
              <a:gd name="T26" fmla="*/ 8851 w 8852"/>
              <a:gd name="T27" fmla="*/ 1140 h 1175"/>
              <a:gd name="T28" fmla="*/ 8816 w 8852"/>
              <a:gd name="T29" fmla="*/ 1174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852" h="1175">
                <a:moveTo>
                  <a:pt x="8816" y="1174"/>
                </a:moveTo>
                <a:cubicBezTo>
                  <a:pt x="8798" y="1174"/>
                  <a:pt x="8783" y="1159"/>
                  <a:pt x="8783" y="1140"/>
                </a:cubicBezTo>
                <a:lnTo>
                  <a:pt x="8783" y="522"/>
                </a:lnTo>
                <a:cubicBezTo>
                  <a:pt x="8783" y="272"/>
                  <a:pt x="8579" y="68"/>
                  <a:pt x="8329" y="68"/>
                </a:cubicBezTo>
                <a:lnTo>
                  <a:pt x="522" y="68"/>
                </a:lnTo>
                <a:cubicBezTo>
                  <a:pt x="272" y="68"/>
                  <a:pt x="68" y="272"/>
                  <a:pt x="68" y="522"/>
                </a:cubicBezTo>
                <a:lnTo>
                  <a:pt x="68" y="1140"/>
                </a:lnTo>
                <a:cubicBezTo>
                  <a:pt x="68" y="1159"/>
                  <a:pt x="53" y="1174"/>
                  <a:pt x="35" y="1174"/>
                </a:cubicBezTo>
                <a:cubicBezTo>
                  <a:pt x="16" y="1174"/>
                  <a:pt x="0" y="1159"/>
                  <a:pt x="0" y="1140"/>
                </a:cubicBezTo>
                <a:lnTo>
                  <a:pt x="0" y="522"/>
                </a:lnTo>
                <a:cubicBezTo>
                  <a:pt x="0" y="234"/>
                  <a:pt x="234" y="0"/>
                  <a:pt x="522" y="0"/>
                </a:cubicBezTo>
                <a:lnTo>
                  <a:pt x="8329" y="0"/>
                </a:lnTo>
                <a:cubicBezTo>
                  <a:pt x="8617" y="0"/>
                  <a:pt x="8851" y="234"/>
                  <a:pt x="8851" y="522"/>
                </a:cubicBezTo>
                <a:lnTo>
                  <a:pt x="8851" y="1140"/>
                </a:lnTo>
                <a:cubicBezTo>
                  <a:pt x="8851" y="1159"/>
                  <a:pt x="8835" y="1174"/>
                  <a:pt x="8816" y="1174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19C18D8A-E4BA-4EE6-B229-88A82F88A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8243" y="3041887"/>
            <a:ext cx="1812583" cy="5784874"/>
          </a:xfrm>
          <a:custGeom>
            <a:avLst/>
            <a:gdLst>
              <a:gd name="T0" fmla="*/ 34 w 2602"/>
              <a:gd name="T1" fmla="*/ 7527 h 7528"/>
              <a:gd name="T2" fmla="*/ 0 w 2602"/>
              <a:gd name="T3" fmla="*/ 7493 h 7528"/>
              <a:gd name="T4" fmla="*/ 0 w 2602"/>
              <a:gd name="T5" fmla="*/ 521 h 7528"/>
              <a:gd name="T6" fmla="*/ 522 w 2602"/>
              <a:gd name="T7" fmla="*/ 0 h 7528"/>
              <a:gd name="T8" fmla="*/ 2567 w 2602"/>
              <a:gd name="T9" fmla="*/ 0 h 7528"/>
              <a:gd name="T10" fmla="*/ 2601 w 2602"/>
              <a:gd name="T11" fmla="*/ 34 h 7528"/>
              <a:gd name="T12" fmla="*/ 2567 w 2602"/>
              <a:gd name="T13" fmla="*/ 68 h 7528"/>
              <a:gd name="T14" fmla="*/ 522 w 2602"/>
              <a:gd name="T15" fmla="*/ 68 h 7528"/>
              <a:gd name="T16" fmla="*/ 68 w 2602"/>
              <a:gd name="T17" fmla="*/ 521 h 7528"/>
              <a:gd name="T18" fmla="*/ 68 w 2602"/>
              <a:gd name="T19" fmla="*/ 7493 h 7528"/>
              <a:gd name="T20" fmla="*/ 34 w 2602"/>
              <a:gd name="T21" fmla="*/ 7527 h 7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02" h="7528">
                <a:moveTo>
                  <a:pt x="34" y="7527"/>
                </a:moveTo>
                <a:cubicBezTo>
                  <a:pt x="15" y="7527"/>
                  <a:pt x="0" y="7512"/>
                  <a:pt x="0" y="7493"/>
                </a:cubicBezTo>
                <a:lnTo>
                  <a:pt x="0" y="521"/>
                </a:lnTo>
                <a:cubicBezTo>
                  <a:pt x="0" y="233"/>
                  <a:pt x="234" y="0"/>
                  <a:pt x="522" y="0"/>
                </a:cubicBezTo>
                <a:lnTo>
                  <a:pt x="2567" y="0"/>
                </a:lnTo>
                <a:cubicBezTo>
                  <a:pt x="2586" y="0"/>
                  <a:pt x="2601" y="15"/>
                  <a:pt x="2601" y="34"/>
                </a:cubicBezTo>
                <a:cubicBezTo>
                  <a:pt x="2601" y="52"/>
                  <a:pt x="2586" y="68"/>
                  <a:pt x="2567" y="68"/>
                </a:cubicBezTo>
                <a:lnTo>
                  <a:pt x="522" y="68"/>
                </a:lnTo>
                <a:cubicBezTo>
                  <a:pt x="272" y="68"/>
                  <a:pt x="68" y="271"/>
                  <a:pt x="68" y="521"/>
                </a:cubicBezTo>
                <a:lnTo>
                  <a:pt x="68" y="7493"/>
                </a:lnTo>
                <a:cubicBezTo>
                  <a:pt x="68" y="7512"/>
                  <a:pt x="53" y="7527"/>
                  <a:pt x="34" y="7527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56D3C840-4D13-4D52-9DB7-7643073C9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9894" y="3041887"/>
            <a:ext cx="1812583" cy="5784874"/>
          </a:xfrm>
          <a:custGeom>
            <a:avLst/>
            <a:gdLst>
              <a:gd name="T0" fmla="*/ 2567 w 2602"/>
              <a:gd name="T1" fmla="*/ 7527 h 7528"/>
              <a:gd name="T2" fmla="*/ 2533 w 2602"/>
              <a:gd name="T3" fmla="*/ 7493 h 7528"/>
              <a:gd name="T4" fmla="*/ 2533 w 2602"/>
              <a:gd name="T5" fmla="*/ 521 h 7528"/>
              <a:gd name="T6" fmla="*/ 2079 w 2602"/>
              <a:gd name="T7" fmla="*/ 68 h 7528"/>
              <a:gd name="T8" fmla="*/ 34 w 2602"/>
              <a:gd name="T9" fmla="*/ 68 h 7528"/>
              <a:gd name="T10" fmla="*/ 0 w 2602"/>
              <a:gd name="T11" fmla="*/ 34 h 7528"/>
              <a:gd name="T12" fmla="*/ 34 w 2602"/>
              <a:gd name="T13" fmla="*/ 0 h 7528"/>
              <a:gd name="T14" fmla="*/ 2079 w 2602"/>
              <a:gd name="T15" fmla="*/ 0 h 7528"/>
              <a:gd name="T16" fmla="*/ 2601 w 2602"/>
              <a:gd name="T17" fmla="*/ 521 h 7528"/>
              <a:gd name="T18" fmla="*/ 2601 w 2602"/>
              <a:gd name="T19" fmla="*/ 7493 h 7528"/>
              <a:gd name="T20" fmla="*/ 2567 w 2602"/>
              <a:gd name="T21" fmla="*/ 7527 h 7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02" h="7528">
                <a:moveTo>
                  <a:pt x="2567" y="7527"/>
                </a:moveTo>
                <a:cubicBezTo>
                  <a:pt x="2549" y="7527"/>
                  <a:pt x="2533" y="7512"/>
                  <a:pt x="2533" y="7493"/>
                </a:cubicBezTo>
                <a:lnTo>
                  <a:pt x="2533" y="521"/>
                </a:lnTo>
                <a:cubicBezTo>
                  <a:pt x="2533" y="271"/>
                  <a:pt x="2329" y="68"/>
                  <a:pt x="2079" y="68"/>
                </a:cubicBezTo>
                <a:lnTo>
                  <a:pt x="34" y="68"/>
                </a:lnTo>
                <a:cubicBezTo>
                  <a:pt x="16" y="68"/>
                  <a:pt x="0" y="52"/>
                  <a:pt x="0" y="34"/>
                </a:cubicBezTo>
                <a:cubicBezTo>
                  <a:pt x="0" y="15"/>
                  <a:pt x="16" y="0"/>
                  <a:pt x="34" y="0"/>
                </a:cubicBezTo>
                <a:lnTo>
                  <a:pt x="2079" y="0"/>
                </a:lnTo>
                <a:cubicBezTo>
                  <a:pt x="2367" y="0"/>
                  <a:pt x="2601" y="233"/>
                  <a:pt x="2601" y="521"/>
                </a:cubicBezTo>
                <a:lnTo>
                  <a:pt x="2601" y="7493"/>
                </a:lnTo>
                <a:cubicBezTo>
                  <a:pt x="2601" y="7512"/>
                  <a:pt x="2586" y="7527"/>
                  <a:pt x="2567" y="7527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41C26F87-FC4B-4DA4-84A4-2D3F33D95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6249" y="2347576"/>
            <a:ext cx="5628223" cy="1440849"/>
          </a:xfrm>
          <a:custGeom>
            <a:avLst/>
            <a:gdLst>
              <a:gd name="T0" fmla="*/ 8058 w 8080"/>
              <a:gd name="T1" fmla="*/ 0 h 2066"/>
              <a:gd name="T2" fmla="*/ 21 w 8080"/>
              <a:gd name="T3" fmla="*/ 0 h 2066"/>
              <a:gd name="T4" fmla="*/ 0 w 8080"/>
              <a:gd name="T5" fmla="*/ 21 h 2066"/>
              <a:gd name="T6" fmla="*/ 0 w 8080"/>
              <a:gd name="T7" fmla="*/ 2045 h 2066"/>
              <a:gd name="T8" fmla="*/ 21 w 8080"/>
              <a:gd name="T9" fmla="*/ 2065 h 2066"/>
              <a:gd name="T10" fmla="*/ 8058 w 8080"/>
              <a:gd name="T11" fmla="*/ 2065 h 2066"/>
              <a:gd name="T12" fmla="*/ 8079 w 8080"/>
              <a:gd name="T13" fmla="*/ 2045 h 2066"/>
              <a:gd name="T14" fmla="*/ 8079 w 8080"/>
              <a:gd name="T15" fmla="*/ 21 h 2066"/>
              <a:gd name="T16" fmla="*/ 8058 w 8080"/>
              <a:gd name="T17" fmla="*/ 0 h 2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080" h="2066">
                <a:moveTo>
                  <a:pt x="8058" y="0"/>
                </a:moveTo>
                <a:lnTo>
                  <a:pt x="21" y="0"/>
                </a:lnTo>
                <a:cubicBezTo>
                  <a:pt x="10" y="0"/>
                  <a:pt x="0" y="9"/>
                  <a:pt x="0" y="21"/>
                </a:cubicBezTo>
                <a:lnTo>
                  <a:pt x="0" y="2045"/>
                </a:lnTo>
                <a:cubicBezTo>
                  <a:pt x="0" y="2056"/>
                  <a:pt x="10" y="2065"/>
                  <a:pt x="21" y="2065"/>
                </a:cubicBezTo>
                <a:lnTo>
                  <a:pt x="8058" y="2065"/>
                </a:lnTo>
                <a:cubicBezTo>
                  <a:pt x="8070" y="2065"/>
                  <a:pt x="8079" y="2056"/>
                  <a:pt x="8079" y="2045"/>
                </a:cubicBezTo>
                <a:lnTo>
                  <a:pt x="8079" y="21"/>
                </a:lnTo>
                <a:cubicBezTo>
                  <a:pt x="8079" y="9"/>
                  <a:pt x="8070" y="0"/>
                  <a:pt x="8058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52444703-A8A0-47CA-9CAD-88CB0B9A6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8857" y="6435509"/>
            <a:ext cx="2184856" cy="1655903"/>
          </a:xfrm>
          <a:custGeom>
            <a:avLst/>
            <a:gdLst>
              <a:gd name="T0" fmla="*/ 2338 w 2361"/>
              <a:gd name="T1" fmla="*/ 0 h 2379"/>
              <a:gd name="T2" fmla="*/ 23 w 2361"/>
              <a:gd name="T3" fmla="*/ 0 h 2379"/>
              <a:gd name="T4" fmla="*/ 0 w 2361"/>
              <a:gd name="T5" fmla="*/ 22 h 2379"/>
              <a:gd name="T6" fmla="*/ 0 w 2361"/>
              <a:gd name="T7" fmla="*/ 2356 h 2379"/>
              <a:gd name="T8" fmla="*/ 23 w 2361"/>
              <a:gd name="T9" fmla="*/ 2378 h 2379"/>
              <a:gd name="T10" fmla="*/ 2338 w 2361"/>
              <a:gd name="T11" fmla="*/ 2378 h 2379"/>
              <a:gd name="T12" fmla="*/ 2360 w 2361"/>
              <a:gd name="T13" fmla="*/ 2356 h 2379"/>
              <a:gd name="T14" fmla="*/ 2360 w 2361"/>
              <a:gd name="T15" fmla="*/ 22 h 2379"/>
              <a:gd name="T16" fmla="*/ 2338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338" y="0"/>
                </a:moveTo>
                <a:lnTo>
                  <a:pt x="23" y="0"/>
                </a:lnTo>
                <a:cubicBezTo>
                  <a:pt x="10" y="0"/>
                  <a:pt x="0" y="10"/>
                  <a:pt x="0" y="22"/>
                </a:cubicBezTo>
                <a:lnTo>
                  <a:pt x="0" y="2356"/>
                </a:lnTo>
                <a:cubicBezTo>
                  <a:pt x="0" y="2368"/>
                  <a:pt x="10" y="2378"/>
                  <a:pt x="23" y="2378"/>
                </a:cubicBezTo>
                <a:lnTo>
                  <a:pt x="2338" y="2378"/>
                </a:lnTo>
                <a:cubicBezTo>
                  <a:pt x="2350" y="2378"/>
                  <a:pt x="2360" y="2368"/>
                  <a:pt x="2360" y="2356"/>
                </a:cubicBezTo>
                <a:lnTo>
                  <a:pt x="2360" y="22"/>
                </a:lnTo>
                <a:cubicBezTo>
                  <a:pt x="2360" y="10"/>
                  <a:pt x="2350" y="0"/>
                  <a:pt x="2338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ADDAFB76-6C38-4E6C-A2FA-BDF01BC86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8857" y="4195895"/>
            <a:ext cx="2184856" cy="1655901"/>
          </a:xfrm>
          <a:custGeom>
            <a:avLst/>
            <a:gdLst>
              <a:gd name="T0" fmla="*/ 2338 w 2361"/>
              <a:gd name="T1" fmla="*/ 0 h 2379"/>
              <a:gd name="T2" fmla="*/ 23 w 2361"/>
              <a:gd name="T3" fmla="*/ 0 h 2379"/>
              <a:gd name="T4" fmla="*/ 0 w 2361"/>
              <a:gd name="T5" fmla="*/ 23 h 2379"/>
              <a:gd name="T6" fmla="*/ 0 w 2361"/>
              <a:gd name="T7" fmla="*/ 2356 h 2379"/>
              <a:gd name="T8" fmla="*/ 23 w 2361"/>
              <a:gd name="T9" fmla="*/ 2378 h 2379"/>
              <a:gd name="T10" fmla="*/ 2338 w 2361"/>
              <a:gd name="T11" fmla="*/ 2378 h 2379"/>
              <a:gd name="T12" fmla="*/ 2360 w 2361"/>
              <a:gd name="T13" fmla="*/ 2356 h 2379"/>
              <a:gd name="T14" fmla="*/ 2360 w 2361"/>
              <a:gd name="T15" fmla="*/ 23 h 2379"/>
              <a:gd name="T16" fmla="*/ 2338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338" y="0"/>
                </a:moveTo>
                <a:lnTo>
                  <a:pt x="23" y="0"/>
                </a:lnTo>
                <a:cubicBezTo>
                  <a:pt x="10" y="0"/>
                  <a:pt x="0" y="10"/>
                  <a:pt x="0" y="23"/>
                </a:cubicBezTo>
                <a:lnTo>
                  <a:pt x="0" y="2356"/>
                </a:lnTo>
                <a:cubicBezTo>
                  <a:pt x="0" y="2368"/>
                  <a:pt x="10" y="2378"/>
                  <a:pt x="23" y="2378"/>
                </a:cubicBezTo>
                <a:lnTo>
                  <a:pt x="2338" y="2378"/>
                </a:lnTo>
                <a:cubicBezTo>
                  <a:pt x="2350" y="2378"/>
                  <a:pt x="2360" y="2368"/>
                  <a:pt x="2360" y="2356"/>
                </a:cubicBezTo>
                <a:lnTo>
                  <a:pt x="2360" y="23"/>
                </a:lnTo>
                <a:cubicBezTo>
                  <a:pt x="2360" y="10"/>
                  <a:pt x="2350" y="0"/>
                  <a:pt x="2338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3DD3000E-A865-4C74-9DBF-5D61F1FD9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8857" y="8672052"/>
            <a:ext cx="2184856" cy="1658974"/>
          </a:xfrm>
          <a:custGeom>
            <a:avLst/>
            <a:gdLst>
              <a:gd name="T0" fmla="*/ 2338 w 2361"/>
              <a:gd name="T1" fmla="*/ 2379 h 2380"/>
              <a:gd name="T2" fmla="*/ 23 w 2361"/>
              <a:gd name="T3" fmla="*/ 2379 h 2380"/>
              <a:gd name="T4" fmla="*/ 0 w 2361"/>
              <a:gd name="T5" fmla="*/ 2356 h 2380"/>
              <a:gd name="T6" fmla="*/ 0 w 2361"/>
              <a:gd name="T7" fmla="*/ 23 h 2380"/>
              <a:gd name="T8" fmla="*/ 23 w 2361"/>
              <a:gd name="T9" fmla="*/ 0 h 2380"/>
              <a:gd name="T10" fmla="*/ 2338 w 2361"/>
              <a:gd name="T11" fmla="*/ 0 h 2380"/>
              <a:gd name="T12" fmla="*/ 2360 w 2361"/>
              <a:gd name="T13" fmla="*/ 23 h 2380"/>
              <a:gd name="T14" fmla="*/ 2360 w 2361"/>
              <a:gd name="T15" fmla="*/ 2356 h 2380"/>
              <a:gd name="T16" fmla="*/ 2338 w 2361"/>
              <a:gd name="T17" fmla="*/ 2379 h 2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80">
                <a:moveTo>
                  <a:pt x="2338" y="2379"/>
                </a:moveTo>
                <a:lnTo>
                  <a:pt x="23" y="2379"/>
                </a:lnTo>
                <a:cubicBezTo>
                  <a:pt x="10" y="2379"/>
                  <a:pt x="0" y="2369"/>
                  <a:pt x="0" y="2356"/>
                </a:cubicBezTo>
                <a:lnTo>
                  <a:pt x="0" y="23"/>
                </a:lnTo>
                <a:cubicBezTo>
                  <a:pt x="0" y="10"/>
                  <a:pt x="10" y="0"/>
                  <a:pt x="23" y="0"/>
                </a:cubicBezTo>
                <a:lnTo>
                  <a:pt x="2338" y="0"/>
                </a:lnTo>
                <a:cubicBezTo>
                  <a:pt x="2350" y="0"/>
                  <a:pt x="2360" y="10"/>
                  <a:pt x="2360" y="23"/>
                </a:cubicBezTo>
                <a:lnTo>
                  <a:pt x="2360" y="2356"/>
                </a:lnTo>
                <a:cubicBezTo>
                  <a:pt x="2360" y="2369"/>
                  <a:pt x="2350" y="2379"/>
                  <a:pt x="2338" y="237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92241A0F-0269-4BFC-8130-3F0984792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3936" y="6435509"/>
            <a:ext cx="2184856" cy="1655903"/>
          </a:xfrm>
          <a:custGeom>
            <a:avLst/>
            <a:gdLst>
              <a:gd name="T0" fmla="*/ 22 w 2361"/>
              <a:gd name="T1" fmla="*/ 0 h 2379"/>
              <a:gd name="T2" fmla="*/ 2338 w 2361"/>
              <a:gd name="T3" fmla="*/ 0 h 2379"/>
              <a:gd name="T4" fmla="*/ 2360 w 2361"/>
              <a:gd name="T5" fmla="*/ 22 h 2379"/>
              <a:gd name="T6" fmla="*/ 2360 w 2361"/>
              <a:gd name="T7" fmla="*/ 2356 h 2379"/>
              <a:gd name="T8" fmla="*/ 2338 w 2361"/>
              <a:gd name="T9" fmla="*/ 2378 h 2379"/>
              <a:gd name="T10" fmla="*/ 22 w 2361"/>
              <a:gd name="T11" fmla="*/ 2378 h 2379"/>
              <a:gd name="T12" fmla="*/ 0 w 2361"/>
              <a:gd name="T13" fmla="*/ 2356 h 2379"/>
              <a:gd name="T14" fmla="*/ 0 w 2361"/>
              <a:gd name="T15" fmla="*/ 22 h 2379"/>
              <a:gd name="T16" fmla="*/ 22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2" y="0"/>
                </a:moveTo>
                <a:lnTo>
                  <a:pt x="2338" y="0"/>
                </a:lnTo>
                <a:cubicBezTo>
                  <a:pt x="2350" y="0"/>
                  <a:pt x="2360" y="10"/>
                  <a:pt x="2360" y="22"/>
                </a:cubicBezTo>
                <a:lnTo>
                  <a:pt x="2360" y="2356"/>
                </a:lnTo>
                <a:cubicBezTo>
                  <a:pt x="2360" y="2368"/>
                  <a:pt x="2350" y="2378"/>
                  <a:pt x="2338" y="2378"/>
                </a:cubicBezTo>
                <a:lnTo>
                  <a:pt x="22" y="2378"/>
                </a:lnTo>
                <a:cubicBezTo>
                  <a:pt x="10" y="2378"/>
                  <a:pt x="0" y="2368"/>
                  <a:pt x="0" y="2356"/>
                </a:cubicBezTo>
                <a:lnTo>
                  <a:pt x="0" y="22"/>
                </a:lnTo>
                <a:cubicBezTo>
                  <a:pt x="0" y="10"/>
                  <a:pt x="10" y="0"/>
                  <a:pt x="22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BAADB79F-5204-4DC1-A595-51D35E379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3936" y="4195895"/>
            <a:ext cx="2184856" cy="1655901"/>
          </a:xfrm>
          <a:custGeom>
            <a:avLst/>
            <a:gdLst>
              <a:gd name="T0" fmla="*/ 22 w 2361"/>
              <a:gd name="T1" fmla="*/ 0 h 2379"/>
              <a:gd name="T2" fmla="*/ 2338 w 2361"/>
              <a:gd name="T3" fmla="*/ 0 h 2379"/>
              <a:gd name="T4" fmla="*/ 2360 w 2361"/>
              <a:gd name="T5" fmla="*/ 23 h 2379"/>
              <a:gd name="T6" fmla="*/ 2360 w 2361"/>
              <a:gd name="T7" fmla="*/ 2356 h 2379"/>
              <a:gd name="T8" fmla="*/ 2338 w 2361"/>
              <a:gd name="T9" fmla="*/ 2378 h 2379"/>
              <a:gd name="T10" fmla="*/ 22 w 2361"/>
              <a:gd name="T11" fmla="*/ 2378 h 2379"/>
              <a:gd name="T12" fmla="*/ 0 w 2361"/>
              <a:gd name="T13" fmla="*/ 2356 h 2379"/>
              <a:gd name="T14" fmla="*/ 0 w 2361"/>
              <a:gd name="T15" fmla="*/ 23 h 2379"/>
              <a:gd name="T16" fmla="*/ 22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2" y="0"/>
                </a:moveTo>
                <a:lnTo>
                  <a:pt x="2338" y="0"/>
                </a:lnTo>
                <a:cubicBezTo>
                  <a:pt x="2350" y="0"/>
                  <a:pt x="2360" y="10"/>
                  <a:pt x="2360" y="23"/>
                </a:cubicBezTo>
                <a:lnTo>
                  <a:pt x="2360" y="2356"/>
                </a:lnTo>
                <a:cubicBezTo>
                  <a:pt x="2360" y="2368"/>
                  <a:pt x="2350" y="2378"/>
                  <a:pt x="2338" y="2378"/>
                </a:cubicBezTo>
                <a:lnTo>
                  <a:pt x="22" y="2378"/>
                </a:lnTo>
                <a:cubicBezTo>
                  <a:pt x="10" y="2378"/>
                  <a:pt x="0" y="2368"/>
                  <a:pt x="0" y="2356"/>
                </a:cubicBezTo>
                <a:lnTo>
                  <a:pt x="0" y="23"/>
                </a:lnTo>
                <a:cubicBezTo>
                  <a:pt x="0" y="10"/>
                  <a:pt x="10" y="0"/>
                  <a:pt x="22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F217E4E4-97A9-411E-82E5-4E14277E5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3936" y="8672052"/>
            <a:ext cx="2184856" cy="1658974"/>
          </a:xfrm>
          <a:custGeom>
            <a:avLst/>
            <a:gdLst>
              <a:gd name="T0" fmla="*/ 22 w 2361"/>
              <a:gd name="T1" fmla="*/ 2379 h 2380"/>
              <a:gd name="T2" fmla="*/ 2338 w 2361"/>
              <a:gd name="T3" fmla="*/ 2379 h 2380"/>
              <a:gd name="T4" fmla="*/ 2360 w 2361"/>
              <a:gd name="T5" fmla="*/ 2356 h 2380"/>
              <a:gd name="T6" fmla="*/ 2360 w 2361"/>
              <a:gd name="T7" fmla="*/ 23 h 2380"/>
              <a:gd name="T8" fmla="*/ 2338 w 2361"/>
              <a:gd name="T9" fmla="*/ 0 h 2380"/>
              <a:gd name="T10" fmla="*/ 22 w 2361"/>
              <a:gd name="T11" fmla="*/ 0 h 2380"/>
              <a:gd name="T12" fmla="*/ 0 w 2361"/>
              <a:gd name="T13" fmla="*/ 23 h 2380"/>
              <a:gd name="T14" fmla="*/ 0 w 2361"/>
              <a:gd name="T15" fmla="*/ 2356 h 2380"/>
              <a:gd name="T16" fmla="*/ 22 w 2361"/>
              <a:gd name="T17" fmla="*/ 2379 h 2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80">
                <a:moveTo>
                  <a:pt x="22" y="2379"/>
                </a:moveTo>
                <a:lnTo>
                  <a:pt x="2338" y="2379"/>
                </a:lnTo>
                <a:cubicBezTo>
                  <a:pt x="2350" y="2379"/>
                  <a:pt x="2360" y="2369"/>
                  <a:pt x="2360" y="2356"/>
                </a:cubicBezTo>
                <a:lnTo>
                  <a:pt x="2360" y="23"/>
                </a:lnTo>
                <a:cubicBezTo>
                  <a:pt x="2360" y="10"/>
                  <a:pt x="2350" y="0"/>
                  <a:pt x="2338" y="0"/>
                </a:cubicBezTo>
                <a:lnTo>
                  <a:pt x="22" y="0"/>
                </a:lnTo>
                <a:cubicBezTo>
                  <a:pt x="10" y="0"/>
                  <a:pt x="0" y="10"/>
                  <a:pt x="0" y="23"/>
                </a:cubicBezTo>
                <a:lnTo>
                  <a:pt x="0" y="2356"/>
                </a:lnTo>
                <a:cubicBezTo>
                  <a:pt x="0" y="2369"/>
                  <a:pt x="10" y="2379"/>
                  <a:pt x="22" y="237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08B0FC70-2B72-41DB-8252-E008E304F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7247" y="11023634"/>
            <a:ext cx="2006456" cy="1889386"/>
          </a:xfrm>
          <a:custGeom>
            <a:avLst/>
            <a:gdLst>
              <a:gd name="T0" fmla="*/ 0 w 2224"/>
              <a:gd name="T1" fmla="*/ 165 h 2711"/>
              <a:gd name="T2" fmla="*/ 0 w 2224"/>
              <a:gd name="T3" fmla="*/ 2117 h 2711"/>
              <a:gd name="T4" fmla="*/ 97 w 2224"/>
              <a:gd name="T5" fmla="*/ 2267 h 2711"/>
              <a:gd name="T6" fmla="*/ 1044 w 2224"/>
              <a:gd name="T7" fmla="*/ 2690 h 2711"/>
              <a:gd name="T8" fmla="*/ 1178 w 2224"/>
              <a:gd name="T9" fmla="*/ 2690 h 2711"/>
              <a:gd name="T10" fmla="*/ 2126 w 2224"/>
              <a:gd name="T11" fmla="*/ 2267 h 2711"/>
              <a:gd name="T12" fmla="*/ 2223 w 2224"/>
              <a:gd name="T13" fmla="*/ 2117 h 2711"/>
              <a:gd name="T14" fmla="*/ 2223 w 2224"/>
              <a:gd name="T15" fmla="*/ 165 h 2711"/>
              <a:gd name="T16" fmla="*/ 2059 w 2224"/>
              <a:gd name="T17" fmla="*/ 0 h 2711"/>
              <a:gd name="T18" fmla="*/ 164 w 2224"/>
              <a:gd name="T19" fmla="*/ 0 h 2711"/>
              <a:gd name="T20" fmla="*/ 0 w 2224"/>
              <a:gd name="T21" fmla="*/ 165 h 27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24" h="2711">
                <a:moveTo>
                  <a:pt x="0" y="165"/>
                </a:moveTo>
                <a:lnTo>
                  <a:pt x="0" y="2117"/>
                </a:lnTo>
                <a:cubicBezTo>
                  <a:pt x="0" y="2182"/>
                  <a:pt x="38" y="2241"/>
                  <a:pt x="97" y="2267"/>
                </a:cubicBezTo>
                <a:lnTo>
                  <a:pt x="1044" y="2690"/>
                </a:lnTo>
                <a:cubicBezTo>
                  <a:pt x="1087" y="2710"/>
                  <a:pt x="1136" y="2710"/>
                  <a:pt x="1178" y="2690"/>
                </a:cubicBezTo>
                <a:lnTo>
                  <a:pt x="2126" y="2267"/>
                </a:lnTo>
                <a:cubicBezTo>
                  <a:pt x="2185" y="2241"/>
                  <a:pt x="2223" y="2182"/>
                  <a:pt x="2223" y="2117"/>
                </a:cubicBezTo>
                <a:lnTo>
                  <a:pt x="2223" y="165"/>
                </a:lnTo>
                <a:cubicBezTo>
                  <a:pt x="2223" y="74"/>
                  <a:pt x="2150" y="0"/>
                  <a:pt x="2059" y="0"/>
                </a:cubicBezTo>
                <a:lnTo>
                  <a:pt x="164" y="0"/>
                </a:lnTo>
                <a:cubicBezTo>
                  <a:pt x="73" y="0"/>
                  <a:pt x="0" y="74"/>
                  <a:pt x="0" y="16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3093CAD8-A870-4468-97F2-883BBDD79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6613" y="11517712"/>
            <a:ext cx="1183138" cy="1440849"/>
          </a:xfrm>
          <a:custGeom>
            <a:avLst/>
            <a:gdLst>
              <a:gd name="T0" fmla="*/ 0 w 2225"/>
              <a:gd name="T1" fmla="*/ 165 h 2711"/>
              <a:gd name="T2" fmla="*/ 0 w 2225"/>
              <a:gd name="T3" fmla="*/ 2117 h 2711"/>
              <a:gd name="T4" fmla="*/ 97 w 2225"/>
              <a:gd name="T5" fmla="*/ 2267 h 2711"/>
              <a:gd name="T6" fmla="*/ 1045 w 2225"/>
              <a:gd name="T7" fmla="*/ 2690 h 2711"/>
              <a:gd name="T8" fmla="*/ 1179 w 2225"/>
              <a:gd name="T9" fmla="*/ 2690 h 2711"/>
              <a:gd name="T10" fmla="*/ 2126 w 2225"/>
              <a:gd name="T11" fmla="*/ 2267 h 2711"/>
              <a:gd name="T12" fmla="*/ 2224 w 2225"/>
              <a:gd name="T13" fmla="*/ 2117 h 2711"/>
              <a:gd name="T14" fmla="*/ 2224 w 2225"/>
              <a:gd name="T15" fmla="*/ 165 h 2711"/>
              <a:gd name="T16" fmla="*/ 2059 w 2225"/>
              <a:gd name="T17" fmla="*/ 0 h 2711"/>
              <a:gd name="T18" fmla="*/ 165 w 2225"/>
              <a:gd name="T19" fmla="*/ 0 h 2711"/>
              <a:gd name="T20" fmla="*/ 0 w 2225"/>
              <a:gd name="T21" fmla="*/ 165 h 27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25" h="2711">
                <a:moveTo>
                  <a:pt x="0" y="165"/>
                </a:moveTo>
                <a:lnTo>
                  <a:pt x="0" y="2117"/>
                </a:lnTo>
                <a:cubicBezTo>
                  <a:pt x="0" y="2182"/>
                  <a:pt x="38" y="2241"/>
                  <a:pt x="97" y="2267"/>
                </a:cubicBezTo>
                <a:lnTo>
                  <a:pt x="1045" y="2690"/>
                </a:lnTo>
                <a:cubicBezTo>
                  <a:pt x="1087" y="2710"/>
                  <a:pt x="1136" y="2710"/>
                  <a:pt x="1179" y="2690"/>
                </a:cubicBezTo>
                <a:lnTo>
                  <a:pt x="2126" y="2267"/>
                </a:lnTo>
                <a:cubicBezTo>
                  <a:pt x="2186" y="2241"/>
                  <a:pt x="2224" y="2182"/>
                  <a:pt x="2224" y="2117"/>
                </a:cubicBezTo>
                <a:lnTo>
                  <a:pt x="2224" y="165"/>
                </a:lnTo>
                <a:cubicBezTo>
                  <a:pt x="2224" y="74"/>
                  <a:pt x="2150" y="0"/>
                  <a:pt x="2059" y="0"/>
                </a:cubicBezTo>
                <a:lnTo>
                  <a:pt x="165" y="0"/>
                </a:lnTo>
                <a:cubicBezTo>
                  <a:pt x="74" y="0"/>
                  <a:pt x="0" y="74"/>
                  <a:pt x="0" y="165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EA41F4C7-79F3-4A66-982D-F9B4A70D5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43492" y="11023634"/>
            <a:ext cx="2010436" cy="1889386"/>
          </a:xfrm>
          <a:custGeom>
            <a:avLst/>
            <a:gdLst>
              <a:gd name="T0" fmla="*/ 0 w 2225"/>
              <a:gd name="T1" fmla="*/ 165 h 2711"/>
              <a:gd name="T2" fmla="*/ 0 w 2225"/>
              <a:gd name="T3" fmla="*/ 2117 h 2711"/>
              <a:gd name="T4" fmla="*/ 97 w 2225"/>
              <a:gd name="T5" fmla="*/ 2267 h 2711"/>
              <a:gd name="T6" fmla="*/ 1045 w 2225"/>
              <a:gd name="T7" fmla="*/ 2690 h 2711"/>
              <a:gd name="T8" fmla="*/ 1179 w 2225"/>
              <a:gd name="T9" fmla="*/ 2690 h 2711"/>
              <a:gd name="T10" fmla="*/ 2126 w 2225"/>
              <a:gd name="T11" fmla="*/ 2267 h 2711"/>
              <a:gd name="T12" fmla="*/ 2224 w 2225"/>
              <a:gd name="T13" fmla="*/ 2117 h 2711"/>
              <a:gd name="T14" fmla="*/ 2224 w 2225"/>
              <a:gd name="T15" fmla="*/ 165 h 2711"/>
              <a:gd name="T16" fmla="*/ 2059 w 2225"/>
              <a:gd name="T17" fmla="*/ 0 h 2711"/>
              <a:gd name="T18" fmla="*/ 165 w 2225"/>
              <a:gd name="T19" fmla="*/ 0 h 2711"/>
              <a:gd name="T20" fmla="*/ 0 w 2225"/>
              <a:gd name="T21" fmla="*/ 165 h 27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25" h="2711">
                <a:moveTo>
                  <a:pt x="0" y="165"/>
                </a:moveTo>
                <a:lnTo>
                  <a:pt x="0" y="2117"/>
                </a:lnTo>
                <a:cubicBezTo>
                  <a:pt x="0" y="2182"/>
                  <a:pt x="38" y="2241"/>
                  <a:pt x="97" y="2267"/>
                </a:cubicBezTo>
                <a:lnTo>
                  <a:pt x="1045" y="2690"/>
                </a:lnTo>
                <a:cubicBezTo>
                  <a:pt x="1088" y="2710"/>
                  <a:pt x="1136" y="2710"/>
                  <a:pt x="1179" y="2690"/>
                </a:cubicBezTo>
                <a:lnTo>
                  <a:pt x="2126" y="2267"/>
                </a:lnTo>
                <a:cubicBezTo>
                  <a:pt x="2186" y="2241"/>
                  <a:pt x="2224" y="2182"/>
                  <a:pt x="2224" y="2117"/>
                </a:cubicBezTo>
                <a:lnTo>
                  <a:pt x="2224" y="165"/>
                </a:lnTo>
                <a:cubicBezTo>
                  <a:pt x="2224" y="74"/>
                  <a:pt x="2150" y="0"/>
                  <a:pt x="2059" y="0"/>
                </a:cubicBezTo>
                <a:lnTo>
                  <a:pt x="165" y="0"/>
                </a:lnTo>
                <a:cubicBezTo>
                  <a:pt x="74" y="0"/>
                  <a:pt x="0" y="74"/>
                  <a:pt x="0" y="16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31CD6DCC-C1DE-40F0-904D-E4BECE9E2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7654" y="11517711"/>
            <a:ext cx="1183136" cy="1440849"/>
          </a:xfrm>
          <a:custGeom>
            <a:avLst/>
            <a:gdLst>
              <a:gd name="T0" fmla="*/ 0 w 2225"/>
              <a:gd name="T1" fmla="*/ 165 h 2711"/>
              <a:gd name="T2" fmla="*/ 0 w 2225"/>
              <a:gd name="T3" fmla="*/ 2117 h 2711"/>
              <a:gd name="T4" fmla="*/ 98 w 2225"/>
              <a:gd name="T5" fmla="*/ 2267 h 2711"/>
              <a:gd name="T6" fmla="*/ 1045 w 2225"/>
              <a:gd name="T7" fmla="*/ 2690 h 2711"/>
              <a:gd name="T8" fmla="*/ 1179 w 2225"/>
              <a:gd name="T9" fmla="*/ 2690 h 2711"/>
              <a:gd name="T10" fmla="*/ 2127 w 2225"/>
              <a:gd name="T11" fmla="*/ 2267 h 2711"/>
              <a:gd name="T12" fmla="*/ 2224 w 2225"/>
              <a:gd name="T13" fmla="*/ 2117 h 2711"/>
              <a:gd name="T14" fmla="*/ 2224 w 2225"/>
              <a:gd name="T15" fmla="*/ 165 h 2711"/>
              <a:gd name="T16" fmla="*/ 2060 w 2225"/>
              <a:gd name="T17" fmla="*/ 0 h 2711"/>
              <a:gd name="T18" fmla="*/ 165 w 2225"/>
              <a:gd name="T19" fmla="*/ 0 h 2711"/>
              <a:gd name="T20" fmla="*/ 0 w 2225"/>
              <a:gd name="T21" fmla="*/ 165 h 27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25" h="2711">
                <a:moveTo>
                  <a:pt x="0" y="165"/>
                </a:moveTo>
                <a:lnTo>
                  <a:pt x="0" y="2117"/>
                </a:lnTo>
                <a:cubicBezTo>
                  <a:pt x="0" y="2182"/>
                  <a:pt x="39" y="2241"/>
                  <a:pt x="98" y="2267"/>
                </a:cubicBezTo>
                <a:lnTo>
                  <a:pt x="1045" y="2690"/>
                </a:lnTo>
                <a:cubicBezTo>
                  <a:pt x="1088" y="2710"/>
                  <a:pt x="1136" y="2710"/>
                  <a:pt x="1179" y="2690"/>
                </a:cubicBezTo>
                <a:lnTo>
                  <a:pt x="2127" y="2267"/>
                </a:lnTo>
                <a:cubicBezTo>
                  <a:pt x="2186" y="2241"/>
                  <a:pt x="2224" y="2182"/>
                  <a:pt x="2224" y="2117"/>
                </a:cubicBezTo>
                <a:lnTo>
                  <a:pt x="2224" y="165"/>
                </a:lnTo>
                <a:cubicBezTo>
                  <a:pt x="2224" y="74"/>
                  <a:pt x="2151" y="0"/>
                  <a:pt x="2060" y="0"/>
                </a:cubicBezTo>
                <a:lnTo>
                  <a:pt x="165" y="0"/>
                </a:lnTo>
                <a:cubicBezTo>
                  <a:pt x="74" y="0"/>
                  <a:pt x="0" y="74"/>
                  <a:pt x="0" y="165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8">
            <a:extLst>
              <a:ext uri="{FF2B5EF4-FFF2-40B4-BE49-F238E27FC236}">
                <a16:creationId xmlns:a16="http://schemas.microsoft.com/office/drawing/2014/main" id="{850F19B4-D600-488D-94A8-31143EAAA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0826" y="4484517"/>
            <a:ext cx="1162560" cy="1084512"/>
          </a:xfrm>
          <a:custGeom>
            <a:avLst/>
            <a:gdLst>
              <a:gd name="T0" fmla="*/ 2338 w 2361"/>
              <a:gd name="T1" fmla="*/ 0 h 2379"/>
              <a:gd name="T2" fmla="*/ 23 w 2361"/>
              <a:gd name="T3" fmla="*/ 0 h 2379"/>
              <a:gd name="T4" fmla="*/ 0 w 2361"/>
              <a:gd name="T5" fmla="*/ 23 h 2379"/>
              <a:gd name="T6" fmla="*/ 0 w 2361"/>
              <a:gd name="T7" fmla="*/ 2356 h 2379"/>
              <a:gd name="T8" fmla="*/ 23 w 2361"/>
              <a:gd name="T9" fmla="*/ 2378 h 2379"/>
              <a:gd name="T10" fmla="*/ 2338 w 2361"/>
              <a:gd name="T11" fmla="*/ 2378 h 2379"/>
              <a:gd name="T12" fmla="*/ 2360 w 2361"/>
              <a:gd name="T13" fmla="*/ 2356 h 2379"/>
              <a:gd name="T14" fmla="*/ 2360 w 2361"/>
              <a:gd name="T15" fmla="*/ 23 h 2379"/>
              <a:gd name="T16" fmla="*/ 2338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338" y="0"/>
                </a:moveTo>
                <a:lnTo>
                  <a:pt x="23" y="0"/>
                </a:lnTo>
                <a:cubicBezTo>
                  <a:pt x="10" y="0"/>
                  <a:pt x="0" y="10"/>
                  <a:pt x="0" y="23"/>
                </a:cubicBezTo>
                <a:lnTo>
                  <a:pt x="0" y="2356"/>
                </a:lnTo>
                <a:cubicBezTo>
                  <a:pt x="0" y="2368"/>
                  <a:pt x="10" y="2378"/>
                  <a:pt x="23" y="2378"/>
                </a:cubicBezTo>
                <a:lnTo>
                  <a:pt x="2338" y="2378"/>
                </a:lnTo>
                <a:cubicBezTo>
                  <a:pt x="2350" y="2378"/>
                  <a:pt x="2360" y="2368"/>
                  <a:pt x="2360" y="2356"/>
                </a:cubicBezTo>
                <a:lnTo>
                  <a:pt x="2360" y="23"/>
                </a:lnTo>
                <a:cubicBezTo>
                  <a:pt x="2360" y="10"/>
                  <a:pt x="2350" y="0"/>
                  <a:pt x="2338" y="0"/>
                </a:cubicBez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8">
            <a:extLst>
              <a:ext uri="{FF2B5EF4-FFF2-40B4-BE49-F238E27FC236}">
                <a16:creationId xmlns:a16="http://schemas.microsoft.com/office/drawing/2014/main" id="{95D6BE44-25BB-4725-B5AC-AAADCAC3F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0826" y="6721204"/>
            <a:ext cx="1162560" cy="1084512"/>
          </a:xfrm>
          <a:custGeom>
            <a:avLst/>
            <a:gdLst>
              <a:gd name="T0" fmla="*/ 2338 w 2361"/>
              <a:gd name="T1" fmla="*/ 0 h 2379"/>
              <a:gd name="T2" fmla="*/ 23 w 2361"/>
              <a:gd name="T3" fmla="*/ 0 h 2379"/>
              <a:gd name="T4" fmla="*/ 0 w 2361"/>
              <a:gd name="T5" fmla="*/ 23 h 2379"/>
              <a:gd name="T6" fmla="*/ 0 w 2361"/>
              <a:gd name="T7" fmla="*/ 2356 h 2379"/>
              <a:gd name="T8" fmla="*/ 23 w 2361"/>
              <a:gd name="T9" fmla="*/ 2378 h 2379"/>
              <a:gd name="T10" fmla="*/ 2338 w 2361"/>
              <a:gd name="T11" fmla="*/ 2378 h 2379"/>
              <a:gd name="T12" fmla="*/ 2360 w 2361"/>
              <a:gd name="T13" fmla="*/ 2356 h 2379"/>
              <a:gd name="T14" fmla="*/ 2360 w 2361"/>
              <a:gd name="T15" fmla="*/ 23 h 2379"/>
              <a:gd name="T16" fmla="*/ 2338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338" y="0"/>
                </a:moveTo>
                <a:lnTo>
                  <a:pt x="23" y="0"/>
                </a:lnTo>
                <a:cubicBezTo>
                  <a:pt x="10" y="0"/>
                  <a:pt x="0" y="10"/>
                  <a:pt x="0" y="23"/>
                </a:cubicBezTo>
                <a:lnTo>
                  <a:pt x="0" y="2356"/>
                </a:lnTo>
                <a:cubicBezTo>
                  <a:pt x="0" y="2368"/>
                  <a:pt x="10" y="2378"/>
                  <a:pt x="23" y="2378"/>
                </a:cubicBezTo>
                <a:lnTo>
                  <a:pt x="2338" y="2378"/>
                </a:lnTo>
                <a:cubicBezTo>
                  <a:pt x="2350" y="2378"/>
                  <a:pt x="2360" y="2368"/>
                  <a:pt x="2360" y="2356"/>
                </a:cubicBezTo>
                <a:lnTo>
                  <a:pt x="2360" y="23"/>
                </a:lnTo>
                <a:cubicBezTo>
                  <a:pt x="2360" y="10"/>
                  <a:pt x="2350" y="0"/>
                  <a:pt x="2338" y="0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8">
            <a:extLst>
              <a:ext uri="{FF2B5EF4-FFF2-40B4-BE49-F238E27FC236}">
                <a16:creationId xmlns:a16="http://schemas.microsoft.com/office/drawing/2014/main" id="{C01C9596-E583-4A0B-A241-0D68BE3EA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0826" y="8959283"/>
            <a:ext cx="1162560" cy="1084512"/>
          </a:xfrm>
          <a:custGeom>
            <a:avLst/>
            <a:gdLst>
              <a:gd name="T0" fmla="*/ 2338 w 2361"/>
              <a:gd name="T1" fmla="*/ 0 h 2379"/>
              <a:gd name="T2" fmla="*/ 23 w 2361"/>
              <a:gd name="T3" fmla="*/ 0 h 2379"/>
              <a:gd name="T4" fmla="*/ 0 w 2361"/>
              <a:gd name="T5" fmla="*/ 23 h 2379"/>
              <a:gd name="T6" fmla="*/ 0 w 2361"/>
              <a:gd name="T7" fmla="*/ 2356 h 2379"/>
              <a:gd name="T8" fmla="*/ 23 w 2361"/>
              <a:gd name="T9" fmla="*/ 2378 h 2379"/>
              <a:gd name="T10" fmla="*/ 2338 w 2361"/>
              <a:gd name="T11" fmla="*/ 2378 h 2379"/>
              <a:gd name="T12" fmla="*/ 2360 w 2361"/>
              <a:gd name="T13" fmla="*/ 2356 h 2379"/>
              <a:gd name="T14" fmla="*/ 2360 w 2361"/>
              <a:gd name="T15" fmla="*/ 23 h 2379"/>
              <a:gd name="T16" fmla="*/ 2338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338" y="0"/>
                </a:moveTo>
                <a:lnTo>
                  <a:pt x="23" y="0"/>
                </a:lnTo>
                <a:cubicBezTo>
                  <a:pt x="10" y="0"/>
                  <a:pt x="0" y="10"/>
                  <a:pt x="0" y="23"/>
                </a:cubicBezTo>
                <a:lnTo>
                  <a:pt x="0" y="2356"/>
                </a:lnTo>
                <a:cubicBezTo>
                  <a:pt x="0" y="2368"/>
                  <a:pt x="10" y="2378"/>
                  <a:pt x="23" y="2378"/>
                </a:cubicBezTo>
                <a:lnTo>
                  <a:pt x="2338" y="2378"/>
                </a:lnTo>
                <a:cubicBezTo>
                  <a:pt x="2350" y="2378"/>
                  <a:pt x="2360" y="2368"/>
                  <a:pt x="2360" y="2356"/>
                </a:cubicBezTo>
                <a:lnTo>
                  <a:pt x="2360" y="23"/>
                </a:lnTo>
                <a:cubicBezTo>
                  <a:pt x="2360" y="10"/>
                  <a:pt x="2350" y="0"/>
                  <a:pt x="2338" y="0"/>
                </a:cubicBez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8">
            <a:extLst>
              <a:ext uri="{FF2B5EF4-FFF2-40B4-BE49-F238E27FC236}">
                <a16:creationId xmlns:a16="http://schemas.microsoft.com/office/drawing/2014/main" id="{C7F5955E-B92A-4B78-8322-E2A215F01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4266" y="4481033"/>
            <a:ext cx="1162560" cy="1084512"/>
          </a:xfrm>
          <a:custGeom>
            <a:avLst/>
            <a:gdLst>
              <a:gd name="T0" fmla="*/ 2338 w 2361"/>
              <a:gd name="T1" fmla="*/ 0 h 2379"/>
              <a:gd name="T2" fmla="*/ 23 w 2361"/>
              <a:gd name="T3" fmla="*/ 0 h 2379"/>
              <a:gd name="T4" fmla="*/ 0 w 2361"/>
              <a:gd name="T5" fmla="*/ 23 h 2379"/>
              <a:gd name="T6" fmla="*/ 0 w 2361"/>
              <a:gd name="T7" fmla="*/ 2356 h 2379"/>
              <a:gd name="T8" fmla="*/ 23 w 2361"/>
              <a:gd name="T9" fmla="*/ 2378 h 2379"/>
              <a:gd name="T10" fmla="*/ 2338 w 2361"/>
              <a:gd name="T11" fmla="*/ 2378 h 2379"/>
              <a:gd name="T12" fmla="*/ 2360 w 2361"/>
              <a:gd name="T13" fmla="*/ 2356 h 2379"/>
              <a:gd name="T14" fmla="*/ 2360 w 2361"/>
              <a:gd name="T15" fmla="*/ 23 h 2379"/>
              <a:gd name="T16" fmla="*/ 2338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338" y="0"/>
                </a:moveTo>
                <a:lnTo>
                  <a:pt x="23" y="0"/>
                </a:lnTo>
                <a:cubicBezTo>
                  <a:pt x="10" y="0"/>
                  <a:pt x="0" y="10"/>
                  <a:pt x="0" y="23"/>
                </a:cubicBezTo>
                <a:lnTo>
                  <a:pt x="0" y="2356"/>
                </a:lnTo>
                <a:cubicBezTo>
                  <a:pt x="0" y="2368"/>
                  <a:pt x="10" y="2378"/>
                  <a:pt x="23" y="2378"/>
                </a:cubicBezTo>
                <a:lnTo>
                  <a:pt x="2338" y="2378"/>
                </a:lnTo>
                <a:cubicBezTo>
                  <a:pt x="2350" y="2378"/>
                  <a:pt x="2360" y="2368"/>
                  <a:pt x="2360" y="2356"/>
                </a:cubicBezTo>
                <a:lnTo>
                  <a:pt x="2360" y="23"/>
                </a:lnTo>
                <a:cubicBezTo>
                  <a:pt x="2360" y="10"/>
                  <a:pt x="2350" y="0"/>
                  <a:pt x="2338" y="0"/>
                </a:cubicBez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8">
            <a:extLst>
              <a:ext uri="{FF2B5EF4-FFF2-40B4-BE49-F238E27FC236}">
                <a16:creationId xmlns:a16="http://schemas.microsoft.com/office/drawing/2014/main" id="{AB4FC652-E749-42BC-BF67-F5972CBA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3153" y="6709809"/>
            <a:ext cx="1162560" cy="1084512"/>
          </a:xfrm>
          <a:custGeom>
            <a:avLst/>
            <a:gdLst>
              <a:gd name="T0" fmla="*/ 2338 w 2361"/>
              <a:gd name="T1" fmla="*/ 0 h 2379"/>
              <a:gd name="T2" fmla="*/ 23 w 2361"/>
              <a:gd name="T3" fmla="*/ 0 h 2379"/>
              <a:gd name="T4" fmla="*/ 0 w 2361"/>
              <a:gd name="T5" fmla="*/ 23 h 2379"/>
              <a:gd name="T6" fmla="*/ 0 w 2361"/>
              <a:gd name="T7" fmla="*/ 2356 h 2379"/>
              <a:gd name="T8" fmla="*/ 23 w 2361"/>
              <a:gd name="T9" fmla="*/ 2378 h 2379"/>
              <a:gd name="T10" fmla="*/ 2338 w 2361"/>
              <a:gd name="T11" fmla="*/ 2378 h 2379"/>
              <a:gd name="T12" fmla="*/ 2360 w 2361"/>
              <a:gd name="T13" fmla="*/ 2356 h 2379"/>
              <a:gd name="T14" fmla="*/ 2360 w 2361"/>
              <a:gd name="T15" fmla="*/ 23 h 2379"/>
              <a:gd name="T16" fmla="*/ 2338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338" y="0"/>
                </a:moveTo>
                <a:lnTo>
                  <a:pt x="23" y="0"/>
                </a:lnTo>
                <a:cubicBezTo>
                  <a:pt x="10" y="0"/>
                  <a:pt x="0" y="10"/>
                  <a:pt x="0" y="23"/>
                </a:cubicBezTo>
                <a:lnTo>
                  <a:pt x="0" y="2356"/>
                </a:lnTo>
                <a:cubicBezTo>
                  <a:pt x="0" y="2368"/>
                  <a:pt x="10" y="2378"/>
                  <a:pt x="23" y="2378"/>
                </a:cubicBezTo>
                <a:lnTo>
                  <a:pt x="2338" y="2378"/>
                </a:lnTo>
                <a:cubicBezTo>
                  <a:pt x="2350" y="2378"/>
                  <a:pt x="2360" y="2368"/>
                  <a:pt x="2360" y="2356"/>
                </a:cubicBezTo>
                <a:lnTo>
                  <a:pt x="2360" y="23"/>
                </a:lnTo>
                <a:cubicBezTo>
                  <a:pt x="2360" y="10"/>
                  <a:pt x="2350" y="0"/>
                  <a:pt x="2338" y="0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8">
            <a:extLst>
              <a:ext uri="{FF2B5EF4-FFF2-40B4-BE49-F238E27FC236}">
                <a16:creationId xmlns:a16="http://schemas.microsoft.com/office/drawing/2014/main" id="{408569CB-3FC7-4C9C-AE7A-8C469393C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7334" y="8959283"/>
            <a:ext cx="1162560" cy="1084512"/>
          </a:xfrm>
          <a:custGeom>
            <a:avLst/>
            <a:gdLst>
              <a:gd name="T0" fmla="*/ 2338 w 2361"/>
              <a:gd name="T1" fmla="*/ 0 h 2379"/>
              <a:gd name="T2" fmla="*/ 23 w 2361"/>
              <a:gd name="T3" fmla="*/ 0 h 2379"/>
              <a:gd name="T4" fmla="*/ 0 w 2361"/>
              <a:gd name="T5" fmla="*/ 23 h 2379"/>
              <a:gd name="T6" fmla="*/ 0 w 2361"/>
              <a:gd name="T7" fmla="*/ 2356 h 2379"/>
              <a:gd name="T8" fmla="*/ 23 w 2361"/>
              <a:gd name="T9" fmla="*/ 2378 h 2379"/>
              <a:gd name="T10" fmla="*/ 2338 w 2361"/>
              <a:gd name="T11" fmla="*/ 2378 h 2379"/>
              <a:gd name="T12" fmla="*/ 2360 w 2361"/>
              <a:gd name="T13" fmla="*/ 2356 h 2379"/>
              <a:gd name="T14" fmla="*/ 2360 w 2361"/>
              <a:gd name="T15" fmla="*/ 23 h 2379"/>
              <a:gd name="T16" fmla="*/ 2338 w 2361"/>
              <a:gd name="T17" fmla="*/ 0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79">
                <a:moveTo>
                  <a:pt x="2338" y="0"/>
                </a:moveTo>
                <a:lnTo>
                  <a:pt x="23" y="0"/>
                </a:lnTo>
                <a:cubicBezTo>
                  <a:pt x="10" y="0"/>
                  <a:pt x="0" y="10"/>
                  <a:pt x="0" y="23"/>
                </a:cubicBezTo>
                <a:lnTo>
                  <a:pt x="0" y="2356"/>
                </a:lnTo>
                <a:cubicBezTo>
                  <a:pt x="0" y="2368"/>
                  <a:pt x="10" y="2378"/>
                  <a:pt x="23" y="2378"/>
                </a:cubicBezTo>
                <a:lnTo>
                  <a:pt x="2338" y="2378"/>
                </a:lnTo>
                <a:cubicBezTo>
                  <a:pt x="2350" y="2378"/>
                  <a:pt x="2360" y="2368"/>
                  <a:pt x="2360" y="2356"/>
                </a:cubicBezTo>
                <a:lnTo>
                  <a:pt x="2360" y="23"/>
                </a:lnTo>
                <a:cubicBezTo>
                  <a:pt x="2360" y="10"/>
                  <a:pt x="2350" y="0"/>
                  <a:pt x="2338" y="0"/>
                </a:cubicBez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FEA2764A-F79E-4F60-86BA-5A9FA3DDC7E8}"/>
              </a:ext>
            </a:extLst>
          </p:cNvPr>
          <p:cNvCxnSpPr/>
          <p:nvPr/>
        </p:nvCxnSpPr>
        <p:spPr>
          <a:xfrm flipH="1">
            <a:off x="12188824" y="3788425"/>
            <a:ext cx="1" cy="683139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ubtitle 2">
            <a:extLst>
              <a:ext uri="{FF2B5EF4-FFF2-40B4-BE49-F238E27FC236}">
                <a16:creationId xmlns:a16="http://schemas.microsoft.com/office/drawing/2014/main" id="{1BF2587A-3049-46BB-9711-A5F9E64C586A}"/>
              </a:ext>
            </a:extLst>
          </p:cNvPr>
          <p:cNvSpPr txBox="1">
            <a:spLocks/>
          </p:cNvSpPr>
          <p:nvPr/>
        </p:nvSpPr>
        <p:spPr>
          <a:xfrm>
            <a:off x="1822005" y="445258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4A485433-A101-452A-B0E4-4EFC9AE1D841}"/>
              </a:ext>
            </a:extLst>
          </p:cNvPr>
          <p:cNvSpPr txBox="1">
            <a:spLocks/>
          </p:cNvSpPr>
          <p:nvPr/>
        </p:nvSpPr>
        <p:spPr>
          <a:xfrm>
            <a:off x="1822005" y="663342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CE5354EC-BA31-4923-9568-CE526F26B54D}"/>
              </a:ext>
            </a:extLst>
          </p:cNvPr>
          <p:cNvSpPr txBox="1">
            <a:spLocks/>
          </p:cNvSpPr>
          <p:nvPr/>
        </p:nvSpPr>
        <p:spPr>
          <a:xfrm>
            <a:off x="1822005" y="881425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B097CE97-353A-4E35-81D5-713FDE42C5F0}"/>
              </a:ext>
            </a:extLst>
          </p:cNvPr>
          <p:cNvSpPr txBox="1">
            <a:spLocks/>
          </p:cNvSpPr>
          <p:nvPr/>
        </p:nvSpPr>
        <p:spPr>
          <a:xfrm>
            <a:off x="18207350" y="445258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4EBD7CE1-3DFE-45E2-A7BA-0E35FC901094}"/>
              </a:ext>
            </a:extLst>
          </p:cNvPr>
          <p:cNvSpPr txBox="1">
            <a:spLocks/>
          </p:cNvSpPr>
          <p:nvPr/>
        </p:nvSpPr>
        <p:spPr>
          <a:xfrm>
            <a:off x="18207349" y="663342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1A0E8DD7-6B40-4B34-BEFB-1874C409D7EA}"/>
              </a:ext>
            </a:extLst>
          </p:cNvPr>
          <p:cNvSpPr txBox="1">
            <a:spLocks/>
          </p:cNvSpPr>
          <p:nvPr/>
        </p:nvSpPr>
        <p:spPr>
          <a:xfrm>
            <a:off x="18207348" y="893083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BCC55725-1691-46CA-AC5A-9343B5C2B3D5}"/>
              </a:ext>
            </a:extLst>
          </p:cNvPr>
          <p:cNvSpPr txBox="1">
            <a:spLocks/>
          </p:cNvSpPr>
          <p:nvPr/>
        </p:nvSpPr>
        <p:spPr>
          <a:xfrm>
            <a:off x="3456937" y="1139762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769DA664-93F8-4B2B-912F-571D9C3DB818}"/>
              </a:ext>
            </a:extLst>
          </p:cNvPr>
          <p:cNvSpPr txBox="1">
            <a:spLocks/>
          </p:cNvSpPr>
          <p:nvPr/>
        </p:nvSpPr>
        <p:spPr>
          <a:xfrm>
            <a:off x="16572418" y="1139762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TextBox 31">
            <a:extLst>
              <a:ext uri="{FF2B5EF4-FFF2-40B4-BE49-F238E27FC236}">
                <a16:creationId xmlns:a16="http://schemas.microsoft.com/office/drawing/2014/main" id="{29AC1D07-42D7-4964-A455-84A4C7716084}"/>
              </a:ext>
            </a:extLst>
          </p:cNvPr>
          <p:cNvSpPr txBox="1"/>
          <p:nvPr/>
        </p:nvSpPr>
        <p:spPr>
          <a:xfrm>
            <a:off x="8599720" y="1167593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8" name="TextBox 31">
            <a:extLst>
              <a:ext uri="{FF2B5EF4-FFF2-40B4-BE49-F238E27FC236}">
                <a16:creationId xmlns:a16="http://schemas.microsoft.com/office/drawing/2014/main" id="{C8543D35-621D-4911-A9FB-781421F1D90A}"/>
              </a:ext>
            </a:extLst>
          </p:cNvPr>
          <p:cNvSpPr txBox="1"/>
          <p:nvPr/>
        </p:nvSpPr>
        <p:spPr>
          <a:xfrm>
            <a:off x="7080531" y="473145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9" name="TextBox 31">
            <a:extLst>
              <a:ext uri="{FF2B5EF4-FFF2-40B4-BE49-F238E27FC236}">
                <a16:creationId xmlns:a16="http://schemas.microsoft.com/office/drawing/2014/main" id="{4731E016-52BD-4CF6-BB9D-8E29055A586E}"/>
              </a:ext>
            </a:extLst>
          </p:cNvPr>
          <p:cNvSpPr txBox="1"/>
          <p:nvPr/>
        </p:nvSpPr>
        <p:spPr>
          <a:xfrm>
            <a:off x="7053307" y="697107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0" name="TextBox 31">
            <a:extLst>
              <a:ext uri="{FF2B5EF4-FFF2-40B4-BE49-F238E27FC236}">
                <a16:creationId xmlns:a16="http://schemas.microsoft.com/office/drawing/2014/main" id="{66647BC1-4F67-453A-BF98-6E9EBCD5D585}"/>
              </a:ext>
            </a:extLst>
          </p:cNvPr>
          <p:cNvSpPr txBox="1"/>
          <p:nvPr/>
        </p:nvSpPr>
        <p:spPr>
          <a:xfrm>
            <a:off x="7080531" y="920915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1" name="TextBox 31">
            <a:extLst>
              <a:ext uri="{FF2B5EF4-FFF2-40B4-BE49-F238E27FC236}">
                <a16:creationId xmlns:a16="http://schemas.microsoft.com/office/drawing/2014/main" id="{3E9039BC-38EF-4B09-9C80-C114B8D76867}"/>
              </a:ext>
            </a:extLst>
          </p:cNvPr>
          <p:cNvSpPr txBox="1"/>
          <p:nvPr/>
        </p:nvSpPr>
        <p:spPr>
          <a:xfrm>
            <a:off x="16235609" y="473090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2" name="TextBox 31">
            <a:extLst>
              <a:ext uri="{FF2B5EF4-FFF2-40B4-BE49-F238E27FC236}">
                <a16:creationId xmlns:a16="http://schemas.microsoft.com/office/drawing/2014/main" id="{F8FE4989-F631-4829-AD75-609305A7060F}"/>
              </a:ext>
            </a:extLst>
          </p:cNvPr>
          <p:cNvSpPr txBox="1"/>
          <p:nvPr/>
        </p:nvSpPr>
        <p:spPr>
          <a:xfrm>
            <a:off x="16235608" y="697107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3" name="TextBox 31">
            <a:extLst>
              <a:ext uri="{FF2B5EF4-FFF2-40B4-BE49-F238E27FC236}">
                <a16:creationId xmlns:a16="http://schemas.microsoft.com/office/drawing/2014/main" id="{9BB4D02A-CBF5-457F-BDC9-8A9B75BEC4DE}"/>
              </a:ext>
            </a:extLst>
          </p:cNvPr>
          <p:cNvSpPr txBox="1"/>
          <p:nvPr/>
        </p:nvSpPr>
        <p:spPr>
          <a:xfrm>
            <a:off x="16253928" y="920122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4" name="TextBox 31">
            <a:extLst>
              <a:ext uri="{FF2B5EF4-FFF2-40B4-BE49-F238E27FC236}">
                <a16:creationId xmlns:a16="http://schemas.microsoft.com/office/drawing/2014/main" id="{20016B93-CD45-4CF1-97D7-2A74A1F3E95B}"/>
              </a:ext>
            </a:extLst>
          </p:cNvPr>
          <p:cNvSpPr txBox="1"/>
          <p:nvPr/>
        </p:nvSpPr>
        <p:spPr>
          <a:xfrm>
            <a:off x="11658070" y="277561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5" name="TextBox 31">
            <a:extLst>
              <a:ext uri="{FF2B5EF4-FFF2-40B4-BE49-F238E27FC236}">
                <a16:creationId xmlns:a16="http://schemas.microsoft.com/office/drawing/2014/main" id="{F07BEE10-6472-4BA9-AFC2-2A3BFADC2074}"/>
              </a:ext>
            </a:extLst>
          </p:cNvPr>
          <p:cNvSpPr txBox="1"/>
          <p:nvPr/>
        </p:nvSpPr>
        <p:spPr>
          <a:xfrm>
            <a:off x="14739280" y="1167593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6" name="Shape 2532">
            <a:extLst>
              <a:ext uri="{FF2B5EF4-FFF2-40B4-BE49-F238E27FC236}">
                <a16:creationId xmlns:a16="http://schemas.microsoft.com/office/drawing/2014/main" id="{85809ED8-6E5D-499C-9F41-94981CF9F393}"/>
              </a:ext>
            </a:extLst>
          </p:cNvPr>
          <p:cNvSpPr>
            <a:spLocks noChangeAspect="1"/>
          </p:cNvSpPr>
          <p:nvPr/>
        </p:nvSpPr>
        <p:spPr>
          <a:xfrm>
            <a:off x="9753565" y="4747446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37">
            <a:extLst>
              <a:ext uri="{FF2B5EF4-FFF2-40B4-BE49-F238E27FC236}">
                <a16:creationId xmlns:a16="http://schemas.microsoft.com/office/drawing/2014/main" id="{2E48BC29-E0DC-4B0D-A400-19BDE90E8C23}"/>
              </a:ext>
            </a:extLst>
          </p:cNvPr>
          <p:cNvSpPr>
            <a:spLocks noChangeAspect="1"/>
          </p:cNvSpPr>
          <p:nvPr/>
        </p:nvSpPr>
        <p:spPr>
          <a:xfrm>
            <a:off x="14170073" y="9222212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50">
            <a:extLst>
              <a:ext uri="{FF2B5EF4-FFF2-40B4-BE49-F238E27FC236}">
                <a16:creationId xmlns:a16="http://schemas.microsoft.com/office/drawing/2014/main" id="{2C5F1811-6C5A-4980-A306-B7F6EFD37413}"/>
              </a:ext>
            </a:extLst>
          </p:cNvPr>
          <p:cNvSpPr>
            <a:spLocks noChangeAspect="1"/>
          </p:cNvSpPr>
          <p:nvPr/>
        </p:nvSpPr>
        <p:spPr>
          <a:xfrm>
            <a:off x="9702779" y="698413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62">
            <a:extLst>
              <a:ext uri="{FF2B5EF4-FFF2-40B4-BE49-F238E27FC236}">
                <a16:creationId xmlns:a16="http://schemas.microsoft.com/office/drawing/2014/main" id="{799643C0-913A-49E3-9A66-86140058307B}"/>
              </a:ext>
            </a:extLst>
          </p:cNvPr>
          <p:cNvSpPr>
            <a:spLocks noChangeAspect="1"/>
          </p:cNvSpPr>
          <p:nvPr/>
        </p:nvSpPr>
        <p:spPr>
          <a:xfrm>
            <a:off x="9702779" y="922221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1" y="20619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294" y="17673"/>
                </a:moveTo>
                <a:lnTo>
                  <a:pt x="8376" y="10732"/>
                </a:lnTo>
                <a:lnTo>
                  <a:pt x="10838" y="14425"/>
                </a:lnTo>
                <a:cubicBezTo>
                  <a:pt x="10862" y="14484"/>
                  <a:pt x="10898" y="14536"/>
                  <a:pt x="10942" y="14581"/>
                </a:cubicBezTo>
                <a:lnTo>
                  <a:pt x="10944" y="14583"/>
                </a:lnTo>
                <a:cubicBezTo>
                  <a:pt x="11033" y="14673"/>
                  <a:pt x="11155" y="14727"/>
                  <a:pt x="11291" y="14727"/>
                </a:cubicBezTo>
                <a:cubicBezTo>
                  <a:pt x="11427" y="14727"/>
                  <a:pt x="11549" y="14673"/>
                  <a:pt x="11638" y="14583"/>
                </a:cubicBezTo>
                <a:lnTo>
                  <a:pt x="13686" y="12536"/>
                </a:lnTo>
                <a:lnTo>
                  <a:pt x="17242" y="17673"/>
                </a:lnTo>
                <a:cubicBezTo>
                  <a:pt x="17242" y="17673"/>
                  <a:pt x="4294" y="17673"/>
                  <a:pt x="4294" y="17673"/>
                </a:cubicBezTo>
                <a:close/>
                <a:moveTo>
                  <a:pt x="18620" y="17982"/>
                </a:moveTo>
                <a:lnTo>
                  <a:pt x="18617" y="17978"/>
                </a:lnTo>
                <a:cubicBezTo>
                  <a:pt x="18590" y="17913"/>
                  <a:pt x="18551" y="17858"/>
                  <a:pt x="18501" y="17810"/>
                </a:cubicBezTo>
                <a:lnTo>
                  <a:pt x="14201" y="11600"/>
                </a:lnTo>
                <a:lnTo>
                  <a:pt x="14200" y="11601"/>
                </a:lnTo>
                <a:cubicBezTo>
                  <a:pt x="14127" y="11420"/>
                  <a:pt x="13952" y="11291"/>
                  <a:pt x="13745" y="11291"/>
                </a:cubicBezTo>
                <a:cubicBezTo>
                  <a:pt x="13610" y="11291"/>
                  <a:pt x="13488" y="11346"/>
                  <a:pt x="13398" y="11435"/>
                </a:cubicBezTo>
                <a:lnTo>
                  <a:pt x="11360" y="13473"/>
                </a:lnTo>
                <a:lnTo>
                  <a:pt x="8798" y="9630"/>
                </a:lnTo>
                <a:cubicBezTo>
                  <a:pt x="8724" y="9453"/>
                  <a:pt x="8550" y="9327"/>
                  <a:pt x="8345" y="9327"/>
                </a:cubicBezTo>
                <a:cubicBezTo>
                  <a:pt x="8175" y="9327"/>
                  <a:pt x="8033" y="9420"/>
                  <a:pt x="7945" y="9551"/>
                </a:cubicBezTo>
                <a:lnTo>
                  <a:pt x="7937" y="9546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8164" y="18655"/>
                </a:lnTo>
                <a:cubicBezTo>
                  <a:pt x="18435" y="18655"/>
                  <a:pt x="18655" y="18435"/>
                  <a:pt x="18655" y="18164"/>
                </a:cubicBezTo>
                <a:cubicBezTo>
                  <a:pt x="18655" y="18099"/>
                  <a:pt x="18640" y="18039"/>
                  <a:pt x="18618" y="17983"/>
                </a:cubicBezTo>
                <a:cubicBezTo>
                  <a:pt x="18618" y="17983"/>
                  <a:pt x="18620" y="17982"/>
                  <a:pt x="18620" y="17982"/>
                </a:cubicBezTo>
                <a:close/>
                <a:moveTo>
                  <a:pt x="5400" y="3927"/>
                </a:moveTo>
                <a:cubicBezTo>
                  <a:pt x="6213" y="3927"/>
                  <a:pt x="6873" y="4587"/>
                  <a:pt x="6873" y="5400"/>
                </a:cubicBezTo>
                <a:cubicBezTo>
                  <a:pt x="6873" y="6214"/>
                  <a:pt x="6213" y="6873"/>
                  <a:pt x="5400" y="6873"/>
                </a:cubicBezTo>
                <a:cubicBezTo>
                  <a:pt x="4587" y="6873"/>
                  <a:pt x="3927" y="6214"/>
                  <a:pt x="3927" y="5400"/>
                </a:cubicBezTo>
                <a:cubicBezTo>
                  <a:pt x="3927" y="4587"/>
                  <a:pt x="4587" y="3927"/>
                  <a:pt x="5400" y="3927"/>
                </a:cubicBezTo>
                <a:moveTo>
                  <a:pt x="5400" y="7855"/>
                </a:moveTo>
                <a:cubicBezTo>
                  <a:pt x="6756" y="7855"/>
                  <a:pt x="7855" y="6756"/>
                  <a:pt x="7855" y="5400"/>
                </a:cubicBezTo>
                <a:cubicBezTo>
                  <a:pt x="7855" y="4045"/>
                  <a:pt x="6756" y="2945"/>
                  <a:pt x="5400" y="2945"/>
                </a:cubicBezTo>
                <a:cubicBezTo>
                  <a:pt x="4044" y="2945"/>
                  <a:pt x="2945" y="4045"/>
                  <a:pt x="2945" y="5400"/>
                </a:cubicBezTo>
                <a:cubicBezTo>
                  <a:pt x="2945" y="6756"/>
                  <a:pt x="4044" y="7855"/>
                  <a:pt x="5400" y="7855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566">
            <a:extLst>
              <a:ext uri="{FF2B5EF4-FFF2-40B4-BE49-F238E27FC236}">
                <a16:creationId xmlns:a16="http://schemas.microsoft.com/office/drawing/2014/main" id="{0F45170F-36C9-48DD-BC81-54417AAE73B0}"/>
              </a:ext>
            </a:extLst>
          </p:cNvPr>
          <p:cNvSpPr>
            <a:spLocks noChangeAspect="1"/>
          </p:cNvSpPr>
          <p:nvPr/>
        </p:nvSpPr>
        <p:spPr>
          <a:xfrm>
            <a:off x="10278855" y="12009586"/>
            <a:ext cx="558655" cy="457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2000"/>
                </a:moveTo>
                <a:cubicBezTo>
                  <a:pt x="6653" y="12000"/>
                  <a:pt x="6873" y="12268"/>
                  <a:pt x="6873" y="12599"/>
                </a:cubicBezTo>
                <a:cubicBezTo>
                  <a:pt x="6873" y="12931"/>
                  <a:pt x="6653" y="13199"/>
                  <a:pt x="6382" y="13199"/>
                </a:cubicBezTo>
                <a:cubicBezTo>
                  <a:pt x="6111" y="13199"/>
                  <a:pt x="5891" y="12931"/>
                  <a:pt x="5891" y="12599"/>
                </a:cubicBezTo>
                <a:cubicBezTo>
                  <a:pt x="5891" y="12268"/>
                  <a:pt x="6111" y="12000"/>
                  <a:pt x="6382" y="12000"/>
                </a:cubicBezTo>
                <a:moveTo>
                  <a:pt x="6382" y="14399"/>
                </a:moveTo>
                <a:cubicBezTo>
                  <a:pt x="7195" y="14399"/>
                  <a:pt x="7855" y="13594"/>
                  <a:pt x="7855" y="12599"/>
                </a:cubicBezTo>
                <a:cubicBezTo>
                  <a:pt x="7855" y="11606"/>
                  <a:pt x="7195" y="10800"/>
                  <a:pt x="6382" y="10800"/>
                </a:cubicBezTo>
                <a:cubicBezTo>
                  <a:pt x="5568" y="10800"/>
                  <a:pt x="4909" y="11606"/>
                  <a:pt x="4909" y="12599"/>
                </a:cubicBezTo>
                <a:cubicBezTo>
                  <a:pt x="4909" y="13594"/>
                  <a:pt x="5568" y="14399"/>
                  <a:pt x="6382" y="14399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0800" y="12000"/>
                </a:moveTo>
                <a:cubicBezTo>
                  <a:pt x="11071" y="12000"/>
                  <a:pt x="11291" y="12268"/>
                  <a:pt x="11291" y="12599"/>
                </a:cubicBezTo>
                <a:cubicBezTo>
                  <a:pt x="11291" y="12931"/>
                  <a:pt x="11071" y="13199"/>
                  <a:pt x="10800" y="13199"/>
                </a:cubicBezTo>
                <a:cubicBezTo>
                  <a:pt x="10529" y="13199"/>
                  <a:pt x="10309" y="12931"/>
                  <a:pt x="10309" y="12599"/>
                </a:cubicBezTo>
                <a:cubicBezTo>
                  <a:pt x="10309" y="12268"/>
                  <a:pt x="10529" y="12000"/>
                  <a:pt x="10800" y="12000"/>
                </a:cubicBezTo>
                <a:moveTo>
                  <a:pt x="10800" y="14399"/>
                </a:moveTo>
                <a:cubicBezTo>
                  <a:pt x="11614" y="14399"/>
                  <a:pt x="12273" y="13594"/>
                  <a:pt x="12273" y="12599"/>
                </a:cubicBezTo>
                <a:cubicBezTo>
                  <a:pt x="12273" y="11606"/>
                  <a:pt x="11614" y="10800"/>
                  <a:pt x="10800" y="10800"/>
                </a:cubicBezTo>
                <a:cubicBezTo>
                  <a:pt x="9986" y="10800"/>
                  <a:pt x="9327" y="11606"/>
                  <a:pt x="9327" y="12599"/>
                </a:cubicBezTo>
                <a:cubicBezTo>
                  <a:pt x="9327" y="13594"/>
                  <a:pt x="9986" y="14399"/>
                  <a:pt x="10800" y="14399"/>
                </a:cubicBezTo>
                <a:moveTo>
                  <a:pt x="15218" y="12000"/>
                </a:moveTo>
                <a:cubicBezTo>
                  <a:pt x="15489" y="12000"/>
                  <a:pt x="15709" y="12268"/>
                  <a:pt x="15709" y="12599"/>
                </a:cubicBezTo>
                <a:cubicBezTo>
                  <a:pt x="15709" y="12931"/>
                  <a:pt x="15489" y="13199"/>
                  <a:pt x="15218" y="13199"/>
                </a:cubicBezTo>
                <a:cubicBezTo>
                  <a:pt x="14947" y="13199"/>
                  <a:pt x="14727" y="12931"/>
                  <a:pt x="14727" y="12599"/>
                </a:cubicBezTo>
                <a:cubicBezTo>
                  <a:pt x="14727" y="12268"/>
                  <a:pt x="14947" y="12000"/>
                  <a:pt x="15218" y="12000"/>
                </a:cubicBezTo>
                <a:moveTo>
                  <a:pt x="15218" y="14399"/>
                </a:moveTo>
                <a:cubicBezTo>
                  <a:pt x="16032" y="14399"/>
                  <a:pt x="16691" y="13594"/>
                  <a:pt x="16691" y="12599"/>
                </a:cubicBezTo>
                <a:cubicBezTo>
                  <a:pt x="16691" y="11606"/>
                  <a:pt x="16032" y="10800"/>
                  <a:pt x="15218" y="10800"/>
                </a:cubicBezTo>
                <a:cubicBezTo>
                  <a:pt x="14405" y="10800"/>
                  <a:pt x="13745" y="11606"/>
                  <a:pt x="13745" y="12599"/>
                </a:cubicBezTo>
                <a:cubicBezTo>
                  <a:pt x="13745" y="13594"/>
                  <a:pt x="14405" y="14399"/>
                  <a:pt x="15218" y="14399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90">
            <a:extLst>
              <a:ext uri="{FF2B5EF4-FFF2-40B4-BE49-F238E27FC236}">
                <a16:creationId xmlns:a16="http://schemas.microsoft.com/office/drawing/2014/main" id="{9D172005-9FC9-475B-A8DC-9A520ECC5F27}"/>
              </a:ext>
            </a:extLst>
          </p:cNvPr>
          <p:cNvSpPr>
            <a:spLocks noChangeAspect="1"/>
          </p:cNvSpPr>
          <p:nvPr/>
        </p:nvSpPr>
        <p:spPr>
          <a:xfrm>
            <a:off x="14116219" y="474396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2" y="20619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7855" y="6382"/>
                </a:moveTo>
                <a:cubicBezTo>
                  <a:pt x="7313" y="6382"/>
                  <a:pt x="6873" y="5943"/>
                  <a:pt x="6873" y="5400"/>
                </a:cubicBezTo>
                <a:cubicBezTo>
                  <a:pt x="6873" y="4858"/>
                  <a:pt x="7313" y="4418"/>
                  <a:pt x="7855" y="4418"/>
                </a:cubicBezTo>
                <a:cubicBezTo>
                  <a:pt x="8396" y="4418"/>
                  <a:pt x="8836" y="4858"/>
                  <a:pt x="8836" y="5400"/>
                </a:cubicBezTo>
                <a:cubicBezTo>
                  <a:pt x="8836" y="5943"/>
                  <a:pt x="8396" y="6382"/>
                  <a:pt x="7855" y="6382"/>
                </a:cubicBezTo>
                <a:moveTo>
                  <a:pt x="18164" y="4909"/>
                </a:moveTo>
                <a:lnTo>
                  <a:pt x="9749" y="4909"/>
                </a:lnTo>
                <a:cubicBezTo>
                  <a:pt x="9530" y="4064"/>
                  <a:pt x="8768" y="3436"/>
                  <a:pt x="7855" y="3436"/>
                </a:cubicBezTo>
                <a:cubicBezTo>
                  <a:pt x="6941" y="3436"/>
                  <a:pt x="6180" y="4064"/>
                  <a:pt x="5960" y="4909"/>
                </a:cubicBezTo>
                <a:lnTo>
                  <a:pt x="3436" y="4909"/>
                </a:lnTo>
                <a:cubicBezTo>
                  <a:pt x="3165" y="4909"/>
                  <a:pt x="2945" y="5129"/>
                  <a:pt x="2945" y="5400"/>
                </a:cubicBezTo>
                <a:cubicBezTo>
                  <a:pt x="2945" y="5672"/>
                  <a:pt x="3165" y="5891"/>
                  <a:pt x="3436" y="5891"/>
                </a:cubicBezTo>
                <a:lnTo>
                  <a:pt x="5960" y="5891"/>
                </a:lnTo>
                <a:cubicBezTo>
                  <a:pt x="6180" y="6737"/>
                  <a:pt x="6941" y="7364"/>
                  <a:pt x="7855" y="7364"/>
                </a:cubicBezTo>
                <a:cubicBezTo>
                  <a:pt x="8768" y="7364"/>
                  <a:pt x="9530" y="6737"/>
                  <a:pt x="9749" y="5891"/>
                </a:cubicBezTo>
                <a:lnTo>
                  <a:pt x="18164" y="5891"/>
                </a:lnTo>
                <a:cubicBezTo>
                  <a:pt x="18435" y="5891"/>
                  <a:pt x="18655" y="5672"/>
                  <a:pt x="18655" y="5400"/>
                </a:cubicBezTo>
                <a:cubicBezTo>
                  <a:pt x="18655" y="5129"/>
                  <a:pt x="18435" y="4909"/>
                  <a:pt x="18164" y="4909"/>
                </a:cubicBezTo>
                <a:moveTo>
                  <a:pt x="14727" y="11782"/>
                </a:moveTo>
                <a:cubicBezTo>
                  <a:pt x="14186" y="11782"/>
                  <a:pt x="13745" y="11342"/>
                  <a:pt x="13745" y="10800"/>
                </a:cubicBezTo>
                <a:cubicBezTo>
                  <a:pt x="13745" y="10258"/>
                  <a:pt x="14186" y="9818"/>
                  <a:pt x="14727" y="9818"/>
                </a:cubicBezTo>
                <a:cubicBezTo>
                  <a:pt x="15269" y="9818"/>
                  <a:pt x="15709" y="10258"/>
                  <a:pt x="15709" y="10800"/>
                </a:cubicBezTo>
                <a:cubicBezTo>
                  <a:pt x="15709" y="11342"/>
                  <a:pt x="15269" y="11782"/>
                  <a:pt x="14727" y="11782"/>
                </a:cubicBezTo>
                <a:moveTo>
                  <a:pt x="18164" y="10310"/>
                </a:moveTo>
                <a:lnTo>
                  <a:pt x="16621" y="10310"/>
                </a:lnTo>
                <a:cubicBezTo>
                  <a:pt x="16402" y="9464"/>
                  <a:pt x="15641" y="8836"/>
                  <a:pt x="14727" y="8836"/>
                </a:cubicBezTo>
                <a:cubicBezTo>
                  <a:pt x="13814" y="8836"/>
                  <a:pt x="13052" y="9464"/>
                  <a:pt x="12833" y="10310"/>
                </a:cubicBezTo>
                <a:lnTo>
                  <a:pt x="3436" y="10310"/>
                </a:lnTo>
                <a:cubicBezTo>
                  <a:pt x="3165" y="10310"/>
                  <a:pt x="2945" y="10529"/>
                  <a:pt x="2945" y="10800"/>
                </a:cubicBezTo>
                <a:cubicBezTo>
                  <a:pt x="2945" y="11072"/>
                  <a:pt x="3165" y="11291"/>
                  <a:pt x="3436" y="11291"/>
                </a:cubicBezTo>
                <a:lnTo>
                  <a:pt x="12833" y="11291"/>
                </a:lnTo>
                <a:cubicBezTo>
                  <a:pt x="13052" y="12137"/>
                  <a:pt x="13814" y="12764"/>
                  <a:pt x="14727" y="12764"/>
                </a:cubicBezTo>
                <a:cubicBezTo>
                  <a:pt x="15641" y="12764"/>
                  <a:pt x="16402" y="12137"/>
                  <a:pt x="16621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9818" y="17182"/>
                </a:moveTo>
                <a:cubicBezTo>
                  <a:pt x="9276" y="17182"/>
                  <a:pt x="8836" y="16743"/>
                  <a:pt x="8836" y="16200"/>
                </a:cubicBezTo>
                <a:cubicBezTo>
                  <a:pt x="8836" y="15658"/>
                  <a:pt x="9276" y="15218"/>
                  <a:pt x="9818" y="15218"/>
                </a:cubicBezTo>
                <a:cubicBezTo>
                  <a:pt x="10360" y="15218"/>
                  <a:pt x="10800" y="15658"/>
                  <a:pt x="10800" y="16200"/>
                </a:cubicBezTo>
                <a:cubicBezTo>
                  <a:pt x="10800" y="16743"/>
                  <a:pt x="10360" y="17182"/>
                  <a:pt x="9818" y="17182"/>
                </a:cubicBezTo>
                <a:moveTo>
                  <a:pt x="18164" y="15709"/>
                </a:moveTo>
                <a:lnTo>
                  <a:pt x="11712" y="15709"/>
                </a:lnTo>
                <a:cubicBezTo>
                  <a:pt x="11493" y="14863"/>
                  <a:pt x="10732" y="14237"/>
                  <a:pt x="9818" y="14237"/>
                </a:cubicBezTo>
                <a:cubicBezTo>
                  <a:pt x="8904" y="14237"/>
                  <a:pt x="8143" y="14863"/>
                  <a:pt x="7924" y="15709"/>
                </a:cubicBezTo>
                <a:lnTo>
                  <a:pt x="3436" y="15709"/>
                </a:lnTo>
                <a:cubicBezTo>
                  <a:pt x="3165" y="15709"/>
                  <a:pt x="2945" y="15929"/>
                  <a:pt x="2945" y="16200"/>
                </a:cubicBezTo>
                <a:cubicBezTo>
                  <a:pt x="2945" y="16472"/>
                  <a:pt x="3165" y="16691"/>
                  <a:pt x="3436" y="16691"/>
                </a:cubicBezTo>
                <a:lnTo>
                  <a:pt x="7924" y="16691"/>
                </a:lnTo>
                <a:cubicBezTo>
                  <a:pt x="8143" y="17537"/>
                  <a:pt x="8904" y="18164"/>
                  <a:pt x="9818" y="18164"/>
                </a:cubicBezTo>
                <a:cubicBezTo>
                  <a:pt x="10732" y="18164"/>
                  <a:pt x="11493" y="17537"/>
                  <a:pt x="11712" y="16691"/>
                </a:cubicBezTo>
                <a:lnTo>
                  <a:pt x="18164" y="16691"/>
                </a:lnTo>
                <a:cubicBezTo>
                  <a:pt x="18435" y="16691"/>
                  <a:pt x="18655" y="16472"/>
                  <a:pt x="18655" y="16200"/>
                </a:cubicBezTo>
                <a:cubicBezTo>
                  <a:pt x="18655" y="15929"/>
                  <a:pt x="18435" y="15709"/>
                  <a:pt x="18164" y="15709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622">
            <a:extLst>
              <a:ext uri="{FF2B5EF4-FFF2-40B4-BE49-F238E27FC236}">
                <a16:creationId xmlns:a16="http://schemas.microsoft.com/office/drawing/2014/main" id="{A1422846-E23A-4314-9F60-A4975AA102FC}"/>
              </a:ext>
            </a:extLst>
          </p:cNvPr>
          <p:cNvSpPr>
            <a:spLocks noChangeAspect="1"/>
          </p:cNvSpPr>
          <p:nvPr/>
        </p:nvSpPr>
        <p:spPr>
          <a:xfrm>
            <a:off x="14115106" y="697273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585">
            <a:extLst>
              <a:ext uri="{FF2B5EF4-FFF2-40B4-BE49-F238E27FC236}">
                <a16:creationId xmlns:a16="http://schemas.microsoft.com/office/drawing/2014/main" id="{2A9B6C15-374F-4368-A9CF-F43BC3A25B87}"/>
              </a:ext>
            </a:extLst>
          </p:cNvPr>
          <p:cNvSpPr>
            <a:spLocks noChangeAspect="1"/>
          </p:cNvSpPr>
          <p:nvPr/>
        </p:nvSpPr>
        <p:spPr>
          <a:xfrm>
            <a:off x="13600681" y="11958808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000" y="14727"/>
                </a:moveTo>
                <a:lnTo>
                  <a:pt x="5400" y="14727"/>
                </a:lnTo>
                <a:cubicBezTo>
                  <a:pt x="5069" y="14727"/>
                  <a:pt x="4800" y="14947"/>
                  <a:pt x="4800" y="15218"/>
                </a:cubicBezTo>
                <a:cubicBezTo>
                  <a:pt x="4800" y="15490"/>
                  <a:pt x="5069" y="15709"/>
                  <a:pt x="5400" y="15709"/>
                </a:cubicBezTo>
                <a:lnTo>
                  <a:pt x="9000" y="15709"/>
                </a:lnTo>
                <a:cubicBezTo>
                  <a:pt x="9331" y="15709"/>
                  <a:pt x="9600" y="15490"/>
                  <a:pt x="9600" y="15218"/>
                </a:cubicBezTo>
                <a:cubicBezTo>
                  <a:pt x="9600" y="14947"/>
                  <a:pt x="9331" y="14727"/>
                  <a:pt x="9000" y="14727"/>
                </a:cubicBezTo>
                <a:moveTo>
                  <a:pt x="20400" y="2579"/>
                </a:moveTo>
                <a:cubicBezTo>
                  <a:pt x="18840" y="3757"/>
                  <a:pt x="15638" y="4614"/>
                  <a:pt x="12466" y="4845"/>
                </a:cubicBezTo>
                <a:cubicBezTo>
                  <a:pt x="12197" y="4307"/>
                  <a:pt x="11554" y="3927"/>
                  <a:pt x="10800" y="3927"/>
                </a:cubicBezTo>
                <a:cubicBezTo>
                  <a:pt x="10046" y="3927"/>
                  <a:pt x="9403" y="4307"/>
                  <a:pt x="9135" y="4845"/>
                </a:cubicBezTo>
                <a:cubicBezTo>
                  <a:pt x="5962" y="4614"/>
                  <a:pt x="2760" y="3757"/>
                  <a:pt x="1200" y="2579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2579"/>
                  <a:pt x="20400" y="2579"/>
                </a:cubicBezTo>
                <a:close/>
                <a:moveTo>
                  <a:pt x="10200" y="5400"/>
                </a:moveTo>
                <a:cubicBezTo>
                  <a:pt x="10200" y="5129"/>
                  <a:pt x="10469" y="4909"/>
                  <a:pt x="10800" y="4909"/>
                </a:cubicBezTo>
                <a:cubicBezTo>
                  <a:pt x="11131" y="4909"/>
                  <a:pt x="11400" y="5129"/>
                  <a:pt x="11400" y="5400"/>
                </a:cubicBezTo>
                <a:cubicBezTo>
                  <a:pt x="11400" y="5672"/>
                  <a:pt x="11131" y="5891"/>
                  <a:pt x="10800" y="5891"/>
                </a:cubicBezTo>
                <a:cubicBezTo>
                  <a:pt x="10469" y="5891"/>
                  <a:pt x="10200" y="5672"/>
                  <a:pt x="10200" y="5400"/>
                </a:cubicBezTo>
                <a:moveTo>
                  <a:pt x="20400" y="19636"/>
                </a:moveTo>
                <a:cubicBezTo>
                  <a:pt x="20400" y="20178"/>
                  <a:pt x="19862" y="20619"/>
                  <a:pt x="19200" y="20619"/>
                </a:cubicBezTo>
                <a:lnTo>
                  <a:pt x="2400" y="20619"/>
                </a:lnTo>
                <a:cubicBezTo>
                  <a:pt x="1738" y="20619"/>
                  <a:pt x="1200" y="20178"/>
                  <a:pt x="1200" y="19636"/>
                </a:cubicBezTo>
                <a:lnTo>
                  <a:pt x="1200" y="3859"/>
                </a:lnTo>
                <a:cubicBezTo>
                  <a:pt x="3007" y="4894"/>
                  <a:pt x="6118" y="5617"/>
                  <a:pt x="9086" y="5827"/>
                </a:cubicBezTo>
                <a:cubicBezTo>
                  <a:pt x="9311" y="6431"/>
                  <a:pt x="9988" y="6873"/>
                  <a:pt x="10800" y="6873"/>
                </a:cubicBezTo>
                <a:cubicBezTo>
                  <a:pt x="11611" y="6873"/>
                  <a:pt x="12289" y="6431"/>
                  <a:pt x="12514" y="5827"/>
                </a:cubicBezTo>
                <a:cubicBezTo>
                  <a:pt x="15482" y="5617"/>
                  <a:pt x="18593" y="4894"/>
                  <a:pt x="20400" y="3859"/>
                </a:cubicBezTo>
                <a:cubicBezTo>
                  <a:pt x="20400" y="3859"/>
                  <a:pt x="20400" y="19636"/>
                  <a:pt x="20400" y="19636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  <a:moveTo>
                  <a:pt x="7800" y="16691"/>
                </a:moveTo>
                <a:lnTo>
                  <a:pt x="5400" y="16691"/>
                </a:lnTo>
                <a:cubicBezTo>
                  <a:pt x="5069" y="16691"/>
                  <a:pt x="4800" y="16911"/>
                  <a:pt x="4800" y="17182"/>
                </a:cubicBezTo>
                <a:cubicBezTo>
                  <a:pt x="4800" y="17453"/>
                  <a:pt x="5069" y="17673"/>
                  <a:pt x="5400" y="17673"/>
                </a:cubicBezTo>
                <a:lnTo>
                  <a:pt x="7800" y="17673"/>
                </a:lnTo>
                <a:cubicBezTo>
                  <a:pt x="8131" y="17673"/>
                  <a:pt x="8400" y="17453"/>
                  <a:pt x="8400" y="17182"/>
                </a:cubicBezTo>
                <a:cubicBezTo>
                  <a:pt x="8400" y="16911"/>
                  <a:pt x="8131" y="16691"/>
                  <a:pt x="7800" y="1669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240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80B82690-BB41-4947-BFC4-D1647F214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7391" y="4651505"/>
            <a:ext cx="44938" cy="645987"/>
          </a:xfrm>
          <a:custGeom>
            <a:avLst/>
            <a:gdLst>
              <a:gd name="T0" fmla="*/ 35 w 71"/>
              <a:gd name="T1" fmla="*/ 1012 h 1013"/>
              <a:gd name="T2" fmla="*/ 0 w 71"/>
              <a:gd name="T3" fmla="*/ 977 h 1013"/>
              <a:gd name="T4" fmla="*/ 0 w 71"/>
              <a:gd name="T5" fmla="*/ 35 h 1013"/>
              <a:gd name="T6" fmla="*/ 35 w 71"/>
              <a:gd name="T7" fmla="*/ 0 h 1013"/>
              <a:gd name="T8" fmla="*/ 70 w 71"/>
              <a:gd name="T9" fmla="*/ 35 h 1013"/>
              <a:gd name="T10" fmla="*/ 70 w 71"/>
              <a:gd name="T11" fmla="*/ 977 h 1013"/>
              <a:gd name="T12" fmla="*/ 35 w 71"/>
              <a:gd name="T13" fmla="*/ 1012 h 1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" h="1013">
                <a:moveTo>
                  <a:pt x="35" y="1012"/>
                </a:moveTo>
                <a:cubicBezTo>
                  <a:pt x="15" y="1012"/>
                  <a:pt x="0" y="996"/>
                  <a:pt x="0" y="977"/>
                </a:cubicBezTo>
                <a:lnTo>
                  <a:pt x="0" y="35"/>
                </a:lnTo>
                <a:cubicBezTo>
                  <a:pt x="0" y="15"/>
                  <a:pt x="15" y="0"/>
                  <a:pt x="35" y="0"/>
                </a:cubicBezTo>
                <a:cubicBezTo>
                  <a:pt x="54" y="0"/>
                  <a:pt x="70" y="15"/>
                  <a:pt x="70" y="35"/>
                </a:cubicBezTo>
                <a:lnTo>
                  <a:pt x="70" y="977"/>
                </a:lnTo>
                <a:cubicBezTo>
                  <a:pt x="70" y="996"/>
                  <a:pt x="54" y="1012"/>
                  <a:pt x="35" y="1012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D50DFDC1-AEED-4BAD-BD5C-BF4D764A0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7762" y="3862278"/>
            <a:ext cx="536449" cy="44938"/>
          </a:xfrm>
          <a:custGeom>
            <a:avLst/>
            <a:gdLst>
              <a:gd name="T0" fmla="*/ 807 w 843"/>
              <a:gd name="T1" fmla="*/ 71 h 72"/>
              <a:gd name="T2" fmla="*/ 35 w 843"/>
              <a:gd name="T3" fmla="*/ 71 h 72"/>
              <a:gd name="T4" fmla="*/ 0 w 843"/>
              <a:gd name="T5" fmla="*/ 36 h 72"/>
              <a:gd name="T6" fmla="*/ 35 w 843"/>
              <a:gd name="T7" fmla="*/ 0 h 72"/>
              <a:gd name="T8" fmla="*/ 807 w 843"/>
              <a:gd name="T9" fmla="*/ 0 h 72"/>
              <a:gd name="T10" fmla="*/ 842 w 843"/>
              <a:gd name="T11" fmla="*/ 36 h 72"/>
              <a:gd name="T12" fmla="*/ 807 w 843"/>
              <a:gd name="T13" fmla="*/ 71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43" h="72">
                <a:moveTo>
                  <a:pt x="807" y="71"/>
                </a:moveTo>
                <a:lnTo>
                  <a:pt x="35" y="71"/>
                </a:lnTo>
                <a:cubicBezTo>
                  <a:pt x="15" y="71"/>
                  <a:pt x="0" y="55"/>
                  <a:pt x="0" y="36"/>
                </a:cubicBezTo>
                <a:cubicBezTo>
                  <a:pt x="0" y="16"/>
                  <a:pt x="15" y="0"/>
                  <a:pt x="35" y="0"/>
                </a:cubicBezTo>
                <a:lnTo>
                  <a:pt x="807" y="0"/>
                </a:lnTo>
                <a:cubicBezTo>
                  <a:pt x="826" y="0"/>
                  <a:pt x="842" y="16"/>
                  <a:pt x="842" y="36"/>
                </a:cubicBezTo>
                <a:cubicBezTo>
                  <a:pt x="842" y="55"/>
                  <a:pt x="826" y="71"/>
                  <a:pt x="807" y="71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1CF2FBB9-6750-46FF-AB5C-1D06175FD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8966" y="3092711"/>
            <a:ext cx="1581265" cy="1581263"/>
          </a:xfrm>
          <a:custGeom>
            <a:avLst/>
            <a:gdLst>
              <a:gd name="T0" fmla="*/ 2482 w 2483"/>
              <a:gd name="T1" fmla="*/ 1241 h 2483"/>
              <a:gd name="T2" fmla="*/ 1241 w 2483"/>
              <a:gd name="T3" fmla="*/ 2482 h 2483"/>
              <a:gd name="T4" fmla="*/ 0 w 2483"/>
              <a:gd name="T5" fmla="*/ 1241 h 2483"/>
              <a:gd name="T6" fmla="*/ 1241 w 2483"/>
              <a:gd name="T7" fmla="*/ 0 h 2483"/>
              <a:gd name="T8" fmla="*/ 2482 w 2483"/>
              <a:gd name="T9" fmla="*/ 1241 h 2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83" h="2483">
                <a:moveTo>
                  <a:pt x="2482" y="1241"/>
                </a:moveTo>
                <a:cubicBezTo>
                  <a:pt x="2482" y="1926"/>
                  <a:pt x="1926" y="2482"/>
                  <a:pt x="1241" y="2482"/>
                </a:cubicBezTo>
                <a:cubicBezTo>
                  <a:pt x="556" y="2482"/>
                  <a:pt x="0" y="1926"/>
                  <a:pt x="0" y="1241"/>
                </a:cubicBezTo>
                <a:cubicBezTo>
                  <a:pt x="0" y="556"/>
                  <a:pt x="556" y="0"/>
                  <a:pt x="1241" y="0"/>
                </a:cubicBezTo>
                <a:cubicBezTo>
                  <a:pt x="1926" y="0"/>
                  <a:pt x="2482" y="556"/>
                  <a:pt x="2482" y="1241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193933B2-605D-4632-962F-C67D85AAD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1743" y="3092711"/>
            <a:ext cx="4474164" cy="1581263"/>
          </a:xfrm>
          <a:custGeom>
            <a:avLst/>
            <a:gdLst>
              <a:gd name="T0" fmla="*/ 5782 w 7024"/>
              <a:gd name="T1" fmla="*/ 0 h 2483"/>
              <a:gd name="T2" fmla="*/ 1241 w 7024"/>
              <a:gd name="T3" fmla="*/ 0 h 2483"/>
              <a:gd name="T4" fmla="*/ 0 w 7024"/>
              <a:gd name="T5" fmla="*/ 1241 h 2483"/>
              <a:gd name="T6" fmla="*/ 1241 w 7024"/>
              <a:gd name="T7" fmla="*/ 2482 h 2483"/>
              <a:gd name="T8" fmla="*/ 5782 w 7024"/>
              <a:gd name="T9" fmla="*/ 2482 h 2483"/>
              <a:gd name="T10" fmla="*/ 7023 w 7024"/>
              <a:gd name="T11" fmla="*/ 1241 h 2483"/>
              <a:gd name="T12" fmla="*/ 5782 w 7024"/>
              <a:gd name="T13" fmla="*/ 0 h 2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024" h="2483">
                <a:moveTo>
                  <a:pt x="5782" y="0"/>
                </a:moveTo>
                <a:lnTo>
                  <a:pt x="1241" y="0"/>
                </a:lnTo>
                <a:cubicBezTo>
                  <a:pt x="556" y="0"/>
                  <a:pt x="0" y="556"/>
                  <a:pt x="0" y="1241"/>
                </a:cubicBezTo>
                <a:cubicBezTo>
                  <a:pt x="0" y="1926"/>
                  <a:pt x="556" y="2482"/>
                  <a:pt x="1241" y="2482"/>
                </a:cubicBezTo>
                <a:lnTo>
                  <a:pt x="5782" y="2482"/>
                </a:lnTo>
                <a:cubicBezTo>
                  <a:pt x="6467" y="2482"/>
                  <a:pt x="7023" y="1926"/>
                  <a:pt x="7023" y="1241"/>
                </a:cubicBezTo>
                <a:cubicBezTo>
                  <a:pt x="7023" y="556"/>
                  <a:pt x="6467" y="0"/>
                  <a:pt x="5782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F3A89C9-8723-4AC0-BA78-7376B552C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27418" y="5252554"/>
            <a:ext cx="44938" cy="5988020"/>
          </a:xfrm>
          <a:custGeom>
            <a:avLst/>
            <a:gdLst>
              <a:gd name="T0" fmla="*/ 35 w 71"/>
              <a:gd name="T1" fmla="*/ 9400 h 9401"/>
              <a:gd name="T2" fmla="*/ 0 w 71"/>
              <a:gd name="T3" fmla="*/ 9365 h 9401"/>
              <a:gd name="T4" fmla="*/ 0 w 71"/>
              <a:gd name="T5" fmla="*/ 35 h 9401"/>
              <a:gd name="T6" fmla="*/ 35 w 71"/>
              <a:gd name="T7" fmla="*/ 0 h 9401"/>
              <a:gd name="T8" fmla="*/ 70 w 71"/>
              <a:gd name="T9" fmla="*/ 35 h 9401"/>
              <a:gd name="T10" fmla="*/ 70 w 71"/>
              <a:gd name="T11" fmla="*/ 9365 h 9401"/>
              <a:gd name="T12" fmla="*/ 35 w 71"/>
              <a:gd name="T13" fmla="*/ 9400 h 9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" h="9401">
                <a:moveTo>
                  <a:pt x="35" y="9400"/>
                </a:moveTo>
                <a:cubicBezTo>
                  <a:pt x="16" y="9400"/>
                  <a:pt x="0" y="9384"/>
                  <a:pt x="0" y="9365"/>
                </a:cubicBezTo>
                <a:lnTo>
                  <a:pt x="0" y="35"/>
                </a:lnTo>
                <a:cubicBezTo>
                  <a:pt x="0" y="15"/>
                  <a:pt x="16" y="0"/>
                  <a:pt x="35" y="0"/>
                </a:cubicBezTo>
                <a:cubicBezTo>
                  <a:pt x="54" y="0"/>
                  <a:pt x="70" y="15"/>
                  <a:pt x="70" y="35"/>
                </a:cubicBezTo>
                <a:lnTo>
                  <a:pt x="70" y="9365"/>
                </a:lnTo>
                <a:cubicBezTo>
                  <a:pt x="70" y="9384"/>
                  <a:pt x="54" y="9400"/>
                  <a:pt x="35" y="940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72541AD7-D6A2-484E-9387-36405B860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5294" y="5251773"/>
            <a:ext cx="7369869" cy="45719"/>
          </a:xfrm>
          <a:custGeom>
            <a:avLst/>
            <a:gdLst>
              <a:gd name="T0" fmla="*/ 9188 w 9224"/>
              <a:gd name="T1" fmla="*/ 70 h 71"/>
              <a:gd name="T2" fmla="*/ 35 w 9224"/>
              <a:gd name="T3" fmla="*/ 70 h 71"/>
              <a:gd name="T4" fmla="*/ 0 w 9224"/>
              <a:gd name="T5" fmla="*/ 35 h 71"/>
              <a:gd name="T6" fmla="*/ 35 w 9224"/>
              <a:gd name="T7" fmla="*/ 0 h 71"/>
              <a:gd name="T8" fmla="*/ 9188 w 9224"/>
              <a:gd name="T9" fmla="*/ 0 h 71"/>
              <a:gd name="T10" fmla="*/ 9223 w 9224"/>
              <a:gd name="T11" fmla="*/ 35 h 71"/>
              <a:gd name="T12" fmla="*/ 9188 w 9224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224" h="71">
                <a:moveTo>
                  <a:pt x="9188" y="70"/>
                </a:moveTo>
                <a:lnTo>
                  <a:pt x="35" y="70"/>
                </a:lnTo>
                <a:cubicBezTo>
                  <a:pt x="15" y="70"/>
                  <a:pt x="0" y="54"/>
                  <a:pt x="0" y="35"/>
                </a:cubicBezTo>
                <a:cubicBezTo>
                  <a:pt x="0" y="15"/>
                  <a:pt x="15" y="0"/>
                  <a:pt x="35" y="0"/>
                </a:cubicBezTo>
                <a:lnTo>
                  <a:pt x="9188" y="0"/>
                </a:lnTo>
                <a:cubicBezTo>
                  <a:pt x="9207" y="0"/>
                  <a:pt x="9223" y="15"/>
                  <a:pt x="9223" y="35"/>
                </a:cubicBezTo>
                <a:cubicBezTo>
                  <a:pt x="9223" y="54"/>
                  <a:pt x="9207" y="70"/>
                  <a:pt x="9188" y="7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2AE596F9-A54F-4181-886B-C110A9C00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1370" y="11762981"/>
            <a:ext cx="398827" cy="44938"/>
          </a:xfrm>
          <a:custGeom>
            <a:avLst/>
            <a:gdLst>
              <a:gd name="T0" fmla="*/ 592 w 628"/>
              <a:gd name="T1" fmla="*/ 70 h 71"/>
              <a:gd name="T2" fmla="*/ 34 w 628"/>
              <a:gd name="T3" fmla="*/ 70 h 71"/>
              <a:gd name="T4" fmla="*/ 0 w 628"/>
              <a:gd name="T5" fmla="*/ 35 h 71"/>
              <a:gd name="T6" fmla="*/ 34 w 628"/>
              <a:gd name="T7" fmla="*/ 0 h 71"/>
              <a:gd name="T8" fmla="*/ 592 w 628"/>
              <a:gd name="T9" fmla="*/ 0 h 71"/>
              <a:gd name="T10" fmla="*/ 627 w 628"/>
              <a:gd name="T11" fmla="*/ 35 h 71"/>
              <a:gd name="T12" fmla="*/ 592 w 628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8" h="71">
                <a:moveTo>
                  <a:pt x="592" y="70"/>
                </a:moveTo>
                <a:lnTo>
                  <a:pt x="34" y="70"/>
                </a:lnTo>
                <a:cubicBezTo>
                  <a:pt x="15" y="70"/>
                  <a:pt x="0" y="55"/>
                  <a:pt x="0" y="35"/>
                </a:cubicBezTo>
                <a:cubicBezTo>
                  <a:pt x="0" y="16"/>
                  <a:pt x="15" y="0"/>
                  <a:pt x="34" y="0"/>
                </a:cubicBezTo>
                <a:lnTo>
                  <a:pt x="592" y="0"/>
                </a:lnTo>
                <a:cubicBezTo>
                  <a:pt x="611" y="0"/>
                  <a:pt x="627" y="16"/>
                  <a:pt x="627" y="35"/>
                </a:cubicBezTo>
                <a:cubicBezTo>
                  <a:pt x="627" y="55"/>
                  <a:pt x="611" y="70"/>
                  <a:pt x="592" y="7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C92A33E6-571E-4D43-AAEE-D90EBC7F5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1370" y="9973879"/>
            <a:ext cx="398827" cy="44938"/>
          </a:xfrm>
          <a:custGeom>
            <a:avLst/>
            <a:gdLst>
              <a:gd name="T0" fmla="*/ 592 w 628"/>
              <a:gd name="T1" fmla="*/ 70 h 71"/>
              <a:gd name="T2" fmla="*/ 34 w 628"/>
              <a:gd name="T3" fmla="*/ 70 h 71"/>
              <a:gd name="T4" fmla="*/ 0 w 628"/>
              <a:gd name="T5" fmla="*/ 35 h 71"/>
              <a:gd name="T6" fmla="*/ 34 w 628"/>
              <a:gd name="T7" fmla="*/ 0 h 71"/>
              <a:gd name="T8" fmla="*/ 592 w 628"/>
              <a:gd name="T9" fmla="*/ 0 h 71"/>
              <a:gd name="T10" fmla="*/ 627 w 628"/>
              <a:gd name="T11" fmla="*/ 35 h 71"/>
              <a:gd name="T12" fmla="*/ 592 w 628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8" h="71">
                <a:moveTo>
                  <a:pt x="592" y="70"/>
                </a:moveTo>
                <a:lnTo>
                  <a:pt x="34" y="70"/>
                </a:lnTo>
                <a:cubicBezTo>
                  <a:pt x="15" y="70"/>
                  <a:pt x="0" y="54"/>
                  <a:pt x="0" y="35"/>
                </a:cubicBezTo>
                <a:cubicBezTo>
                  <a:pt x="0" y="16"/>
                  <a:pt x="15" y="0"/>
                  <a:pt x="34" y="0"/>
                </a:cubicBezTo>
                <a:lnTo>
                  <a:pt x="592" y="0"/>
                </a:lnTo>
                <a:cubicBezTo>
                  <a:pt x="611" y="0"/>
                  <a:pt x="627" y="16"/>
                  <a:pt x="627" y="35"/>
                </a:cubicBezTo>
                <a:cubicBezTo>
                  <a:pt x="627" y="54"/>
                  <a:pt x="611" y="70"/>
                  <a:pt x="592" y="7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87B27E90-E122-4E37-855B-662C9AE5A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1370" y="8184774"/>
            <a:ext cx="398827" cy="44938"/>
          </a:xfrm>
          <a:custGeom>
            <a:avLst/>
            <a:gdLst>
              <a:gd name="T0" fmla="*/ 592 w 628"/>
              <a:gd name="T1" fmla="*/ 70 h 71"/>
              <a:gd name="T2" fmla="*/ 34 w 628"/>
              <a:gd name="T3" fmla="*/ 70 h 71"/>
              <a:gd name="T4" fmla="*/ 0 w 628"/>
              <a:gd name="T5" fmla="*/ 35 h 71"/>
              <a:gd name="T6" fmla="*/ 34 w 628"/>
              <a:gd name="T7" fmla="*/ 0 h 71"/>
              <a:gd name="T8" fmla="*/ 592 w 628"/>
              <a:gd name="T9" fmla="*/ 0 h 71"/>
              <a:gd name="T10" fmla="*/ 627 w 628"/>
              <a:gd name="T11" fmla="*/ 35 h 71"/>
              <a:gd name="T12" fmla="*/ 592 w 628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8" h="71">
                <a:moveTo>
                  <a:pt x="592" y="70"/>
                </a:moveTo>
                <a:lnTo>
                  <a:pt x="34" y="70"/>
                </a:lnTo>
                <a:cubicBezTo>
                  <a:pt x="15" y="70"/>
                  <a:pt x="0" y="54"/>
                  <a:pt x="0" y="35"/>
                </a:cubicBezTo>
                <a:cubicBezTo>
                  <a:pt x="0" y="16"/>
                  <a:pt x="15" y="0"/>
                  <a:pt x="34" y="0"/>
                </a:cubicBezTo>
                <a:lnTo>
                  <a:pt x="592" y="0"/>
                </a:lnTo>
                <a:cubicBezTo>
                  <a:pt x="611" y="0"/>
                  <a:pt x="627" y="16"/>
                  <a:pt x="627" y="35"/>
                </a:cubicBezTo>
                <a:cubicBezTo>
                  <a:pt x="627" y="54"/>
                  <a:pt x="611" y="70"/>
                  <a:pt x="592" y="7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03D773F3-2C7E-4E3B-882F-5F45232A7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1370" y="6398479"/>
            <a:ext cx="398827" cy="44938"/>
          </a:xfrm>
          <a:custGeom>
            <a:avLst/>
            <a:gdLst>
              <a:gd name="T0" fmla="*/ 592 w 628"/>
              <a:gd name="T1" fmla="*/ 70 h 71"/>
              <a:gd name="T2" fmla="*/ 34 w 628"/>
              <a:gd name="T3" fmla="*/ 70 h 71"/>
              <a:gd name="T4" fmla="*/ 0 w 628"/>
              <a:gd name="T5" fmla="*/ 35 h 71"/>
              <a:gd name="T6" fmla="*/ 34 w 628"/>
              <a:gd name="T7" fmla="*/ 0 h 71"/>
              <a:gd name="T8" fmla="*/ 592 w 628"/>
              <a:gd name="T9" fmla="*/ 0 h 71"/>
              <a:gd name="T10" fmla="*/ 627 w 628"/>
              <a:gd name="T11" fmla="*/ 35 h 71"/>
              <a:gd name="T12" fmla="*/ 592 w 628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8" h="71">
                <a:moveTo>
                  <a:pt x="592" y="70"/>
                </a:moveTo>
                <a:lnTo>
                  <a:pt x="34" y="70"/>
                </a:lnTo>
                <a:cubicBezTo>
                  <a:pt x="15" y="70"/>
                  <a:pt x="0" y="54"/>
                  <a:pt x="0" y="35"/>
                </a:cubicBezTo>
                <a:cubicBezTo>
                  <a:pt x="0" y="15"/>
                  <a:pt x="15" y="0"/>
                  <a:pt x="34" y="0"/>
                </a:cubicBezTo>
                <a:lnTo>
                  <a:pt x="592" y="0"/>
                </a:lnTo>
                <a:cubicBezTo>
                  <a:pt x="611" y="0"/>
                  <a:pt x="627" y="15"/>
                  <a:pt x="627" y="35"/>
                </a:cubicBezTo>
                <a:cubicBezTo>
                  <a:pt x="627" y="54"/>
                  <a:pt x="611" y="70"/>
                  <a:pt x="592" y="7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00B77862-2789-4E63-8A79-C45385D6A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531" y="5850795"/>
            <a:ext cx="1140308" cy="1140308"/>
          </a:xfrm>
          <a:custGeom>
            <a:avLst/>
            <a:gdLst>
              <a:gd name="T0" fmla="*/ 1789 w 1790"/>
              <a:gd name="T1" fmla="*/ 895 h 1790"/>
              <a:gd name="T2" fmla="*/ 895 w 1790"/>
              <a:gd name="T3" fmla="*/ 1789 h 1790"/>
              <a:gd name="T4" fmla="*/ 0 w 1790"/>
              <a:gd name="T5" fmla="*/ 895 h 1790"/>
              <a:gd name="T6" fmla="*/ 895 w 1790"/>
              <a:gd name="T7" fmla="*/ 0 h 1790"/>
              <a:gd name="T8" fmla="*/ 1789 w 1790"/>
              <a:gd name="T9" fmla="*/ 895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790">
                <a:moveTo>
                  <a:pt x="1789" y="895"/>
                </a:moveTo>
                <a:cubicBezTo>
                  <a:pt x="1789" y="1388"/>
                  <a:pt x="1389" y="1789"/>
                  <a:pt x="895" y="1789"/>
                </a:cubicBezTo>
                <a:cubicBezTo>
                  <a:pt x="401" y="1789"/>
                  <a:pt x="0" y="1388"/>
                  <a:pt x="0" y="895"/>
                </a:cubicBezTo>
                <a:cubicBezTo>
                  <a:pt x="0" y="401"/>
                  <a:pt x="401" y="0"/>
                  <a:pt x="895" y="0"/>
                </a:cubicBezTo>
                <a:cubicBezTo>
                  <a:pt x="1389" y="0"/>
                  <a:pt x="1789" y="401"/>
                  <a:pt x="1789" y="895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0F838FA2-FE8A-44AA-B50B-83C795EC6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7728" y="5850795"/>
            <a:ext cx="3224318" cy="1140308"/>
          </a:xfrm>
          <a:custGeom>
            <a:avLst/>
            <a:gdLst>
              <a:gd name="T0" fmla="*/ 4168 w 5064"/>
              <a:gd name="T1" fmla="*/ 0 h 1790"/>
              <a:gd name="T2" fmla="*/ 894 w 5064"/>
              <a:gd name="T3" fmla="*/ 0 h 1790"/>
              <a:gd name="T4" fmla="*/ 0 w 5064"/>
              <a:gd name="T5" fmla="*/ 895 h 1790"/>
              <a:gd name="T6" fmla="*/ 894 w 5064"/>
              <a:gd name="T7" fmla="*/ 1789 h 1790"/>
              <a:gd name="T8" fmla="*/ 4168 w 5064"/>
              <a:gd name="T9" fmla="*/ 1789 h 1790"/>
              <a:gd name="T10" fmla="*/ 5063 w 5064"/>
              <a:gd name="T11" fmla="*/ 895 h 1790"/>
              <a:gd name="T12" fmla="*/ 4168 w 5064"/>
              <a:gd name="T13" fmla="*/ 0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64" h="1790">
                <a:moveTo>
                  <a:pt x="4168" y="0"/>
                </a:moveTo>
                <a:lnTo>
                  <a:pt x="894" y="0"/>
                </a:lnTo>
                <a:cubicBezTo>
                  <a:pt x="400" y="0"/>
                  <a:pt x="0" y="401"/>
                  <a:pt x="0" y="895"/>
                </a:cubicBezTo>
                <a:cubicBezTo>
                  <a:pt x="0" y="1388"/>
                  <a:pt x="400" y="1789"/>
                  <a:pt x="894" y="1789"/>
                </a:cubicBezTo>
                <a:lnTo>
                  <a:pt x="4168" y="1789"/>
                </a:lnTo>
                <a:cubicBezTo>
                  <a:pt x="4662" y="1789"/>
                  <a:pt x="5063" y="1388"/>
                  <a:pt x="5063" y="895"/>
                </a:cubicBezTo>
                <a:cubicBezTo>
                  <a:pt x="5063" y="401"/>
                  <a:pt x="4662" y="0"/>
                  <a:pt x="4168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31116DB2-29FE-446A-8A58-6F4E120B5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531" y="7639898"/>
            <a:ext cx="1140308" cy="1140308"/>
          </a:xfrm>
          <a:custGeom>
            <a:avLst/>
            <a:gdLst>
              <a:gd name="T0" fmla="*/ 1789 w 1790"/>
              <a:gd name="T1" fmla="*/ 895 h 1790"/>
              <a:gd name="T2" fmla="*/ 895 w 1790"/>
              <a:gd name="T3" fmla="*/ 1789 h 1790"/>
              <a:gd name="T4" fmla="*/ 0 w 1790"/>
              <a:gd name="T5" fmla="*/ 895 h 1790"/>
              <a:gd name="T6" fmla="*/ 895 w 1790"/>
              <a:gd name="T7" fmla="*/ 0 h 1790"/>
              <a:gd name="T8" fmla="*/ 1789 w 1790"/>
              <a:gd name="T9" fmla="*/ 895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790">
                <a:moveTo>
                  <a:pt x="1789" y="895"/>
                </a:moveTo>
                <a:cubicBezTo>
                  <a:pt x="1789" y="1389"/>
                  <a:pt x="1389" y="1789"/>
                  <a:pt x="895" y="1789"/>
                </a:cubicBezTo>
                <a:cubicBezTo>
                  <a:pt x="401" y="1789"/>
                  <a:pt x="0" y="1389"/>
                  <a:pt x="0" y="895"/>
                </a:cubicBezTo>
                <a:cubicBezTo>
                  <a:pt x="0" y="401"/>
                  <a:pt x="401" y="0"/>
                  <a:pt x="895" y="0"/>
                </a:cubicBezTo>
                <a:cubicBezTo>
                  <a:pt x="1389" y="0"/>
                  <a:pt x="1789" y="401"/>
                  <a:pt x="1789" y="895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EE46BA5A-2FA5-481A-9D33-12D0D6516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7728" y="7639898"/>
            <a:ext cx="3224318" cy="1140308"/>
          </a:xfrm>
          <a:custGeom>
            <a:avLst/>
            <a:gdLst>
              <a:gd name="T0" fmla="*/ 4168 w 5064"/>
              <a:gd name="T1" fmla="*/ 0 h 1790"/>
              <a:gd name="T2" fmla="*/ 894 w 5064"/>
              <a:gd name="T3" fmla="*/ 0 h 1790"/>
              <a:gd name="T4" fmla="*/ 0 w 5064"/>
              <a:gd name="T5" fmla="*/ 895 h 1790"/>
              <a:gd name="T6" fmla="*/ 894 w 5064"/>
              <a:gd name="T7" fmla="*/ 1789 h 1790"/>
              <a:gd name="T8" fmla="*/ 4168 w 5064"/>
              <a:gd name="T9" fmla="*/ 1789 h 1790"/>
              <a:gd name="T10" fmla="*/ 5063 w 5064"/>
              <a:gd name="T11" fmla="*/ 895 h 1790"/>
              <a:gd name="T12" fmla="*/ 4168 w 5064"/>
              <a:gd name="T13" fmla="*/ 0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64" h="1790">
                <a:moveTo>
                  <a:pt x="4168" y="0"/>
                </a:moveTo>
                <a:lnTo>
                  <a:pt x="894" y="0"/>
                </a:lnTo>
                <a:cubicBezTo>
                  <a:pt x="400" y="0"/>
                  <a:pt x="0" y="401"/>
                  <a:pt x="0" y="895"/>
                </a:cubicBezTo>
                <a:cubicBezTo>
                  <a:pt x="0" y="1389"/>
                  <a:pt x="400" y="1789"/>
                  <a:pt x="894" y="1789"/>
                </a:cubicBezTo>
                <a:lnTo>
                  <a:pt x="4168" y="1789"/>
                </a:lnTo>
                <a:cubicBezTo>
                  <a:pt x="4662" y="1789"/>
                  <a:pt x="5063" y="1389"/>
                  <a:pt x="5063" y="895"/>
                </a:cubicBezTo>
                <a:cubicBezTo>
                  <a:pt x="5063" y="401"/>
                  <a:pt x="4662" y="0"/>
                  <a:pt x="4168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AC9A228E-7C1D-440B-B911-EFA75EDCF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531" y="9426193"/>
            <a:ext cx="1140308" cy="1140308"/>
          </a:xfrm>
          <a:custGeom>
            <a:avLst/>
            <a:gdLst>
              <a:gd name="T0" fmla="*/ 1789 w 1790"/>
              <a:gd name="T1" fmla="*/ 895 h 1791"/>
              <a:gd name="T2" fmla="*/ 895 w 1790"/>
              <a:gd name="T3" fmla="*/ 1790 h 1791"/>
              <a:gd name="T4" fmla="*/ 0 w 1790"/>
              <a:gd name="T5" fmla="*/ 895 h 1791"/>
              <a:gd name="T6" fmla="*/ 895 w 1790"/>
              <a:gd name="T7" fmla="*/ 0 h 1791"/>
              <a:gd name="T8" fmla="*/ 1789 w 1790"/>
              <a:gd name="T9" fmla="*/ 895 h 1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791">
                <a:moveTo>
                  <a:pt x="1789" y="895"/>
                </a:moveTo>
                <a:cubicBezTo>
                  <a:pt x="1789" y="1389"/>
                  <a:pt x="1389" y="1790"/>
                  <a:pt x="895" y="1790"/>
                </a:cubicBezTo>
                <a:cubicBezTo>
                  <a:pt x="401" y="1790"/>
                  <a:pt x="0" y="1389"/>
                  <a:pt x="0" y="895"/>
                </a:cubicBezTo>
                <a:cubicBezTo>
                  <a:pt x="0" y="401"/>
                  <a:pt x="401" y="0"/>
                  <a:pt x="895" y="0"/>
                </a:cubicBezTo>
                <a:cubicBezTo>
                  <a:pt x="1389" y="0"/>
                  <a:pt x="1789" y="401"/>
                  <a:pt x="1789" y="895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1E861628-E23D-4C33-829B-95A1893B2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7728" y="9426193"/>
            <a:ext cx="3224318" cy="1140308"/>
          </a:xfrm>
          <a:custGeom>
            <a:avLst/>
            <a:gdLst>
              <a:gd name="T0" fmla="*/ 4168 w 5064"/>
              <a:gd name="T1" fmla="*/ 0 h 1791"/>
              <a:gd name="T2" fmla="*/ 894 w 5064"/>
              <a:gd name="T3" fmla="*/ 0 h 1791"/>
              <a:gd name="T4" fmla="*/ 0 w 5064"/>
              <a:gd name="T5" fmla="*/ 895 h 1791"/>
              <a:gd name="T6" fmla="*/ 894 w 5064"/>
              <a:gd name="T7" fmla="*/ 1790 h 1791"/>
              <a:gd name="T8" fmla="*/ 4168 w 5064"/>
              <a:gd name="T9" fmla="*/ 1790 h 1791"/>
              <a:gd name="T10" fmla="*/ 5063 w 5064"/>
              <a:gd name="T11" fmla="*/ 895 h 1791"/>
              <a:gd name="T12" fmla="*/ 4168 w 5064"/>
              <a:gd name="T13" fmla="*/ 0 h 1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64" h="1791">
                <a:moveTo>
                  <a:pt x="4168" y="0"/>
                </a:moveTo>
                <a:lnTo>
                  <a:pt x="894" y="0"/>
                </a:lnTo>
                <a:cubicBezTo>
                  <a:pt x="400" y="0"/>
                  <a:pt x="0" y="401"/>
                  <a:pt x="0" y="895"/>
                </a:cubicBezTo>
                <a:cubicBezTo>
                  <a:pt x="0" y="1389"/>
                  <a:pt x="400" y="1790"/>
                  <a:pt x="894" y="1790"/>
                </a:cubicBezTo>
                <a:lnTo>
                  <a:pt x="4168" y="1790"/>
                </a:lnTo>
                <a:cubicBezTo>
                  <a:pt x="4662" y="1790"/>
                  <a:pt x="5063" y="1389"/>
                  <a:pt x="5063" y="895"/>
                </a:cubicBezTo>
                <a:cubicBezTo>
                  <a:pt x="5063" y="401"/>
                  <a:pt x="4662" y="0"/>
                  <a:pt x="416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6EA7D697-AA1C-4959-A59A-98C1BE5F4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531" y="11218105"/>
            <a:ext cx="1140308" cy="1140308"/>
          </a:xfrm>
          <a:custGeom>
            <a:avLst/>
            <a:gdLst>
              <a:gd name="T0" fmla="*/ 1789 w 1790"/>
              <a:gd name="T1" fmla="*/ 894 h 1790"/>
              <a:gd name="T2" fmla="*/ 895 w 1790"/>
              <a:gd name="T3" fmla="*/ 1789 h 1790"/>
              <a:gd name="T4" fmla="*/ 0 w 1790"/>
              <a:gd name="T5" fmla="*/ 894 h 1790"/>
              <a:gd name="T6" fmla="*/ 895 w 1790"/>
              <a:gd name="T7" fmla="*/ 0 h 1790"/>
              <a:gd name="T8" fmla="*/ 1789 w 1790"/>
              <a:gd name="T9" fmla="*/ 894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790">
                <a:moveTo>
                  <a:pt x="1789" y="894"/>
                </a:moveTo>
                <a:cubicBezTo>
                  <a:pt x="1789" y="1389"/>
                  <a:pt x="1389" y="1789"/>
                  <a:pt x="895" y="1789"/>
                </a:cubicBezTo>
                <a:cubicBezTo>
                  <a:pt x="401" y="1789"/>
                  <a:pt x="0" y="1389"/>
                  <a:pt x="0" y="894"/>
                </a:cubicBezTo>
                <a:cubicBezTo>
                  <a:pt x="0" y="400"/>
                  <a:pt x="401" y="0"/>
                  <a:pt x="895" y="0"/>
                </a:cubicBezTo>
                <a:cubicBezTo>
                  <a:pt x="1389" y="0"/>
                  <a:pt x="1789" y="400"/>
                  <a:pt x="1789" y="894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8C670B3C-9096-4E2A-AB07-61E485B1D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7728" y="11218105"/>
            <a:ext cx="3224318" cy="1140308"/>
          </a:xfrm>
          <a:custGeom>
            <a:avLst/>
            <a:gdLst>
              <a:gd name="T0" fmla="*/ 4168 w 5064"/>
              <a:gd name="T1" fmla="*/ 0 h 1790"/>
              <a:gd name="T2" fmla="*/ 894 w 5064"/>
              <a:gd name="T3" fmla="*/ 0 h 1790"/>
              <a:gd name="T4" fmla="*/ 0 w 5064"/>
              <a:gd name="T5" fmla="*/ 894 h 1790"/>
              <a:gd name="T6" fmla="*/ 894 w 5064"/>
              <a:gd name="T7" fmla="*/ 1789 h 1790"/>
              <a:gd name="T8" fmla="*/ 4168 w 5064"/>
              <a:gd name="T9" fmla="*/ 1789 h 1790"/>
              <a:gd name="T10" fmla="*/ 5063 w 5064"/>
              <a:gd name="T11" fmla="*/ 894 h 1790"/>
              <a:gd name="T12" fmla="*/ 4168 w 5064"/>
              <a:gd name="T13" fmla="*/ 0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64" h="1790">
                <a:moveTo>
                  <a:pt x="4168" y="0"/>
                </a:moveTo>
                <a:lnTo>
                  <a:pt x="894" y="0"/>
                </a:lnTo>
                <a:cubicBezTo>
                  <a:pt x="400" y="0"/>
                  <a:pt x="0" y="400"/>
                  <a:pt x="0" y="894"/>
                </a:cubicBezTo>
                <a:cubicBezTo>
                  <a:pt x="0" y="1389"/>
                  <a:pt x="400" y="1789"/>
                  <a:pt x="894" y="1789"/>
                </a:cubicBezTo>
                <a:lnTo>
                  <a:pt x="4168" y="1789"/>
                </a:lnTo>
                <a:cubicBezTo>
                  <a:pt x="4662" y="1789"/>
                  <a:pt x="5063" y="1389"/>
                  <a:pt x="5063" y="894"/>
                </a:cubicBezTo>
                <a:cubicBezTo>
                  <a:pt x="5063" y="400"/>
                  <a:pt x="4662" y="0"/>
                  <a:pt x="4168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BD768D3F-BE6C-45E8-BB55-6C1C96865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0689" y="5539035"/>
            <a:ext cx="258395" cy="308950"/>
          </a:xfrm>
          <a:custGeom>
            <a:avLst/>
            <a:gdLst>
              <a:gd name="T0" fmla="*/ 0 w 407"/>
              <a:gd name="T1" fmla="*/ 0 h 487"/>
              <a:gd name="T2" fmla="*/ 203 w 407"/>
              <a:gd name="T3" fmla="*/ 486 h 487"/>
              <a:gd name="T4" fmla="*/ 406 w 407"/>
              <a:gd name="T5" fmla="*/ 0 h 487"/>
              <a:gd name="T6" fmla="*/ 0 w 407"/>
              <a:gd name="T7" fmla="*/ 0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7" h="487">
                <a:moveTo>
                  <a:pt x="0" y="0"/>
                </a:moveTo>
                <a:lnTo>
                  <a:pt x="203" y="486"/>
                </a:lnTo>
                <a:lnTo>
                  <a:pt x="406" y="0"/>
                </a:lnTo>
                <a:lnTo>
                  <a:pt x="0" y="0"/>
                </a:ln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2FC8FE18-1F56-4231-9FC0-E0D3AB322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0689" y="7328140"/>
            <a:ext cx="258395" cy="308950"/>
          </a:xfrm>
          <a:custGeom>
            <a:avLst/>
            <a:gdLst>
              <a:gd name="T0" fmla="*/ 0 w 407"/>
              <a:gd name="T1" fmla="*/ 0 h 487"/>
              <a:gd name="T2" fmla="*/ 203 w 407"/>
              <a:gd name="T3" fmla="*/ 486 h 487"/>
              <a:gd name="T4" fmla="*/ 406 w 407"/>
              <a:gd name="T5" fmla="*/ 0 h 487"/>
              <a:gd name="T6" fmla="*/ 0 w 407"/>
              <a:gd name="T7" fmla="*/ 0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7" h="487">
                <a:moveTo>
                  <a:pt x="0" y="0"/>
                </a:moveTo>
                <a:lnTo>
                  <a:pt x="203" y="486"/>
                </a:lnTo>
                <a:lnTo>
                  <a:pt x="406" y="0"/>
                </a:lnTo>
                <a:lnTo>
                  <a:pt x="0" y="0"/>
                </a:ln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7">
            <a:extLst>
              <a:ext uri="{FF2B5EF4-FFF2-40B4-BE49-F238E27FC236}">
                <a16:creationId xmlns:a16="http://schemas.microsoft.com/office/drawing/2014/main" id="{FDB2430D-DCF5-4711-86E0-9F02E99B8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0689" y="9117243"/>
            <a:ext cx="258395" cy="308950"/>
          </a:xfrm>
          <a:custGeom>
            <a:avLst/>
            <a:gdLst>
              <a:gd name="T0" fmla="*/ 0 w 407"/>
              <a:gd name="T1" fmla="*/ 0 h 486"/>
              <a:gd name="T2" fmla="*/ 203 w 407"/>
              <a:gd name="T3" fmla="*/ 485 h 486"/>
              <a:gd name="T4" fmla="*/ 406 w 407"/>
              <a:gd name="T5" fmla="*/ 0 h 486"/>
              <a:gd name="T6" fmla="*/ 0 w 407"/>
              <a:gd name="T7" fmla="*/ 0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7" h="486">
                <a:moveTo>
                  <a:pt x="0" y="0"/>
                </a:moveTo>
                <a:lnTo>
                  <a:pt x="203" y="485"/>
                </a:lnTo>
                <a:lnTo>
                  <a:pt x="406" y="0"/>
                </a:lnTo>
                <a:lnTo>
                  <a:pt x="0" y="0"/>
                </a:ln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67B9BD01-5995-4364-8D9B-ED0A9776150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505294" y="5252554"/>
            <a:ext cx="44938" cy="5988020"/>
          </a:xfrm>
          <a:custGeom>
            <a:avLst/>
            <a:gdLst>
              <a:gd name="T0" fmla="*/ 35 w 71"/>
              <a:gd name="T1" fmla="*/ 9400 h 9401"/>
              <a:gd name="T2" fmla="*/ 0 w 71"/>
              <a:gd name="T3" fmla="*/ 9365 h 9401"/>
              <a:gd name="T4" fmla="*/ 0 w 71"/>
              <a:gd name="T5" fmla="*/ 35 h 9401"/>
              <a:gd name="T6" fmla="*/ 35 w 71"/>
              <a:gd name="T7" fmla="*/ 0 h 9401"/>
              <a:gd name="T8" fmla="*/ 70 w 71"/>
              <a:gd name="T9" fmla="*/ 35 h 9401"/>
              <a:gd name="T10" fmla="*/ 70 w 71"/>
              <a:gd name="T11" fmla="*/ 9365 h 9401"/>
              <a:gd name="T12" fmla="*/ 35 w 71"/>
              <a:gd name="T13" fmla="*/ 9400 h 9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" h="9401">
                <a:moveTo>
                  <a:pt x="35" y="9400"/>
                </a:moveTo>
                <a:cubicBezTo>
                  <a:pt x="15" y="9400"/>
                  <a:pt x="0" y="9384"/>
                  <a:pt x="0" y="9365"/>
                </a:cubicBezTo>
                <a:lnTo>
                  <a:pt x="0" y="35"/>
                </a:lnTo>
                <a:cubicBezTo>
                  <a:pt x="0" y="15"/>
                  <a:pt x="15" y="0"/>
                  <a:pt x="35" y="0"/>
                </a:cubicBezTo>
                <a:cubicBezTo>
                  <a:pt x="54" y="0"/>
                  <a:pt x="70" y="15"/>
                  <a:pt x="70" y="35"/>
                </a:cubicBezTo>
                <a:lnTo>
                  <a:pt x="70" y="9365"/>
                </a:lnTo>
                <a:cubicBezTo>
                  <a:pt x="70" y="9384"/>
                  <a:pt x="54" y="9400"/>
                  <a:pt x="35" y="940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9A3ED102-909B-46AB-8CA2-9C220550604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117452" y="6398479"/>
            <a:ext cx="401635" cy="44938"/>
          </a:xfrm>
          <a:custGeom>
            <a:avLst/>
            <a:gdLst>
              <a:gd name="T0" fmla="*/ 592 w 629"/>
              <a:gd name="T1" fmla="*/ 70 h 71"/>
              <a:gd name="T2" fmla="*/ 36 w 629"/>
              <a:gd name="T3" fmla="*/ 70 h 71"/>
              <a:gd name="T4" fmla="*/ 0 w 629"/>
              <a:gd name="T5" fmla="*/ 35 h 71"/>
              <a:gd name="T6" fmla="*/ 36 w 629"/>
              <a:gd name="T7" fmla="*/ 0 h 71"/>
              <a:gd name="T8" fmla="*/ 592 w 629"/>
              <a:gd name="T9" fmla="*/ 0 h 71"/>
              <a:gd name="T10" fmla="*/ 628 w 629"/>
              <a:gd name="T11" fmla="*/ 35 h 71"/>
              <a:gd name="T12" fmla="*/ 592 w 629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9" h="71">
                <a:moveTo>
                  <a:pt x="592" y="70"/>
                </a:moveTo>
                <a:lnTo>
                  <a:pt x="36" y="70"/>
                </a:lnTo>
                <a:cubicBezTo>
                  <a:pt x="16" y="70"/>
                  <a:pt x="0" y="54"/>
                  <a:pt x="0" y="35"/>
                </a:cubicBezTo>
                <a:cubicBezTo>
                  <a:pt x="0" y="15"/>
                  <a:pt x="16" y="0"/>
                  <a:pt x="36" y="0"/>
                </a:cubicBezTo>
                <a:lnTo>
                  <a:pt x="592" y="0"/>
                </a:lnTo>
                <a:cubicBezTo>
                  <a:pt x="612" y="0"/>
                  <a:pt x="628" y="15"/>
                  <a:pt x="628" y="35"/>
                </a:cubicBezTo>
                <a:cubicBezTo>
                  <a:pt x="628" y="54"/>
                  <a:pt x="612" y="70"/>
                  <a:pt x="592" y="7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A69DEC9A-ED45-4236-B31A-45741206ACF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117452" y="8184774"/>
            <a:ext cx="401635" cy="44938"/>
          </a:xfrm>
          <a:custGeom>
            <a:avLst/>
            <a:gdLst>
              <a:gd name="T0" fmla="*/ 592 w 629"/>
              <a:gd name="T1" fmla="*/ 70 h 71"/>
              <a:gd name="T2" fmla="*/ 36 w 629"/>
              <a:gd name="T3" fmla="*/ 70 h 71"/>
              <a:gd name="T4" fmla="*/ 0 w 629"/>
              <a:gd name="T5" fmla="*/ 35 h 71"/>
              <a:gd name="T6" fmla="*/ 36 w 629"/>
              <a:gd name="T7" fmla="*/ 0 h 71"/>
              <a:gd name="T8" fmla="*/ 592 w 629"/>
              <a:gd name="T9" fmla="*/ 0 h 71"/>
              <a:gd name="T10" fmla="*/ 628 w 629"/>
              <a:gd name="T11" fmla="*/ 35 h 71"/>
              <a:gd name="T12" fmla="*/ 592 w 629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9" h="71">
                <a:moveTo>
                  <a:pt x="592" y="70"/>
                </a:moveTo>
                <a:lnTo>
                  <a:pt x="36" y="70"/>
                </a:lnTo>
                <a:cubicBezTo>
                  <a:pt x="16" y="70"/>
                  <a:pt x="0" y="54"/>
                  <a:pt x="0" y="35"/>
                </a:cubicBezTo>
                <a:cubicBezTo>
                  <a:pt x="0" y="16"/>
                  <a:pt x="16" y="0"/>
                  <a:pt x="36" y="0"/>
                </a:cubicBezTo>
                <a:lnTo>
                  <a:pt x="592" y="0"/>
                </a:lnTo>
                <a:cubicBezTo>
                  <a:pt x="612" y="0"/>
                  <a:pt x="628" y="16"/>
                  <a:pt x="628" y="35"/>
                </a:cubicBezTo>
                <a:cubicBezTo>
                  <a:pt x="628" y="54"/>
                  <a:pt x="612" y="70"/>
                  <a:pt x="592" y="7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0BB3087B-976E-4BB1-92FB-F4C759D7922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117452" y="9973879"/>
            <a:ext cx="401635" cy="44938"/>
          </a:xfrm>
          <a:custGeom>
            <a:avLst/>
            <a:gdLst>
              <a:gd name="T0" fmla="*/ 592 w 629"/>
              <a:gd name="T1" fmla="*/ 70 h 71"/>
              <a:gd name="T2" fmla="*/ 36 w 629"/>
              <a:gd name="T3" fmla="*/ 70 h 71"/>
              <a:gd name="T4" fmla="*/ 0 w 629"/>
              <a:gd name="T5" fmla="*/ 35 h 71"/>
              <a:gd name="T6" fmla="*/ 36 w 629"/>
              <a:gd name="T7" fmla="*/ 0 h 71"/>
              <a:gd name="T8" fmla="*/ 592 w 629"/>
              <a:gd name="T9" fmla="*/ 0 h 71"/>
              <a:gd name="T10" fmla="*/ 628 w 629"/>
              <a:gd name="T11" fmla="*/ 35 h 71"/>
              <a:gd name="T12" fmla="*/ 592 w 629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9" h="71">
                <a:moveTo>
                  <a:pt x="592" y="70"/>
                </a:moveTo>
                <a:lnTo>
                  <a:pt x="36" y="70"/>
                </a:lnTo>
                <a:cubicBezTo>
                  <a:pt x="16" y="70"/>
                  <a:pt x="0" y="54"/>
                  <a:pt x="0" y="35"/>
                </a:cubicBezTo>
                <a:cubicBezTo>
                  <a:pt x="0" y="16"/>
                  <a:pt x="16" y="0"/>
                  <a:pt x="36" y="0"/>
                </a:cubicBezTo>
                <a:lnTo>
                  <a:pt x="592" y="0"/>
                </a:lnTo>
                <a:cubicBezTo>
                  <a:pt x="612" y="0"/>
                  <a:pt x="628" y="16"/>
                  <a:pt x="628" y="35"/>
                </a:cubicBezTo>
                <a:cubicBezTo>
                  <a:pt x="628" y="54"/>
                  <a:pt x="612" y="70"/>
                  <a:pt x="592" y="7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98A521AC-7FC1-45DA-982D-692E51839DD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117452" y="11762981"/>
            <a:ext cx="401635" cy="44938"/>
          </a:xfrm>
          <a:custGeom>
            <a:avLst/>
            <a:gdLst>
              <a:gd name="T0" fmla="*/ 592 w 629"/>
              <a:gd name="T1" fmla="*/ 70 h 71"/>
              <a:gd name="T2" fmla="*/ 36 w 629"/>
              <a:gd name="T3" fmla="*/ 70 h 71"/>
              <a:gd name="T4" fmla="*/ 0 w 629"/>
              <a:gd name="T5" fmla="*/ 35 h 71"/>
              <a:gd name="T6" fmla="*/ 36 w 629"/>
              <a:gd name="T7" fmla="*/ 0 h 71"/>
              <a:gd name="T8" fmla="*/ 592 w 629"/>
              <a:gd name="T9" fmla="*/ 0 h 71"/>
              <a:gd name="T10" fmla="*/ 628 w 629"/>
              <a:gd name="T11" fmla="*/ 35 h 71"/>
              <a:gd name="T12" fmla="*/ 592 w 629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9" h="71">
                <a:moveTo>
                  <a:pt x="592" y="70"/>
                </a:moveTo>
                <a:lnTo>
                  <a:pt x="36" y="70"/>
                </a:lnTo>
                <a:cubicBezTo>
                  <a:pt x="16" y="70"/>
                  <a:pt x="0" y="55"/>
                  <a:pt x="0" y="35"/>
                </a:cubicBezTo>
                <a:cubicBezTo>
                  <a:pt x="0" y="16"/>
                  <a:pt x="16" y="0"/>
                  <a:pt x="36" y="0"/>
                </a:cubicBezTo>
                <a:lnTo>
                  <a:pt x="592" y="0"/>
                </a:lnTo>
                <a:cubicBezTo>
                  <a:pt x="612" y="0"/>
                  <a:pt x="628" y="16"/>
                  <a:pt x="628" y="35"/>
                </a:cubicBezTo>
                <a:cubicBezTo>
                  <a:pt x="628" y="55"/>
                  <a:pt x="612" y="70"/>
                  <a:pt x="592" y="70"/>
                </a:cubicBez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A3A733F4-4D18-481A-AF87-F429EE19756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493810" y="5850795"/>
            <a:ext cx="1140308" cy="1140308"/>
          </a:xfrm>
          <a:custGeom>
            <a:avLst/>
            <a:gdLst>
              <a:gd name="T0" fmla="*/ 1789 w 1790"/>
              <a:gd name="T1" fmla="*/ 895 h 1790"/>
              <a:gd name="T2" fmla="*/ 894 w 1790"/>
              <a:gd name="T3" fmla="*/ 1789 h 1790"/>
              <a:gd name="T4" fmla="*/ 0 w 1790"/>
              <a:gd name="T5" fmla="*/ 895 h 1790"/>
              <a:gd name="T6" fmla="*/ 894 w 1790"/>
              <a:gd name="T7" fmla="*/ 0 h 1790"/>
              <a:gd name="T8" fmla="*/ 1789 w 1790"/>
              <a:gd name="T9" fmla="*/ 895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790">
                <a:moveTo>
                  <a:pt x="1789" y="895"/>
                </a:moveTo>
                <a:cubicBezTo>
                  <a:pt x="1789" y="1388"/>
                  <a:pt x="1388" y="1789"/>
                  <a:pt x="894" y="1789"/>
                </a:cubicBezTo>
                <a:cubicBezTo>
                  <a:pt x="400" y="1789"/>
                  <a:pt x="0" y="1388"/>
                  <a:pt x="0" y="895"/>
                </a:cubicBezTo>
                <a:cubicBezTo>
                  <a:pt x="0" y="401"/>
                  <a:pt x="400" y="0"/>
                  <a:pt x="894" y="0"/>
                </a:cubicBezTo>
                <a:cubicBezTo>
                  <a:pt x="1388" y="0"/>
                  <a:pt x="1789" y="401"/>
                  <a:pt x="1789" y="895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C6C55336-3384-49AF-B28F-36563F36A69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915603" y="5850795"/>
            <a:ext cx="3227126" cy="1140308"/>
          </a:xfrm>
          <a:custGeom>
            <a:avLst/>
            <a:gdLst>
              <a:gd name="T0" fmla="*/ 4169 w 5065"/>
              <a:gd name="T1" fmla="*/ 0 h 1790"/>
              <a:gd name="T2" fmla="*/ 895 w 5065"/>
              <a:gd name="T3" fmla="*/ 0 h 1790"/>
              <a:gd name="T4" fmla="*/ 0 w 5065"/>
              <a:gd name="T5" fmla="*/ 895 h 1790"/>
              <a:gd name="T6" fmla="*/ 895 w 5065"/>
              <a:gd name="T7" fmla="*/ 1789 h 1790"/>
              <a:gd name="T8" fmla="*/ 4169 w 5065"/>
              <a:gd name="T9" fmla="*/ 1789 h 1790"/>
              <a:gd name="T10" fmla="*/ 5064 w 5065"/>
              <a:gd name="T11" fmla="*/ 895 h 1790"/>
              <a:gd name="T12" fmla="*/ 4169 w 5065"/>
              <a:gd name="T13" fmla="*/ 0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65" h="1790">
                <a:moveTo>
                  <a:pt x="4169" y="0"/>
                </a:moveTo>
                <a:lnTo>
                  <a:pt x="895" y="0"/>
                </a:lnTo>
                <a:cubicBezTo>
                  <a:pt x="401" y="0"/>
                  <a:pt x="0" y="401"/>
                  <a:pt x="0" y="895"/>
                </a:cubicBezTo>
                <a:cubicBezTo>
                  <a:pt x="0" y="1388"/>
                  <a:pt x="401" y="1789"/>
                  <a:pt x="895" y="1789"/>
                </a:cubicBezTo>
                <a:lnTo>
                  <a:pt x="4169" y="1789"/>
                </a:lnTo>
                <a:cubicBezTo>
                  <a:pt x="4663" y="1789"/>
                  <a:pt x="5064" y="1388"/>
                  <a:pt x="5064" y="895"/>
                </a:cubicBezTo>
                <a:cubicBezTo>
                  <a:pt x="5064" y="401"/>
                  <a:pt x="4663" y="0"/>
                  <a:pt x="4169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8E3230A4-267C-4504-8011-47BA822DAFC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493810" y="7639898"/>
            <a:ext cx="1140308" cy="1140308"/>
          </a:xfrm>
          <a:custGeom>
            <a:avLst/>
            <a:gdLst>
              <a:gd name="T0" fmla="*/ 1789 w 1790"/>
              <a:gd name="T1" fmla="*/ 895 h 1790"/>
              <a:gd name="T2" fmla="*/ 894 w 1790"/>
              <a:gd name="T3" fmla="*/ 1789 h 1790"/>
              <a:gd name="T4" fmla="*/ 0 w 1790"/>
              <a:gd name="T5" fmla="*/ 895 h 1790"/>
              <a:gd name="T6" fmla="*/ 894 w 1790"/>
              <a:gd name="T7" fmla="*/ 0 h 1790"/>
              <a:gd name="T8" fmla="*/ 1789 w 1790"/>
              <a:gd name="T9" fmla="*/ 895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790">
                <a:moveTo>
                  <a:pt x="1789" y="895"/>
                </a:moveTo>
                <a:cubicBezTo>
                  <a:pt x="1789" y="1389"/>
                  <a:pt x="1388" y="1789"/>
                  <a:pt x="894" y="1789"/>
                </a:cubicBezTo>
                <a:cubicBezTo>
                  <a:pt x="400" y="1789"/>
                  <a:pt x="0" y="1389"/>
                  <a:pt x="0" y="895"/>
                </a:cubicBezTo>
                <a:cubicBezTo>
                  <a:pt x="0" y="401"/>
                  <a:pt x="400" y="0"/>
                  <a:pt x="894" y="0"/>
                </a:cubicBezTo>
                <a:cubicBezTo>
                  <a:pt x="1388" y="0"/>
                  <a:pt x="1789" y="401"/>
                  <a:pt x="1789" y="895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60CB6645-5236-4794-90AE-0EAB3F5342C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915603" y="7639898"/>
            <a:ext cx="3227126" cy="1140308"/>
          </a:xfrm>
          <a:custGeom>
            <a:avLst/>
            <a:gdLst>
              <a:gd name="T0" fmla="*/ 4169 w 5065"/>
              <a:gd name="T1" fmla="*/ 0 h 1790"/>
              <a:gd name="T2" fmla="*/ 895 w 5065"/>
              <a:gd name="T3" fmla="*/ 0 h 1790"/>
              <a:gd name="T4" fmla="*/ 0 w 5065"/>
              <a:gd name="T5" fmla="*/ 895 h 1790"/>
              <a:gd name="T6" fmla="*/ 895 w 5065"/>
              <a:gd name="T7" fmla="*/ 1789 h 1790"/>
              <a:gd name="T8" fmla="*/ 4169 w 5065"/>
              <a:gd name="T9" fmla="*/ 1789 h 1790"/>
              <a:gd name="T10" fmla="*/ 5064 w 5065"/>
              <a:gd name="T11" fmla="*/ 895 h 1790"/>
              <a:gd name="T12" fmla="*/ 4169 w 5065"/>
              <a:gd name="T13" fmla="*/ 0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65" h="1790">
                <a:moveTo>
                  <a:pt x="4169" y="0"/>
                </a:moveTo>
                <a:lnTo>
                  <a:pt x="895" y="0"/>
                </a:lnTo>
                <a:cubicBezTo>
                  <a:pt x="401" y="0"/>
                  <a:pt x="0" y="401"/>
                  <a:pt x="0" y="895"/>
                </a:cubicBezTo>
                <a:cubicBezTo>
                  <a:pt x="0" y="1389"/>
                  <a:pt x="401" y="1789"/>
                  <a:pt x="895" y="1789"/>
                </a:cubicBezTo>
                <a:lnTo>
                  <a:pt x="4169" y="1789"/>
                </a:lnTo>
                <a:cubicBezTo>
                  <a:pt x="4663" y="1789"/>
                  <a:pt x="5064" y="1389"/>
                  <a:pt x="5064" y="895"/>
                </a:cubicBezTo>
                <a:cubicBezTo>
                  <a:pt x="5064" y="401"/>
                  <a:pt x="4663" y="0"/>
                  <a:pt x="4169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D7177087-877B-46A2-8242-6EC736A7A3B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493810" y="9426193"/>
            <a:ext cx="1140308" cy="1140308"/>
          </a:xfrm>
          <a:custGeom>
            <a:avLst/>
            <a:gdLst>
              <a:gd name="T0" fmla="*/ 1789 w 1790"/>
              <a:gd name="T1" fmla="*/ 895 h 1791"/>
              <a:gd name="T2" fmla="*/ 894 w 1790"/>
              <a:gd name="T3" fmla="*/ 1790 h 1791"/>
              <a:gd name="T4" fmla="*/ 0 w 1790"/>
              <a:gd name="T5" fmla="*/ 895 h 1791"/>
              <a:gd name="T6" fmla="*/ 894 w 1790"/>
              <a:gd name="T7" fmla="*/ 0 h 1791"/>
              <a:gd name="T8" fmla="*/ 1789 w 1790"/>
              <a:gd name="T9" fmla="*/ 895 h 1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791">
                <a:moveTo>
                  <a:pt x="1789" y="895"/>
                </a:moveTo>
                <a:cubicBezTo>
                  <a:pt x="1789" y="1389"/>
                  <a:pt x="1388" y="1790"/>
                  <a:pt x="894" y="1790"/>
                </a:cubicBezTo>
                <a:cubicBezTo>
                  <a:pt x="400" y="1790"/>
                  <a:pt x="0" y="1389"/>
                  <a:pt x="0" y="895"/>
                </a:cubicBezTo>
                <a:cubicBezTo>
                  <a:pt x="0" y="401"/>
                  <a:pt x="400" y="0"/>
                  <a:pt x="894" y="0"/>
                </a:cubicBezTo>
                <a:cubicBezTo>
                  <a:pt x="1388" y="0"/>
                  <a:pt x="1789" y="401"/>
                  <a:pt x="1789" y="895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9FD64510-BC4A-462E-8BCF-D9CAD206DC5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915603" y="9426193"/>
            <a:ext cx="3227126" cy="1140308"/>
          </a:xfrm>
          <a:custGeom>
            <a:avLst/>
            <a:gdLst>
              <a:gd name="T0" fmla="*/ 4169 w 5065"/>
              <a:gd name="T1" fmla="*/ 0 h 1791"/>
              <a:gd name="T2" fmla="*/ 895 w 5065"/>
              <a:gd name="T3" fmla="*/ 0 h 1791"/>
              <a:gd name="T4" fmla="*/ 0 w 5065"/>
              <a:gd name="T5" fmla="*/ 895 h 1791"/>
              <a:gd name="T6" fmla="*/ 895 w 5065"/>
              <a:gd name="T7" fmla="*/ 1790 h 1791"/>
              <a:gd name="T8" fmla="*/ 4169 w 5065"/>
              <a:gd name="T9" fmla="*/ 1790 h 1791"/>
              <a:gd name="T10" fmla="*/ 5064 w 5065"/>
              <a:gd name="T11" fmla="*/ 895 h 1791"/>
              <a:gd name="T12" fmla="*/ 4169 w 5065"/>
              <a:gd name="T13" fmla="*/ 0 h 1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65" h="1791">
                <a:moveTo>
                  <a:pt x="4169" y="0"/>
                </a:moveTo>
                <a:lnTo>
                  <a:pt x="895" y="0"/>
                </a:lnTo>
                <a:cubicBezTo>
                  <a:pt x="401" y="0"/>
                  <a:pt x="0" y="401"/>
                  <a:pt x="0" y="895"/>
                </a:cubicBezTo>
                <a:cubicBezTo>
                  <a:pt x="0" y="1389"/>
                  <a:pt x="401" y="1790"/>
                  <a:pt x="895" y="1790"/>
                </a:cubicBezTo>
                <a:lnTo>
                  <a:pt x="4169" y="1790"/>
                </a:lnTo>
                <a:cubicBezTo>
                  <a:pt x="4663" y="1790"/>
                  <a:pt x="5064" y="1389"/>
                  <a:pt x="5064" y="895"/>
                </a:cubicBezTo>
                <a:cubicBezTo>
                  <a:pt x="5064" y="401"/>
                  <a:pt x="4663" y="0"/>
                  <a:pt x="4169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B1578733-0156-4F28-AED0-4D6347A23C7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493810" y="11218105"/>
            <a:ext cx="1140308" cy="1140308"/>
          </a:xfrm>
          <a:custGeom>
            <a:avLst/>
            <a:gdLst>
              <a:gd name="T0" fmla="*/ 1789 w 1790"/>
              <a:gd name="T1" fmla="*/ 894 h 1790"/>
              <a:gd name="T2" fmla="*/ 894 w 1790"/>
              <a:gd name="T3" fmla="*/ 1789 h 1790"/>
              <a:gd name="T4" fmla="*/ 0 w 1790"/>
              <a:gd name="T5" fmla="*/ 894 h 1790"/>
              <a:gd name="T6" fmla="*/ 894 w 1790"/>
              <a:gd name="T7" fmla="*/ 0 h 1790"/>
              <a:gd name="T8" fmla="*/ 1789 w 1790"/>
              <a:gd name="T9" fmla="*/ 894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0" h="1790">
                <a:moveTo>
                  <a:pt x="1789" y="894"/>
                </a:moveTo>
                <a:cubicBezTo>
                  <a:pt x="1789" y="1389"/>
                  <a:pt x="1388" y="1789"/>
                  <a:pt x="894" y="1789"/>
                </a:cubicBezTo>
                <a:cubicBezTo>
                  <a:pt x="400" y="1789"/>
                  <a:pt x="0" y="1389"/>
                  <a:pt x="0" y="894"/>
                </a:cubicBezTo>
                <a:cubicBezTo>
                  <a:pt x="0" y="400"/>
                  <a:pt x="400" y="0"/>
                  <a:pt x="894" y="0"/>
                </a:cubicBezTo>
                <a:cubicBezTo>
                  <a:pt x="1388" y="0"/>
                  <a:pt x="1789" y="400"/>
                  <a:pt x="1789" y="894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9FBD7629-DE15-4C34-A974-366BB3DA5E9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915603" y="11218105"/>
            <a:ext cx="3227126" cy="1140308"/>
          </a:xfrm>
          <a:custGeom>
            <a:avLst/>
            <a:gdLst>
              <a:gd name="T0" fmla="*/ 4169 w 5065"/>
              <a:gd name="T1" fmla="*/ 0 h 1790"/>
              <a:gd name="T2" fmla="*/ 895 w 5065"/>
              <a:gd name="T3" fmla="*/ 0 h 1790"/>
              <a:gd name="T4" fmla="*/ 0 w 5065"/>
              <a:gd name="T5" fmla="*/ 894 h 1790"/>
              <a:gd name="T6" fmla="*/ 895 w 5065"/>
              <a:gd name="T7" fmla="*/ 1789 h 1790"/>
              <a:gd name="T8" fmla="*/ 4169 w 5065"/>
              <a:gd name="T9" fmla="*/ 1789 h 1790"/>
              <a:gd name="T10" fmla="*/ 5064 w 5065"/>
              <a:gd name="T11" fmla="*/ 894 h 1790"/>
              <a:gd name="T12" fmla="*/ 4169 w 5065"/>
              <a:gd name="T13" fmla="*/ 0 h 1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65" h="1790">
                <a:moveTo>
                  <a:pt x="4169" y="0"/>
                </a:moveTo>
                <a:lnTo>
                  <a:pt x="895" y="0"/>
                </a:lnTo>
                <a:cubicBezTo>
                  <a:pt x="401" y="0"/>
                  <a:pt x="0" y="400"/>
                  <a:pt x="0" y="894"/>
                </a:cubicBezTo>
                <a:cubicBezTo>
                  <a:pt x="0" y="1389"/>
                  <a:pt x="401" y="1789"/>
                  <a:pt x="895" y="1789"/>
                </a:cubicBezTo>
                <a:lnTo>
                  <a:pt x="4169" y="1789"/>
                </a:lnTo>
                <a:cubicBezTo>
                  <a:pt x="4663" y="1789"/>
                  <a:pt x="5064" y="1389"/>
                  <a:pt x="5064" y="894"/>
                </a:cubicBezTo>
                <a:cubicBezTo>
                  <a:pt x="5064" y="400"/>
                  <a:pt x="4663" y="0"/>
                  <a:pt x="4169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60CE49E2-AD81-4540-9D9D-435F814BF4C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98565" y="5539035"/>
            <a:ext cx="258395" cy="308950"/>
          </a:xfrm>
          <a:custGeom>
            <a:avLst/>
            <a:gdLst>
              <a:gd name="T0" fmla="*/ 0 w 407"/>
              <a:gd name="T1" fmla="*/ 0 h 487"/>
              <a:gd name="T2" fmla="*/ 203 w 407"/>
              <a:gd name="T3" fmla="*/ 486 h 487"/>
              <a:gd name="T4" fmla="*/ 406 w 407"/>
              <a:gd name="T5" fmla="*/ 0 h 487"/>
              <a:gd name="T6" fmla="*/ 0 w 407"/>
              <a:gd name="T7" fmla="*/ 0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7" h="487">
                <a:moveTo>
                  <a:pt x="0" y="0"/>
                </a:moveTo>
                <a:lnTo>
                  <a:pt x="203" y="486"/>
                </a:lnTo>
                <a:lnTo>
                  <a:pt x="406" y="0"/>
                </a:lnTo>
                <a:lnTo>
                  <a:pt x="0" y="0"/>
                </a:ln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7CE8998A-4CC9-441C-A302-AE206587B53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98565" y="7328140"/>
            <a:ext cx="258395" cy="308950"/>
          </a:xfrm>
          <a:custGeom>
            <a:avLst/>
            <a:gdLst>
              <a:gd name="T0" fmla="*/ 0 w 407"/>
              <a:gd name="T1" fmla="*/ 0 h 487"/>
              <a:gd name="T2" fmla="*/ 203 w 407"/>
              <a:gd name="T3" fmla="*/ 486 h 487"/>
              <a:gd name="T4" fmla="*/ 406 w 407"/>
              <a:gd name="T5" fmla="*/ 0 h 487"/>
              <a:gd name="T6" fmla="*/ 0 w 407"/>
              <a:gd name="T7" fmla="*/ 0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7" h="487">
                <a:moveTo>
                  <a:pt x="0" y="0"/>
                </a:moveTo>
                <a:lnTo>
                  <a:pt x="203" y="486"/>
                </a:lnTo>
                <a:lnTo>
                  <a:pt x="406" y="0"/>
                </a:lnTo>
                <a:lnTo>
                  <a:pt x="0" y="0"/>
                </a:ln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36">
            <a:extLst>
              <a:ext uri="{FF2B5EF4-FFF2-40B4-BE49-F238E27FC236}">
                <a16:creationId xmlns:a16="http://schemas.microsoft.com/office/drawing/2014/main" id="{595F5F21-4F7A-4CEB-AA6C-27DC72DAA37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98565" y="9117243"/>
            <a:ext cx="258395" cy="308950"/>
          </a:xfrm>
          <a:custGeom>
            <a:avLst/>
            <a:gdLst>
              <a:gd name="T0" fmla="*/ 0 w 407"/>
              <a:gd name="T1" fmla="*/ 0 h 486"/>
              <a:gd name="T2" fmla="*/ 203 w 407"/>
              <a:gd name="T3" fmla="*/ 485 h 486"/>
              <a:gd name="T4" fmla="*/ 406 w 407"/>
              <a:gd name="T5" fmla="*/ 0 h 486"/>
              <a:gd name="T6" fmla="*/ 0 w 407"/>
              <a:gd name="T7" fmla="*/ 0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7" h="486">
                <a:moveTo>
                  <a:pt x="0" y="0"/>
                </a:moveTo>
                <a:lnTo>
                  <a:pt x="203" y="485"/>
                </a:lnTo>
                <a:lnTo>
                  <a:pt x="406" y="0"/>
                </a:lnTo>
                <a:lnTo>
                  <a:pt x="0" y="0"/>
                </a:ln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8">
            <a:extLst>
              <a:ext uri="{FF2B5EF4-FFF2-40B4-BE49-F238E27FC236}">
                <a16:creationId xmlns:a16="http://schemas.microsoft.com/office/drawing/2014/main" id="{7CC0403D-F6FB-49C3-9753-1F52759D306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98565" y="10906347"/>
            <a:ext cx="258395" cy="308950"/>
          </a:xfrm>
          <a:custGeom>
            <a:avLst/>
            <a:gdLst>
              <a:gd name="T0" fmla="*/ 0 w 407"/>
              <a:gd name="T1" fmla="*/ 0 h 487"/>
              <a:gd name="T2" fmla="*/ 203 w 407"/>
              <a:gd name="T3" fmla="*/ 486 h 487"/>
              <a:gd name="T4" fmla="*/ 406 w 407"/>
              <a:gd name="T5" fmla="*/ 0 h 487"/>
              <a:gd name="T6" fmla="*/ 0 w 407"/>
              <a:gd name="T7" fmla="*/ 0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7" h="487">
                <a:moveTo>
                  <a:pt x="0" y="0"/>
                </a:moveTo>
                <a:lnTo>
                  <a:pt x="203" y="486"/>
                </a:lnTo>
                <a:lnTo>
                  <a:pt x="406" y="0"/>
                </a:lnTo>
                <a:lnTo>
                  <a:pt x="0" y="0"/>
                </a:ln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39">
            <a:extLst>
              <a:ext uri="{FF2B5EF4-FFF2-40B4-BE49-F238E27FC236}">
                <a16:creationId xmlns:a16="http://schemas.microsoft.com/office/drawing/2014/main" id="{F228B12F-5559-4F09-8244-22605B353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0689" y="10906347"/>
            <a:ext cx="258395" cy="308950"/>
          </a:xfrm>
          <a:custGeom>
            <a:avLst/>
            <a:gdLst>
              <a:gd name="T0" fmla="*/ 0 w 407"/>
              <a:gd name="T1" fmla="*/ 0 h 487"/>
              <a:gd name="T2" fmla="*/ 203 w 407"/>
              <a:gd name="T3" fmla="*/ 486 h 487"/>
              <a:gd name="T4" fmla="*/ 406 w 407"/>
              <a:gd name="T5" fmla="*/ 0 h 487"/>
              <a:gd name="T6" fmla="*/ 0 w 407"/>
              <a:gd name="T7" fmla="*/ 0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7" h="487">
                <a:moveTo>
                  <a:pt x="0" y="0"/>
                </a:moveTo>
                <a:lnTo>
                  <a:pt x="203" y="486"/>
                </a:lnTo>
                <a:lnTo>
                  <a:pt x="406" y="0"/>
                </a:lnTo>
                <a:lnTo>
                  <a:pt x="0" y="0"/>
                </a:lnTo>
              </a:path>
            </a:pathLst>
          </a:custGeom>
          <a:solidFill>
            <a:srgbClr val="5B525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35ECD51E-43FA-4751-B662-FDB2556720B3}"/>
              </a:ext>
            </a:extLst>
          </p:cNvPr>
          <p:cNvSpPr txBox="1">
            <a:spLocks/>
          </p:cNvSpPr>
          <p:nvPr/>
        </p:nvSpPr>
        <p:spPr>
          <a:xfrm>
            <a:off x="2231133" y="587271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45FA02B9-383B-481A-B94F-85031BAC4385}"/>
              </a:ext>
            </a:extLst>
          </p:cNvPr>
          <p:cNvSpPr txBox="1">
            <a:spLocks/>
          </p:cNvSpPr>
          <p:nvPr/>
        </p:nvSpPr>
        <p:spPr>
          <a:xfrm>
            <a:off x="2231133" y="761407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B7B8CD43-352A-49FA-932A-3FA8647EEEF4}"/>
              </a:ext>
            </a:extLst>
          </p:cNvPr>
          <p:cNvSpPr txBox="1">
            <a:spLocks/>
          </p:cNvSpPr>
          <p:nvPr/>
        </p:nvSpPr>
        <p:spPr>
          <a:xfrm>
            <a:off x="2229729" y="940317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EDB09614-0AB4-437A-A688-34F1D3E083A0}"/>
              </a:ext>
            </a:extLst>
          </p:cNvPr>
          <p:cNvSpPr txBox="1">
            <a:spLocks/>
          </p:cNvSpPr>
          <p:nvPr/>
        </p:nvSpPr>
        <p:spPr>
          <a:xfrm>
            <a:off x="2216830" y="1121474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91734BA2-83B8-4B2E-9B87-D03110F3E65A}"/>
              </a:ext>
            </a:extLst>
          </p:cNvPr>
          <p:cNvSpPr txBox="1">
            <a:spLocks/>
          </p:cNvSpPr>
          <p:nvPr/>
        </p:nvSpPr>
        <p:spPr>
          <a:xfrm>
            <a:off x="17798221" y="587271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2C027DE5-5424-4B40-A7E1-2EA321A19E43}"/>
              </a:ext>
            </a:extLst>
          </p:cNvPr>
          <p:cNvSpPr txBox="1">
            <a:spLocks/>
          </p:cNvSpPr>
          <p:nvPr/>
        </p:nvSpPr>
        <p:spPr>
          <a:xfrm>
            <a:off x="17798222" y="767586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61B05CDA-3C82-409A-98DB-2BC35B72D2AA}"/>
              </a:ext>
            </a:extLst>
          </p:cNvPr>
          <p:cNvSpPr txBox="1">
            <a:spLocks/>
          </p:cNvSpPr>
          <p:nvPr/>
        </p:nvSpPr>
        <p:spPr>
          <a:xfrm>
            <a:off x="17799626" y="944811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BE17E3B9-4713-4F3C-BF0E-FD6C9C0E3BDC}"/>
              </a:ext>
            </a:extLst>
          </p:cNvPr>
          <p:cNvSpPr txBox="1">
            <a:spLocks/>
          </p:cNvSpPr>
          <p:nvPr/>
        </p:nvSpPr>
        <p:spPr>
          <a:xfrm>
            <a:off x="17799626" y="1118602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TextBox 31">
            <a:extLst>
              <a:ext uri="{FF2B5EF4-FFF2-40B4-BE49-F238E27FC236}">
                <a16:creationId xmlns:a16="http://schemas.microsoft.com/office/drawing/2014/main" id="{5A19376A-D2D4-48EC-99C1-522526C5FA1E}"/>
              </a:ext>
            </a:extLst>
          </p:cNvPr>
          <p:cNvSpPr txBox="1"/>
          <p:nvPr/>
        </p:nvSpPr>
        <p:spPr>
          <a:xfrm>
            <a:off x="11658071" y="359095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1" name="TextBox 31">
            <a:extLst>
              <a:ext uri="{FF2B5EF4-FFF2-40B4-BE49-F238E27FC236}">
                <a16:creationId xmlns:a16="http://schemas.microsoft.com/office/drawing/2014/main" id="{923026D0-6A67-434A-AA7A-3A598E0FD1BC}"/>
              </a:ext>
            </a:extLst>
          </p:cNvPr>
          <p:cNvSpPr txBox="1"/>
          <p:nvPr/>
        </p:nvSpPr>
        <p:spPr>
          <a:xfrm>
            <a:off x="7998412" y="612856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2" name="TextBox 31">
            <a:extLst>
              <a:ext uri="{FF2B5EF4-FFF2-40B4-BE49-F238E27FC236}">
                <a16:creationId xmlns:a16="http://schemas.microsoft.com/office/drawing/2014/main" id="{CB5BBE0E-0DC3-4C4B-AEA1-85EA585EDD8C}"/>
              </a:ext>
            </a:extLst>
          </p:cNvPr>
          <p:cNvSpPr txBox="1"/>
          <p:nvPr/>
        </p:nvSpPr>
        <p:spPr>
          <a:xfrm>
            <a:off x="7998412" y="791766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CDDC454A-5C9D-4A76-9929-51AE01B48AC9}"/>
              </a:ext>
            </a:extLst>
          </p:cNvPr>
          <p:cNvSpPr txBox="1"/>
          <p:nvPr/>
        </p:nvSpPr>
        <p:spPr>
          <a:xfrm>
            <a:off x="7998412" y="970396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4" name="TextBox 31">
            <a:extLst>
              <a:ext uri="{FF2B5EF4-FFF2-40B4-BE49-F238E27FC236}">
                <a16:creationId xmlns:a16="http://schemas.microsoft.com/office/drawing/2014/main" id="{5245DD86-F66F-433A-8D87-261BB690B2BA}"/>
              </a:ext>
            </a:extLst>
          </p:cNvPr>
          <p:cNvSpPr txBox="1"/>
          <p:nvPr/>
        </p:nvSpPr>
        <p:spPr>
          <a:xfrm>
            <a:off x="7998412" y="1149587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5" name="TextBox 31">
            <a:extLst>
              <a:ext uri="{FF2B5EF4-FFF2-40B4-BE49-F238E27FC236}">
                <a16:creationId xmlns:a16="http://schemas.microsoft.com/office/drawing/2014/main" id="{C07726AA-29FB-4FBE-A600-BD631F23A7E8}"/>
              </a:ext>
            </a:extLst>
          </p:cNvPr>
          <p:cNvSpPr txBox="1"/>
          <p:nvPr/>
        </p:nvSpPr>
        <p:spPr>
          <a:xfrm>
            <a:off x="15319133" y="612856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6" name="TextBox 31">
            <a:extLst>
              <a:ext uri="{FF2B5EF4-FFF2-40B4-BE49-F238E27FC236}">
                <a16:creationId xmlns:a16="http://schemas.microsoft.com/office/drawing/2014/main" id="{D37A9315-4B7F-4DD0-80DB-166E3C7ED98E}"/>
              </a:ext>
            </a:extLst>
          </p:cNvPr>
          <p:cNvSpPr txBox="1"/>
          <p:nvPr/>
        </p:nvSpPr>
        <p:spPr>
          <a:xfrm>
            <a:off x="15319133" y="791766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7" name="TextBox 31">
            <a:extLst>
              <a:ext uri="{FF2B5EF4-FFF2-40B4-BE49-F238E27FC236}">
                <a16:creationId xmlns:a16="http://schemas.microsoft.com/office/drawing/2014/main" id="{3B2D7E7D-07F3-4EB4-833F-7AE61960D35B}"/>
              </a:ext>
            </a:extLst>
          </p:cNvPr>
          <p:cNvSpPr txBox="1"/>
          <p:nvPr/>
        </p:nvSpPr>
        <p:spPr>
          <a:xfrm>
            <a:off x="15319133" y="970396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9" name="TextBox 31">
            <a:extLst>
              <a:ext uri="{FF2B5EF4-FFF2-40B4-BE49-F238E27FC236}">
                <a16:creationId xmlns:a16="http://schemas.microsoft.com/office/drawing/2014/main" id="{A76C2C51-C7A3-4FA2-8D0A-7121D62D11C2}"/>
              </a:ext>
            </a:extLst>
          </p:cNvPr>
          <p:cNvSpPr txBox="1"/>
          <p:nvPr/>
        </p:nvSpPr>
        <p:spPr>
          <a:xfrm>
            <a:off x="15319133" y="1149587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8" name="Shape 2536">
            <a:extLst>
              <a:ext uri="{FF2B5EF4-FFF2-40B4-BE49-F238E27FC236}">
                <a16:creationId xmlns:a16="http://schemas.microsoft.com/office/drawing/2014/main" id="{03D2B676-A1F2-4678-A902-4F481621387D}"/>
              </a:ext>
            </a:extLst>
          </p:cNvPr>
          <p:cNvSpPr>
            <a:spLocks noChangeAspect="1"/>
          </p:cNvSpPr>
          <p:nvPr/>
        </p:nvSpPr>
        <p:spPr>
          <a:xfrm>
            <a:off x="8387595" y="360401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758">
            <a:extLst>
              <a:ext uri="{FF2B5EF4-FFF2-40B4-BE49-F238E27FC236}">
                <a16:creationId xmlns:a16="http://schemas.microsoft.com/office/drawing/2014/main" id="{D0789630-D357-4549-A0B5-808A4C2F72E1}"/>
              </a:ext>
            </a:extLst>
          </p:cNvPr>
          <p:cNvSpPr>
            <a:spLocks noChangeAspect="1"/>
          </p:cNvSpPr>
          <p:nvPr/>
        </p:nvSpPr>
        <p:spPr>
          <a:xfrm>
            <a:off x="10784637" y="614162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982" y="6873"/>
                </a:moveTo>
                <a:lnTo>
                  <a:pt x="14727" y="6873"/>
                </a:lnTo>
                <a:lnTo>
                  <a:pt x="14727" y="8836"/>
                </a:lnTo>
                <a:lnTo>
                  <a:pt x="982" y="8836"/>
                </a:lnTo>
                <a:cubicBezTo>
                  <a:pt x="982" y="8836"/>
                  <a:pt x="982" y="6873"/>
                  <a:pt x="982" y="6873"/>
                </a:cubicBezTo>
                <a:close/>
                <a:moveTo>
                  <a:pt x="982" y="9818"/>
                </a:moveTo>
                <a:lnTo>
                  <a:pt x="14727" y="9818"/>
                </a:lnTo>
                <a:cubicBezTo>
                  <a:pt x="15269" y="9818"/>
                  <a:pt x="15709" y="9378"/>
                  <a:pt x="15709" y="8836"/>
                </a:cubicBezTo>
                <a:lnTo>
                  <a:pt x="15709" y="6873"/>
                </a:lnTo>
                <a:cubicBezTo>
                  <a:pt x="15709" y="6331"/>
                  <a:pt x="15269" y="5891"/>
                  <a:pt x="14727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8"/>
                  <a:pt x="440" y="9818"/>
                  <a:pt x="982" y="9818"/>
                </a:cubicBezTo>
                <a:moveTo>
                  <a:pt x="14727" y="20618"/>
                </a:moveTo>
                <a:lnTo>
                  <a:pt x="982" y="20618"/>
                </a:lnTo>
                <a:lnTo>
                  <a:pt x="982" y="18655"/>
                </a:lnTo>
                <a:lnTo>
                  <a:pt x="14727" y="18655"/>
                </a:lnTo>
                <a:cubicBezTo>
                  <a:pt x="14727" y="18655"/>
                  <a:pt x="14727" y="20618"/>
                  <a:pt x="14727" y="20618"/>
                </a:cubicBezTo>
                <a:close/>
                <a:moveTo>
                  <a:pt x="14727" y="17673"/>
                </a:moveTo>
                <a:lnTo>
                  <a:pt x="982" y="17673"/>
                </a:lnTo>
                <a:cubicBezTo>
                  <a:pt x="440" y="17673"/>
                  <a:pt x="0" y="18113"/>
                  <a:pt x="0" y="18655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14727" y="21600"/>
                </a:lnTo>
                <a:cubicBezTo>
                  <a:pt x="15269" y="21600"/>
                  <a:pt x="15709" y="21160"/>
                  <a:pt x="15709" y="20618"/>
                </a:cubicBezTo>
                <a:lnTo>
                  <a:pt x="15709" y="18655"/>
                </a:lnTo>
                <a:cubicBezTo>
                  <a:pt x="15709" y="18113"/>
                  <a:pt x="15269" y="17673"/>
                  <a:pt x="14727" y="176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Shape 2770">
            <a:extLst>
              <a:ext uri="{FF2B5EF4-FFF2-40B4-BE49-F238E27FC236}">
                <a16:creationId xmlns:a16="http://schemas.microsoft.com/office/drawing/2014/main" id="{5988739C-C30E-4E62-AEBB-7F931A2A42DB}"/>
              </a:ext>
            </a:extLst>
          </p:cNvPr>
          <p:cNvSpPr>
            <a:spLocks noChangeAspect="1"/>
          </p:cNvSpPr>
          <p:nvPr/>
        </p:nvSpPr>
        <p:spPr>
          <a:xfrm>
            <a:off x="10784637" y="793072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2" name="Shape 2775">
            <a:extLst>
              <a:ext uri="{FF2B5EF4-FFF2-40B4-BE49-F238E27FC236}">
                <a16:creationId xmlns:a16="http://schemas.microsoft.com/office/drawing/2014/main" id="{241C0659-4D94-4925-8F9E-A61938D503D5}"/>
              </a:ext>
            </a:extLst>
          </p:cNvPr>
          <p:cNvSpPr>
            <a:spLocks noChangeAspect="1"/>
          </p:cNvSpPr>
          <p:nvPr/>
        </p:nvSpPr>
        <p:spPr>
          <a:xfrm>
            <a:off x="13034358" y="6217802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3" name="Shape 2784">
            <a:extLst>
              <a:ext uri="{FF2B5EF4-FFF2-40B4-BE49-F238E27FC236}">
                <a16:creationId xmlns:a16="http://schemas.microsoft.com/office/drawing/2014/main" id="{4795478D-793A-467B-8109-EA8BA192275B}"/>
              </a:ext>
            </a:extLst>
          </p:cNvPr>
          <p:cNvSpPr>
            <a:spLocks noChangeAspect="1"/>
          </p:cNvSpPr>
          <p:nvPr/>
        </p:nvSpPr>
        <p:spPr>
          <a:xfrm>
            <a:off x="10784637" y="971702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4" name="Shape 2785">
            <a:extLst>
              <a:ext uri="{FF2B5EF4-FFF2-40B4-BE49-F238E27FC236}">
                <a16:creationId xmlns:a16="http://schemas.microsoft.com/office/drawing/2014/main" id="{2AA4BBBF-E58F-4474-AEA4-C2169B4B1CCB}"/>
              </a:ext>
            </a:extLst>
          </p:cNvPr>
          <p:cNvSpPr>
            <a:spLocks noChangeAspect="1"/>
          </p:cNvSpPr>
          <p:nvPr/>
        </p:nvSpPr>
        <p:spPr>
          <a:xfrm>
            <a:off x="10784637" y="11559718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5" name="Shape 2809">
            <a:extLst>
              <a:ext uri="{FF2B5EF4-FFF2-40B4-BE49-F238E27FC236}">
                <a16:creationId xmlns:a16="http://schemas.microsoft.com/office/drawing/2014/main" id="{3CBCA149-0C1D-47AB-850E-7C5B1CF818F7}"/>
              </a:ext>
            </a:extLst>
          </p:cNvPr>
          <p:cNvSpPr>
            <a:spLocks noChangeAspect="1"/>
          </p:cNvSpPr>
          <p:nvPr/>
        </p:nvSpPr>
        <p:spPr>
          <a:xfrm>
            <a:off x="13034358" y="793072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727"/>
                </a:moveTo>
                <a:lnTo>
                  <a:pt x="17294" y="12764"/>
                </a:lnTo>
                <a:lnTo>
                  <a:pt x="19843" y="12764"/>
                </a:lnTo>
                <a:lnTo>
                  <a:pt x="19406" y="14727"/>
                </a:lnTo>
                <a:cubicBezTo>
                  <a:pt x="19406" y="14727"/>
                  <a:pt x="17076" y="14727"/>
                  <a:pt x="17076" y="14727"/>
                </a:cubicBezTo>
                <a:close/>
                <a:moveTo>
                  <a:pt x="18752" y="17673"/>
                </a:moveTo>
                <a:lnTo>
                  <a:pt x="16748" y="17673"/>
                </a:lnTo>
                <a:lnTo>
                  <a:pt x="16967" y="15709"/>
                </a:lnTo>
                <a:lnTo>
                  <a:pt x="19188" y="15709"/>
                </a:lnTo>
                <a:cubicBezTo>
                  <a:pt x="19188" y="15709"/>
                  <a:pt x="18752" y="17673"/>
                  <a:pt x="18752" y="17673"/>
                </a:cubicBezTo>
                <a:close/>
                <a:moveTo>
                  <a:pt x="17673" y="20618"/>
                </a:moveTo>
                <a:cubicBezTo>
                  <a:pt x="17131" y="20618"/>
                  <a:pt x="16691" y="20179"/>
                  <a:pt x="16691" y="19636"/>
                </a:cubicBezTo>
                <a:cubicBezTo>
                  <a:pt x="16691" y="19095"/>
                  <a:pt x="17131" y="18655"/>
                  <a:pt x="17673" y="18655"/>
                </a:cubicBezTo>
                <a:cubicBezTo>
                  <a:pt x="18215" y="18655"/>
                  <a:pt x="18655" y="19095"/>
                  <a:pt x="18655" y="19636"/>
                </a:cubicBezTo>
                <a:cubicBezTo>
                  <a:pt x="18655" y="20179"/>
                  <a:pt x="18215" y="20618"/>
                  <a:pt x="17673" y="20618"/>
                </a:cubicBezTo>
                <a:moveTo>
                  <a:pt x="16415" y="11782"/>
                </a:moveTo>
                <a:lnTo>
                  <a:pt x="13745" y="11782"/>
                </a:lnTo>
                <a:lnTo>
                  <a:pt x="13745" y="9818"/>
                </a:lnTo>
                <a:lnTo>
                  <a:pt x="16633" y="9818"/>
                </a:lnTo>
                <a:cubicBezTo>
                  <a:pt x="16633" y="9818"/>
                  <a:pt x="16415" y="11782"/>
                  <a:pt x="16415" y="11782"/>
                </a:cubicBezTo>
                <a:close/>
                <a:moveTo>
                  <a:pt x="16088" y="14727"/>
                </a:moveTo>
                <a:lnTo>
                  <a:pt x="13745" y="14727"/>
                </a:lnTo>
                <a:lnTo>
                  <a:pt x="13745" y="12764"/>
                </a:lnTo>
                <a:lnTo>
                  <a:pt x="16306" y="12764"/>
                </a:lnTo>
                <a:cubicBezTo>
                  <a:pt x="16306" y="12764"/>
                  <a:pt x="16088" y="14727"/>
                  <a:pt x="16088" y="14727"/>
                </a:cubicBezTo>
                <a:close/>
                <a:moveTo>
                  <a:pt x="15761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5979" y="15709"/>
                </a:lnTo>
                <a:cubicBezTo>
                  <a:pt x="15979" y="15709"/>
                  <a:pt x="15761" y="17673"/>
                  <a:pt x="15761" y="17673"/>
                </a:cubicBezTo>
                <a:close/>
                <a:moveTo>
                  <a:pt x="12764" y="11782"/>
                </a:moveTo>
                <a:lnTo>
                  <a:pt x="10094" y="11782"/>
                </a:lnTo>
                <a:lnTo>
                  <a:pt x="9876" y="9818"/>
                </a:lnTo>
                <a:lnTo>
                  <a:pt x="12764" y="9818"/>
                </a:lnTo>
                <a:cubicBezTo>
                  <a:pt x="12764" y="9818"/>
                  <a:pt x="12764" y="11782"/>
                  <a:pt x="12764" y="11782"/>
                </a:cubicBezTo>
                <a:close/>
                <a:moveTo>
                  <a:pt x="12764" y="14727"/>
                </a:moveTo>
                <a:lnTo>
                  <a:pt x="10421" y="14727"/>
                </a:lnTo>
                <a:lnTo>
                  <a:pt x="10203" y="12764"/>
                </a:lnTo>
                <a:lnTo>
                  <a:pt x="12764" y="12764"/>
                </a:lnTo>
                <a:cubicBezTo>
                  <a:pt x="12764" y="12764"/>
                  <a:pt x="12764" y="14727"/>
                  <a:pt x="12764" y="14727"/>
                </a:cubicBezTo>
                <a:close/>
                <a:moveTo>
                  <a:pt x="12764" y="17673"/>
                </a:moveTo>
                <a:lnTo>
                  <a:pt x="10748" y="17673"/>
                </a:lnTo>
                <a:lnTo>
                  <a:pt x="10531" y="15709"/>
                </a:lnTo>
                <a:lnTo>
                  <a:pt x="12764" y="15709"/>
                </a:lnTo>
                <a:cubicBezTo>
                  <a:pt x="12764" y="15709"/>
                  <a:pt x="12764" y="17673"/>
                  <a:pt x="12764" y="17673"/>
                </a:cubicBezTo>
                <a:close/>
                <a:moveTo>
                  <a:pt x="8836" y="20618"/>
                </a:moveTo>
                <a:cubicBezTo>
                  <a:pt x="8294" y="20618"/>
                  <a:pt x="7855" y="20179"/>
                  <a:pt x="7855" y="19636"/>
                </a:cubicBezTo>
                <a:cubicBezTo>
                  <a:pt x="7855" y="19095"/>
                  <a:pt x="8294" y="18655"/>
                  <a:pt x="8836" y="18655"/>
                </a:cubicBezTo>
                <a:cubicBezTo>
                  <a:pt x="9379" y="18655"/>
                  <a:pt x="9818" y="19095"/>
                  <a:pt x="9818" y="19636"/>
                </a:cubicBezTo>
                <a:cubicBezTo>
                  <a:pt x="9818" y="20179"/>
                  <a:pt x="9379" y="20618"/>
                  <a:pt x="8836" y="20618"/>
                </a:cubicBezTo>
                <a:moveTo>
                  <a:pt x="7213" y="15709"/>
                </a:moveTo>
                <a:lnTo>
                  <a:pt x="9543" y="15709"/>
                </a:lnTo>
                <a:lnTo>
                  <a:pt x="9761" y="17673"/>
                </a:lnTo>
                <a:lnTo>
                  <a:pt x="7740" y="17673"/>
                </a:lnTo>
                <a:cubicBezTo>
                  <a:pt x="7740" y="17673"/>
                  <a:pt x="7213" y="15709"/>
                  <a:pt x="7213" y="15709"/>
                </a:cubicBezTo>
                <a:close/>
                <a:moveTo>
                  <a:pt x="6950" y="14727"/>
                </a:moveTo>
                <a:lnTo>
                  <a:pt x="6423" y="12764"/>
                </a:lnTo>
                <a:lnTo>
                  <a:pt x="9215" y="12764"/>
                </a:lnTo>
                <a:lnTo>
                  <a:pt x="9434" y="14727"/>
                </a:lnTo>
                <a:cubicBezTo>
                  <a:pt x="9434" y="14727"/>
                  <a:pt x="6950" y="14727"/>
                  <a:pt x="6950" y="14727"/>
                </a:cubicBezTo>
                <a:close/>
                <a:moveTo>
                  <a:pt x="5633" y="9818"/>
                </a:moveTo>
                <a:lnTo>
                  <a:pt x="8888" y="9818"/>
                </a:lnTo>
                <a:lnTo>
                  <a:pt x="9106" y="11782"/>
                </a:lnTo>
                <a:lnTo>
                  <a:pt x="6160" y="11782"/>
                </a:lnTo>
                <a:cubicBezTo>
                  <a:pt x="6160" y="11782"/>
                  <a:pt x="5633" y="9818"/>
                  <a:pt x="5633" y="9818"/>
                </a:cubicBezTo>
                <a:close/>
                <a:moveTo>
                  <a:pt x="17621" y="9818"/>
                </a:moveTo>
                <a:lnTo>
                  <a:pt x="20497" y="9818"/>
                </a:lnTo>
                <a:lnTo>
                  <a:pt x="20061" y="11782"/>
                </a:lnTo>
                <a:lnTo>
                  <a:pt x="17403" y="11782"/>
                </a:lnTo>
                <a:cubicBezTo>
                  <a:pt x="17403" y="11782"/>
                  <a:pt x="17621" y="9818"/>
                  <a:pt x="17621" y="9818"/>
                </a:cubicBezTo>
                <a:close/>
                <a:moveTo>
                  <a:pt x="19619" y="18282"/>
                </a:moveTo>
                <a:lnTo>
                  <a:pt x="19622" y="18283"/>
                </a:lnTo>
                <a:lnTo>
                  <a:pt x="21585" y="9447"/>
                </a:lnTo>
                <a:lnTo>
                  <a:pt x="21577" y="9444"/>
                </a:lnTo>
                <a:cubicBezTo>
                  <a:pt x="21587" y="9406"/>
                  <a:pt x="21600" y="9369"/>
                  <a:pt x="21600" y="9327"/>
                </a:cubicBezTo>
                <a:cubicBezTo>
                  <a:pt x="21600" y="9056"/>
                  <a:pt x="21380" y="8836"/>
                  <a:pt x="21109" y="8836"/>
                </a:cubicBezTo>
                <a:lnTo>
                  <a:pt x="5370" y="8836"/>
                </a:lnTo>
                <a:lnTo>
                  <a:pt x="4674" y="6241"/>
                </a:lnTo>
                <a:lnTo>
                  <a:pt x="4667" y="6243"/>
                </a:lnTo>
                <a:cubicBezTo>
                  <a:pt x="4605" y="6041"/>
                  <a:pt x="4425" y="5891"/>
                  <a:pt x="4203" y="5891"/>
                </a:cubicBezTo>
                <a:lnTo>
                  <a:pt x="491" y="5891"/>
                </a:lnTo>
                <a:cubicBezTo>
                  <a:pt x="220" y="5891"/>
                  <a:pt x="0" y="6110"/>
                  <a:pt x="0" y="6382"/>
                </a:cubicBezTo>
                <a:cubicBezTo>
                  <a:pt x="0" y="6653"/>
                  <a:pt x="220" y="6873"/>
                  <a:pt x="491" y="6873"/>
                </a:cubicBezTo>
                <a:lnTo>
                  <a:pt x="3827" y="6873"/>
                </a:lnTo>
                <a:lnTo>
                  <a:pt x="6893" y="18305"/>
                </a:lnTo>
                <a:lnTo>
                  <a:pt x="6894" y="18305"/>
                </a:lnTo>
                <a:cubicBezTo>
                  <a:pt x="6936" y="18443"/>
                  <a:pt x="7037" y="18555"/>
                  <a:pt x="7168" y="18613"/>
                </a:cubicBezTo>
                <a:cubicBezTo>
                  <a:pt x="6984" y="18912"/>
                  <a:pt x="6873" y="19260"/>
                  <a:pt x="6873" y="19636"/>
                </a:cubicBezTo>
                <a:cubicBezTo>
                  <a:pt x="6873" y="20721"/>
                  <a:pt x="7752" y="21600"/>
                  <a:pt x="8836" y="21600"/>
                </a:cubicBezTo>
                <a:cubicBezTo>
                  <a:pt x="9921" y="21600"/>
                  <a:pt x="10800" y="20721"/>
                  <a:pt x="10800" y="19636"/>
                </a:cubicBezTo>
                <a:cubicBezTo>
                  <a:pt x="10800" y="19277"/>
                  <a:pt x="10696" y="18945"/>
                  <a:pt x="10528" y="18655"/>
                </a:cubicBezTo>
                <a:lnTo>
                  <a:pt x="15981" y="18655"/>
                </a:lnTo>
                <a:cubicBezTo>
                  <a:pt x="15813" y="18945"/>
                  <a:pt x="15709" y="19277"/>
                  <a:pt x="15709" y="19636"/>
                </a:cubicBezTo>
                <a:cubicBezTo>
                  <a:pt x="15709" y="20721"/>
                  <a:pt x="16588" y="21600"/>
                  <a:pt x="17673" y="21600"/>
                </a:cubicBezTo>
                <a:cubicBezTo>
                  <a:pt x="18757" y="21600"/>
                  <a:pt x="19636" y="20721"/>
                  <a:pt x="19636" y="19636"/>
                </a:cubicBezTo>
                <a:cubicBezTo>
                  <a:pt x="19636" y="19260"/>
                  <a:pt x="19525" y="18912"/>
                  <a:pt x="19342" y="18613"/>
                </a:cubicBezTo>
                <a:cubicBezTo>
                  <a:pt x="19479" y="18552"/>
                  <a:pt x="19581" y="18430"/>
                  <a:pt x="19619" y="18282"/>
                </a:cubicBezTo>
                <a:moveTo>
                  <a:pt x="11291" y="2945"/>
                </a:moveTo>
                <a:cubicBezTo>
                  <a:pt x="11427" y="2945"/>
                  <a:pt x="11549" y="2891"/>
                  <a:pt x="11638" y="2802"/>
                </a:cubicBezTo>
                <a:lnTo>
                  <a:pt x="12764" y="1676"/>
                </a:lnTo>
                <a:lnTo>
                  <a:pt x="12764" y="7364"/>
                </a:lnTo>
                <a:cubicBezTo>
                  <a:pt x="12764" y="7634"/>
                  <a:pt x="12983" y="7855"/>
                  <a:pt x="13255" y="7855"/>
                </a:cubicBezTo>
                <a:cubicBezTo>
                  <a:pt x="13526" y="7855"/>
                  <a:pt x="13745" y="7634"/>
                  <a:pt x="13745" y="7364"/>
                </a:cubicBezTo>
                <a:lnTo>
                  <a:pt x="13745" y="1676"/>
                </a:lnTo>
                <a:lnTo>
                  <a:pt x="14871" y="2802"/>
                </a:lnTo>
                <a:cubicBezTo>
                  <a:pt x="14959" y="2891"/>
                  <a:pt x="15082" y="2945"/>
                  <a:pt x="15218" y="2945"/>
                </a:cubicBezTo>
                <a:cubicBezTo>
                  <a:pt x="15490" y="2945"/>
                  <a:pt x="15709" y="2726"/>
                  <a:pt x="15709" y="2455"/>
                </a:cubicBezTo>
                <a:cubicBezTo>
                  <a:pt x="15709" y="2319"/>
                  <a:pt x="15654" y="2196"/>
                  <a:pt x="15565" y="2107"/>
                </a:cubicBezTo>
                <a:lnTo>
                  <a:pt x="13602" y="144"/>
                </a:lnTo>
                <a:cubicBezTo>
                  <a:pt x="13513" y="55"/>
                  <a:pt x="13390" y="0"/>
                  <a:pt x="13255" y="0"/>
                </a:cubicBezTo>
                <a:cubicBezTo>
                  <a:pt x="13118" y="0"/>
                  <a:pt x="12996" y="55"/>
                  <a:pt x="12907" y="144"/>
                </a:cubicBezTo>
                <a:lnTo>
                  <a:pt x="10944" y="2107"/>
                </a:lnTo>
                <a:cubicBezTo>
                  <a:pt x="10855" y="2196"/>
                  <a:pt x="10800" y="2319"/>
                  <a:pt x="10800" y="2455"/>
                </a:cubicBezTo>
                <a:cubicBezTo>
                  <a:pt x="10800" y="2726"/>
                  <a:pt x="11020" y="2945"/>
                  <a:pt x="11291" y="29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6" name="Shape 2836">
            <a:extLst>
              <a:ext uri="{FF2B5EF4-FFF2-40B4-BE49-F238E27FC236}">
                <a16:creationId xmlns:a16="http://schemas.microsoft.com/office/drawing/2014/main" id="{0BE578EA-5171-45DA-AF84-5362AEA9DF79}"/>
              </a:ext>
            </a:extLst>
          </p:cNvPr>
          <p:cNvSpPr>
            <a:spLocks noChangeAspect="1"/>
          </p:cNvSpPr>
          <p:nvPr/>
        </p:nvSpPr>
        <p:spPr>
          <a:xfrm>
            <a:off x="13034358" y="11585112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8" name="Shape 2847">
            <a:extLst>
              <a:ext uri="{FF2B5EF4-FFF2-40B4-BE49-F238E27FC236}">
                <a16:creationId xmlns:a16="http://schemas.microsoft.com/office/drawing/2014/main" id="{D3B81DF2-F4C8-4AC9-B4BC-87D65BAD9705}"/>
              </a:ext>
            </a:extLst>
          </p:cNvPr>
          <p:cNvSpPr>
            <a:spLocks noChangeAspect="1"/>
          </p:cNvSpPr>
          <p:nvPr/>
        </p:nvSpPr>
        <p:spPr>
          <a:xfrm>
            <a:off x="13034358" y="9717023"/>
            <a:ext cx="558655" cy="558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6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7673"/>
                </a:moveTo>
                <a:cubicBezTo>
                  <a:pt x="13610" y="17673"/>
                  <a:pt x="13488" y="17728"/>
                  <a:pt x="13398" y="17817"/>
                </a:cubicBezTo>
                <a:lnTo>
                  <a:pt x="11291" y="19924"/>
                </a:lnTo>
                <a:lnTo>
                  <a:pt x="11291" y="8346"/>
                </a:lnTo>
                <a:cubicBezTo>
                  <a:pt x="11291" y="8074"/>
                  <a:pt x="11071" y="7855"/>
                  <a:pt x="10800" y="7855"/>
                </a:cubicBezTo>
                <a:cubicBezTo>
                  <a:pt x="10529" y="7855"/>
                  <a:pt x="10309" y="8074"/>
                  <a:pt x="10309" y="8346"/>
                </a:cubicBez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4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424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>
            <a:extLst>
              <a:ext uri="{FF2B5EF4-FFF2-40B4-BE49-F238E27FC236}">
                <a16:creationId xmlns:a16="http://schemas.microsoft.com/office/drawing/2014/main" id="{EEFD86A2-ABFB-452A-BB47-248CFC21C4B4}"/>
              </a:ext>
            </a:extLst>
          </p:cNvPr>
          <p:cNvSpPr/>
          <p:nvPr/>
        </p:nvSpPr>
        <p:spPr>
          <a:xfrm>
            <a:off x="12146171" y="3034863"/>
            <a:ext cx="82296" cy="1052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 1">
            <a:extLst>
              <a:ext uri="{FF2B5EF4-FFF2-40B4-BE49-F238E27FC236}">
                <a16:creationId xmlns:a16="http://schemas.microsoft.com/office/drawing/2014/main" id="{58999550-CDB7-4CE9-B454-46F83682C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0829" y="2320664"/>
            <a:ext cx="3072980" cy="714200"/>
          </a:xfrm>
          <a:custGeom>
            <a:avLst/>
            <a:gdLst>
              <a:gd name="T0" fmla="*/ 1772326 w 4954"/>
              <a:gd name="T1" fmla="*/ 0 h 1153"/>
              <a:gd name="T2" fmla="*/ 10076 w 4954"/>
              <a:gd name="T3" fmla="*/ 0 h 1153"/>
              <a:gd name="T4" fmla="*/ 0 w 4954"/>
              <a:gd name="T5" fmla="*/ 10062 h 1153"/>
              <a:gd name="T6" fmla="*/ 0 w 4954"/>
              <a:gd name="T7" fmla="*/ 413978 h 1153"/>
              <a:gd name="T8" fmla="*/ 1782402 w 4954"/>
              <a:gd name="T9" fmla="*/ 413978 h 1153"/>
              <a:gd name="T10" fmla="*/ 1782402 w 4954"/>
              <a:gd name="T11" fmla="*/ 10062 h 1153"/>
              <a:gd name="T12" fmla="*/ 1772326 w 4954"/>
              <a:gd name="T13" fmla="*/ 0 h 11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4" h="1153">
                <a:moveTo>
                  <a:pt x="4925" y="0"/>
                </a:moveTo>
                <a:lnTo>
                  <a:pt x="28" y="0"/>
                </a:lnTo>
                <a:cubicBezTo>
                  <a:pt x="12" y="0"/>
                  <a:pt x="0" y="13"/>
                  <a:pt x="0" y="28"/>
                </a:cubicBezTo>
                <a:lnTo>
                  <a:pt x="0" y="1152"/>
                </a:lnTo>
                <a:lnTo>
                  <a:pt x="4953" y="1152"/>
                </a:lnTo>
                <a:lnTo>
                  <a:pt x="4953" y="28"/>
                </a:lnTo>
                <a:cubicBezTo>
                  <a:pt x="4953" y="13"/>
                  <a:pt x="4941" y="0"/>
                  <a:pt x="4925" y="0"/>
                </a:cubicBezTo>
              </a:path>
            </a:pathLst>
          </a:custGeom>
          <a:solidFill>
            <a:schemeClr val="tx2">
              <a:lumMod val="90000"/>
              <a:lumOff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5519360F-8AC5-4FD2-B751-174BEFE533FB}"/>
              </a:ext>
            </a:extLst>
          </p:cNvPr>
          <p:cNvSpPr/>
          <p:nvPr/>
        </p:nvSpPr>
        <p:spPr>
          <a:xfrm>
            <a:off x="5019418" y="4009023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10">
            <a:extLst>
              <a:ext uri="{FF2B5EF4-FFF2-40B4-BE49-F238E27FC236}">
                <a16:creationId xmlns:a16="http://schemas.microsoft.com/office/drawing/2014/main" id="{067E7411-D5BF-41EA-A33D-FEE262AA8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329" y="8325701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14">
            <a:extLst>
              <a:ext uri="{FF2B5EF4-FFF2-40B4-BE49-F238E27FC236}">
                <a16:creationId xmlns:a16="http://schemas.microsoft.com/office/drawing/2014/main" id="{8DA0868D-496F-4461-8483-8F85A8DAC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3708" y="4452055"/>
            <a:ext cx="3072980" cy="714200"/>
          </a:xfrm>
          <a:custGeom>
            <a:avLst/>
            <a:gdLst>
              <a:gd name="T0" fmla="*/ 9718 w 4953"/>
              <a:gd name="T1" fmla="*/ 0 h 1153"/>
              <a:gd name="T2" fmla="*/ 1772324 w 4953"/>
              <a:gd name="T3" fmla="*/ 0 h 1153"/>
              <a:gd name="T4" fmla="*/ 1782402 w 4953"/>
              <a:gd name="T5" fmla="*/ 10062 h 1153"/>
              <a:gd name="T6" fmla="*/ 1782402 w 4953"/>
              <a:gd name="T7" fmla="*/ 413978 h 1153"/>
              <a:gd name="T8" fmla="*/ 0 w 4953"/>
              <a:gd name="T9" fmla="*/ 413978 h 1153"/>
              <a:gd name="T10" fmla="*/ 0 w 4953"/>
              <a:gd name="T11" fmla="*/ 10062 h 1153"/>
              <a:gd name="T12" fmla="*/ 9718 w 4953"/>
              <a:gd name="T13" fmla="*/ 0 h 11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153">
                <a:moveTo>
                  <a:pt x="27" y="0"/>
                </a:moveTo>
                <a:lnTo>
                  <a:pt x="4924" y="0"/>
                </a:lnTo>
                <a:cubicBezTo>
                  <a:pt x="4940" y="0"/>
                  <a:pt x="4952" y="13"/>
                  <a:pt x="4952" y="28"/>
                </a:cubicBezTo>
                <a:lnTo>
                  <a:pt x="4952" y="1152"/>
                </a:lnTo>
                <a:lnTo>
                  <a:pt x="0" y="1152"/>
                </a:lnTo>
                <a:lnTo>
                  <a:pt x="0" y="28"/>
                </a:lnTo>
                <a:cubicBezTo>
                  <a:pt x="0" y="13"/>
                  <a:pt x="12" y="0"/>
                  <a:pt x="27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15">
            <a:extLst>
              <a:ext uri="{FF2B5EF4-FFF2-40B4-BE49-F238E27FC236}">
                <a16:creationId xmlns:a16="http://schemas.microsoft.com/office/drawing/2014/main" id="{6A883436-5889-4DCD-A354-FD6D0A431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583" y="5155576"/>
            <a:ext cx="2821231" cy="2312261"/>
          </a:xfrm>
          <a:custGeom>
            <a:avLst/>
            <a:gdLst>
              <a:gd name="T0" fmla="*/ 1378322 w 4548"/>
              <a:gd name="T1" fmla="*/ 1341078 h 3727"/>
              <a:gd name="T2" fmla="*/ 258030 w 4548"/>
              <a:gd name="T3" fmla="*/ 1341078 h 3727"/>
              <a:gd name="T4" fmla="*/ 0 w 4548"/>
              <a:gd name="T5" fmla="*/ 1083012 h 3727"/>
              <a:gd name="T6" fmla="*/ 0 w 4548"/>
              <a:gd name="T7" fmla="*/ 0 h 3727"/>
              <a:gd name="T8" fmla="*/ 1636352 w 4548"/>
              <a:gd name="T9" fmla="*/ 0 h 3727"/>
              <a:gd name="T10" fmla="*/ 1636352 w 4548"/>
              <a:gd name="T11" fmla="*/ 1083012 h 3727"/>
              <a:gd name="T12" fmla="*/ 1378322 w 4548"/>
              <a:gd name="T13" fmla="*/ 1341078 h 37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548" h="3727">
                <a:moveTo>
                  <a:pt x="3830" y="3726"/>
                </a:moveTo>
                <a:lnTo>
                  <a:pt x="717" y="3726"/>
                </a:lnTo>
                <a:cubicBezTo>
                  <a:pt x="321" y="3726"/>
                  <a:pt x="0" y="3405"/>
                  <a:pt x="0" y="3009"/>
                </a:cubicBezTo>
                <a:lnTo>
                  <a:pt x="0" y="0"/>
                </a:lnTo>
                <a:lnTo>
                  <a:pt x="4547" y="0"/>
                </a:lnTo>
                <a:lnTo>
                  <a:pt x="4547" y="3009"/>
                </a:lnTo>
                <a:cubicBezTo>
                  <a:pt x="4547" y="3405"/>
                  <a:pt x="4226" y="3726"/>
                  <a:pt x="3830" y="372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Box 31">
            <a:extLst>
              <a:ext uri="{FF2B5EF4-FFF2-40B4-BE49-F238E27FC236}">
                <a16:creationId xmlns:a16="http://schemas.microsoft.com/office/drawing/2014/main" id="{C48D7C09-E927-4875-A38A-D62A2614563C}"/>
              </a:ext>
            </a:extLst>
          </p:cNvPr>
          <p:cNvSpPr txBox="1"/>
          <p:nvPr/>
        </p:nvSpPr>
        <p:spPr>
          <a:xfrm>
            <a:off x="11658071" y="238537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AFB2C16B-1A76-4804-A2E0-4A6155AE0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1515" y="4441376"/>
            <a:ext cx="3072981" cy="714200"/>
          </a:xfrm>
          <a:custGeom>
            <a:avLst/>
            <a:gdLst>
              <a:gd name="T0" fmla="*/ 1772327 w 4954"/>
              <a:gd name="T1" fmla="*/ 0 h 1153"/>
              <a:gd name="T2" fmla="*/ 10076 w 4954"/>
              <a:gd name="T3" fmla="*/ 0 h 1153"/>
              <a:gd name="T4" fmla="*/ 0 w 4954"/>
              <a:gd name="T5" fmla="*/ 10062 h 1153"/>
              <a:gd name="T6" fmla="*/ 0 w 4954"/>
              <a:gd name="T7" fmla="*/ 413978 h 1153"/>
              <a:gd name="T8" fmla="*/ 1782403 w 4954"/>
              <a:gd name="T9" fmla="*/ 413978 h 1153"/>
              <a:gd name="T10" fmla="*/ 1782403 w 4954"/>
              <a:gd name="T11" fmla="*/ 10062 h 1153"/>
              <a:gd name="T12" fmla="*/ 1772327 w 4954"/>
              <a:gd name="T13" fmla="*/ 0 h 11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4" h="1153">
                <a:moveTo>
                  <a:pt x="4925" y="0"/>
                </a:moveTo>
                <a:lnTo>
                  <a:pt x="28" y="0"/>
                </a:lnTo>
                <a:cubicBezTo>
                  <a:pt x="12" y="0"/>
                  <a:pt x="0" y="13"/>
                  <a:pt x="0" y="28"/>
                </a:cubicBezTo>
                <a:lnTo>
                  <a:pt x="0" y="1152"/>
                </a:lnTo>
                <a:lnTo>
                  <a:pt x="4953" y="1152"/>
                </a:lnTo>
                <a:lnTo>
                  <a:pt x="4953" y="28"/>
                </a:lnTo>
                <a:cubicBezTo>
                  <a:pt x="4953" y="13"/>
                  <a:pt x="4940" y="0"/>
                  <a:pt x="4925" y="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DB3F924E-DAEE-4607-B870-8DB64ED3D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7390" y="5151321"/>
            <a:ext cx="2821233" cy="2312261"/>
          </a:xfrm>
          <a:custGeom>
            <a:avLst/>
            <a:gdLst>
              <a:gd name="T0" fmla="*/ 258031 w 4548"/>
              <a:gd name="T1" fmla="*/ 1341078 h 3727"/>
              <a:gd name="T2" fmla="*/ 1378323 w 4548"/>
              <a:gd name="T3" fmla="*/ 1341078 h 3727"/>
              <a:gd name="T4" fmla="*/ 1636353 w 4548"/>
              <a:gd name="T5" fmla="*/ 1083012 h 3727"/>
              <a:gd name="T6" fmla="*/ 1636353 w 4548"/>
              <a:gd name="T7" fmla="*/ 0 h 3727"/>
              <a:gd name="T8" fmla="*/ 0 w 4548"/>
              <a:gd name="T9" fmla="*/ 0 h 3727"/>
              <a:gd name="T10" fmla="*/ 0 w 4548"/>
              <a:gd name="T11" fmla="*/ 1083012 h 3727"/>
              <a:gd name="T12" fmla="*/ 258031 w 4548"/>
              <a:gd name="T13" fmla="*/ 1341078 h 37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548" h="3727">
                <a:moveTo>
                  <a:pt x="717" y="3726"/>
                </a:moveTo>
                <a:lnTo>
                  <a:pt x="3830" y="3726"/>
                </a:lnTo>
                <a:cubicBezTo>
                  <a:pt x="4226" y="3726"/>
                  <a:pt x="4547" y="3405"/>
                  <a:pt x="4547" y="3009"/>
                </a:cubicBezTo>
                <a:lnTo>
                  <a:pt x="4547" y="0"/>
                </a:lnTo>
                <a:lnTo>
                  <a:pt x="0" y="0"/>
                </a:lnTo>
                <a:lnTo>
                  <a:pt x="0" y="3009"/>
                </a:lnTo>
                <a:cubicBezTo>
                  <a:pt x="0" y="3405"/>
                  <a:pt x="321" y="3726"/>
                  <a:pt x="717" y="372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60D27489-D4FF-45D8-8CEE-D8CC8DA1F8E2}"/>
              </a:ext>
            </a:extLst>
          </p:cNvPr>
          <p:cNvSpPr/>
          <p:nvPr/>
        </p:nvSpPr>
        <p:spPr>
          <a:xfrm>
            <a:off x="8517226" y="4009023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1FB33C21-F581-4E53-96BC-094353594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0829" y="4441376"/>
            <a:ext cx="3072980" cy="714200"/>
          </a:xfrm>
          <a:custGeom>
            <a:avLst/>
            <a:gdLst>
              <a:gd name="T0" fmla="*/ 1772326 w 4954"/>
              <a:gd name="T1" fmla="*/ 0 h 1153"/>
              <a:gd name="T2" fmla="*/ 10076 w 4954"/>
              <a:gd name="T3" fmla="*/ 0 h 1153"/>
              <a:gd name="T4" fmla="*/ 0 w 4954"/>
              <a:gd name="T5" fmla="*/ 10062 h 1153"/>
              <a:gd name="T6" fmla="*/ 0 w 4954"/>
              <a:gd name="T7" fmla="*/ 413978 h 1153"/>
              <a:gd name="T8" fmla="*/ 1782402 w 4954"/>
              <a:gd name="T9" fmla="*/ 413978 h 1153"/>
              <a:gd name="T10" fmla="*/ 1782402 w 4954"/>
              <a:gd name="T11" fmla="*/ 10062 h 1153"/>
              <a:gd name="T12" fmla="*/ 1772326 w 4954"/>
              <a:gd name="T13" fmla="*/ 0 h 11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4" h="1153">
                <a:moveTo>
                  <a:pt x="4925" y="0"/>
                </a:moveTo>
                <a:lnTo>
                  <a:pt x="28" y="0"/>
                </a:lnTo>
                <a:cubicBezTo>
                  <a:pt x="12" y="0"/>
                  <a:pt x="0" y="13"/>
                  <a:pt x="0" y="28"/>
                </a:cubicBezTo>
                <a:lnTo>
                  <a:pt x="0" y="1152"/>
                </a:lnTo>
                <a:lnTo>
                  <a:pt x="4953" y="1152"/>
                </a:lnTo>
                <a:lnTo>
                  <a:pt x="4953" y="28"/>
                </a:lnTo>
                <a:cubicBezTo>
                  <a:pt x="4953" y="13"/>
                  <a:pt x="4941" y="0"/>
                  <a:pt x="4925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992F9453-C361-480C-8129-434168B2C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6704" y="5155576"/>
            <a:ext cx="2821231" cy="2312261"/>
          </a:xfrm>
          <a:custGeom>
            <a:avLst/>
            <a:gdLst>
              <a:gd name="T0" fmla="*/ 258030 w 4548"/>
              <a:gd name="T1" fmla="*/ 1341078 h 3727"/>
              <a:gd name="T2" fmla="*/ 1378322 w 4548"/>
              <a:gd name="T3" fmla="*/ 1341078 h 3727"/>
              <a:gd name="T4" fmla="*/ 1636352 w 4548"/>
              <a:gd name="T5" fmla="*/ 1083012 h 3727"/>
              <a:gd name="T6" fmla="*/ 1636352 w 4548"/>
              <a:gd name="T7" fmla="*/ 0 h 3727"/>
              <a:gd name="T8" fmla="*/ 0 w 4548"/>
              <a:gd name="T9" fmla="*/ 0 h 3727"/>
              <a:gd name="T10" fmla="*/ 0 w 4548"/>
              <a:gd name="T11" fmla="*/ 1083012 h 3727"/>
              <a:gd name="T12" fmla="*/ 258030 w 4548"/>
              <a:gd name="T13" fmla="*/ 1341078 h 37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548" h="3727">
                <a:moveTo>
                  <a:pt x="717" y="3726"/>
                </a:moveTo>
                <a:lnTo>
                  <a:pt x="3830" y="3726"/>
                </a:lnTo>
                <a:cubicBezTo>
                  <a:pt x="4226" y="3726"/>
                  <a:pt x="4547" y="3405"/>
                  <a:pt x="4547" y="3009"/>
                </a:cubicBezTo>
                <a:lnTo>
                  <a:pt x="4547" y="0"/>
                </a:lnTo>
                <a:lnTo>
                  <a:pt x="0" y="0"/>
                </a:lnTo>
                <a:lnTo>
                  <a:pt x="0" y="3009"/>
                </a:lnTo>
                <a:cubicBezTo>
                  <a:pt x="0" y="3405"/>
                  <a:pt x="321" y="3726"/>
                  <a:pt x="717" y="372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C675AC8F-9548-4E59-A6F2-DAD4E2DFB4C7}"/>
              </a:ext>
            </a:extLst>
          </p:cNvPr>
          <p:cNvSpPr/>
          <p:nvPr/>
        </p:nvSpPr>
        <p:spPr>
          <a:xfrm>
            <a:off x="12016540" y="4009023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D3B21486-6C17-456D-8D16-55728EA28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7130" y="4441376"/>
            <a:ext cx="3072980" cy="714200"/>
          </a:xfrm>
          <a:custGeom>
            <a:avLst/>
            <a:gdLst>
              <a:gd name="T0" fmla="*/ 9718 w 4953"/>
              <a:gd name="T1" fmla="*/ 0 h 1153"/>
              <a:gd name="T2" fmla="*/ 1772324 w 4953"/>
              <a:gd name="T3" fmla="*/ 0 h 1153"/>
              <a:gd name="T4" fmla="*/ 1782402 w 4953"/>
              <a:gd name="T5" fmla="*/ 10062 h 1153"/>
              <a:gd name="T6" fmla="*/ 1782402 w 4953"/>
              <a:gd name="T7" fmla="*/ 413978 h 1153"/>
              <a:gd name="T8" fmla="*/ 0 w 4953"/>
              <a:gd name="T9" fmla="*/ 413978 h 1153"/>
              <a:gd name="T10" fmla="*/ 0 w 4953"/>
              <a:gd name="T11" fmla="*/ 10062 h 1153"/>
              <a:gd name="T12" fmla="*/ 9718 w 4953"/>
              <a:gd name="T13" fmla="*/ 0 h 11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153">
                <a:moveTo>
                  <a:pt x="27" y="0"/>
                </a:moveTo>
                <a:lnTo>
                  <a:pt x="4924" y="0"/>
                </a:lnTo>
                <a:cubicBezTo>
                  <a:pt x="4940" y="0"/>
                  <a:pt x="4952" y="13"/>
                  <a:pt x="4952" y="28"/>
                </a:cubicBezTo>
                <a:lnTo>
                  <a:pt x="4952" y="1152"/>
                </a:lnTo>
                <a:lnTo>
                  <a:pt x="0" y="1152"/>
                </a:lnTo>
                <a:lnTo>
                  <a:pt x="0" y="28"/>
                </a:lnTo>
                <a:cubicBezTo>
                  <a:pt x="0" y="13"/>
                  <a:pt x="12" y="0"/>
                  <a:pt x="27" y="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455C06E9-A997-40DF-A58F-54194F49E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73005" y="5155576"/>
            <a:ext cx="2821231" cy="2312261"/>
          </a:xfrm>
          <a:custGeom>
            <a:avLst/>
            <a:gdLst>
              <a:gd name="T0" fmla="*/ 1378322 w 4548"/>
              <a:gd name="T1" fmla="*/ 1341078 h 3727"/>
              <a:gd name="T2" fmla="*/ 258030 w 4548"/>
              <a:gd name="T3" fmla="*/ 1341078 h 3727"/>
              <a:gd name="T4" fmla="*/ 0 w 4548"/>
              <a:gd name="T5" fmla="*/ 1083012 h 3727"/>
              <a:gd name="T6" fmla="*/ 0 w 4548"/>
              <a:gd name="T7" fmla="*/ 0 h 3727"/>
              <a:gd name="T8" fmla="*/ 1636352 w 4548"/>
              <a:gd name="T9" fmla="*/ 0 h 3727"/>
              <a:gd name="T10" fmla="*/ 1636352 w 4548"/>
              <a:gd name="T11" fmla="*/ 1083012 h 3727"/>
              <a:gd name="T12" fmla="*/ 1378322 w 4548"/>
              <a:gd name="T13" fmla="*/ 1341078 h 37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548" h="3727">
                <a:moveTo>
                  <a:pt x="3830" y="3726"/>
                </a:moveTo>
                <a:lnTo>
                  <a:pt x="717" y="3726"/>
                </a:lnTo>
                <a:cubicBezTo>
                  <a:pt x="321" y="3726"/>
                  <a:pt x="0" y="3405"/>
                  <a:pt x="0" y="3009"/>
                </a:cubicBezTo>
                <a:lnTo>
                  <a:pt x="0" y="0"/>
                </a:lnTo>
                <a:lnTo>
                  <a:pt x="4547" y="0"/>
                </a:lnTo>
                <a:lnTo>
                  <a:pt x="4547" y="3009"/>
                </a:lnTo>
                <a:cubicBezTo>
                  <a:pt x="4547" y="3405"/>
                  <a:pt x="4226" y="3726"/>
                  <a:pt x="3830" y="372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16A4FAD8-A910-415D-869B-5655E7BD41EA}"/>
              </a:ext>
            </a:extLst>
          </p:cNvPr>
          <p:cNvSpPr/>
          <p:nvPr/>
        </p:nvSpPr>
        <p:spPr>
          <a:xfrm>
            <a:off x="15512840" y="4009023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14">
            <a:extLst>
              <a:ext uri="{FF2B5EF4-FFF2-40B4-BE49-F238E27FC236}">
                <a16:creationId xmlns:a16="http://schemas.microsoft.com/office/drawing/2014/main" id="{B63184BB-E18B-40A9-A22C-5F197EA1F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44938" y="4441376"/>
            <a:ext cx="3072980" cy="714200"/>
          </a:xfrm>
          <a:custGeom>
            <a:avLst/>
            <a:gdLst>
              <a:gd name="T0" fmla="*/ 9718 w 4953"/>
              <a:gd name="T1" fmla="*/ 0 h 1153"/>
              <a:gd name="T2" fmla="*/ 1772324 w 4953"/>
              <a:gd name="T3" fmla="*/ 0 h 1153"/>
              <a:gd name="T4" fmla="*/ 1782402 w 4953"/>
              <a:gd name="T5" fmla="*/ 10062 h 1153"/>
              <a:gd name="T6" fmla="*/ 1782402 w 4953"/>
              <a:gd name="T7" fmla="*/ 413978 h 1153"/>
              <a:gd name="T8" fmla="*/ 0 w 4953"/>
              <a:gd name="T9" fmla="*/ 413978 h 1153"/>
              <a:gd name="T10" fmla="*/ 0 w 4953"/>
              <a:gd name="T11" fmla="*/ 10062 h 1153"/>
              <a:gd name="T12" fmla="*/ 9718 w 4953"/>
              <a:gd name="T13" fmla="*/ 0 h 11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153">
                <a:moveTo>
                  <a:pt x="27" y="0"/>
                </a:moveTo>
                <a:lnTo>
                  <a:pt x="4924" y="0"/>
                </a:lnTo>
                <a:cubicBezTo>
                  <a:pt x="4940" y="0"/>
                  <a:pt x="4952" y="13"/>
                  <a:pt x="4952" y="28"/>
                </a:cubicBezTo>
                <a:lnTo>
                  <a:pt x="4952" y="1152"/>
                </a:lnTo>
                <a:lnTo>
                  <a:pt x="0" y="1152"/>
                </a:lnTo>
                <a:lnTo>
                  <a:pt x="0" y="28"/>
                </a:lnTo>
                <a:cubicBezTo>
                  <a:pt x="0" y="13"/>
                  <a:pt x="12" y="0"/>
                  <a:pt x="27" y="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15">
            <a:extLst>
              <a:ext uri="{FF2B5EF4-FFF2-40B4-BE49-F238E27FC236}">
                <a16:creationId xmlns:a16="http://schemas.microsoft.com/office/drawing/2014/main" id="{A902F4FF-F611-4DA7-8E6A-7F04F8A95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70812" y="5155576"/>
            <a:ext cx="2821231" cy="2312261"/>
          </a:xfrm>
          <a:custGeom>
            <a:avLst/>
            <a:gdLst>
              <a:gd name="T0" fmla="*/ 1378322 w 4548"/>
              <a:gd name="T1" fmla="*/ 1341078 h 3727"/>
              <a:gd name="T2" fmla="*/ 258030 w 4548"/>
              <a:gd name="T3" fmla="*/ 1341078 h 3727"/>
              <a:gd name="T4" fmla="*/ 0 w 4548"/>
              <a:gd name="T5" fmla="*/ 1083012 h 3727"/>
              <a:gd name="T6" fmla="*/ 0 w 4548"/>
              <a:gd name="T7" fmla="*/ 0 h 3727"/>
              <a:gd name="T8" fmla="*/ 1636352 w 4548"/>
              <a:gd name="T9" fmla="*/ 0 h 3727"/>
              <a:gd name="T10" fmla="*/ 1636352 w 4548"/>
              <a:gd name="T11" fmla="*/ 1083012 h 3727"/>
              <a:gd name="T12" fmla="*/ 1378322 w 4548"/>
              <a:gd name="T13" fmla="*/ 1341078 h 37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548" h="3727">
                <a:moveTo>
                  <a:pt x="3830" y="3726"/>
                </a:moveTo>
                <a:lnTo>
                  <a:pt x="717" y="3726"/>
                </a:lnTo>
                <a:cubicBezTo>
                  <a:pt x="321" y="3726"/>
                  <a:pt x="0" y="3405"/>
                  <a:pt x="0" y="3009"/>
                </a:cubicBezTo>
                <a:lnTo>
                  <a:pt x="0" y="0"/>
                </a:lnTo>
                <a:lnTo>
                  <a:pt x="4547" y="0"/>
                </a:lnTo>
                <a:lnTo>
                  <a:pt x="4547" y="3009"/>
                </a:lnTo>
                <a:cubicBezTo>
                  <a:pt x="4547" y="3405"/>
                  <a:pt x="4226" y="3726"/>
                  <a:pt x="3830" y="372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317F5EDB-C562-4321-AB7C-EFFF2EDCBB62}"/>
              </a:ext>
            </a:extLst>
          </p:cNvPr>
          <p:cNvSpPr/>
          <p:nvPr/>
        </p:nvSpPr>
        <p:spPr>
          <a:xfrm>
            <a:off x="19010647" y="4009023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" name="Grupo 64">
            <a:extLst>
              <a:ext uri="{FF2B5EF4-FFF2-40B4-BE49-F238E27FC236}">
                <a16:creationId xmlns:a16="http://schemas.microsoft.com/office/drawing/2014/main" id="{149AC126-A8AC-47DD-BF06-D3C2BD36E54A}"/>
              </a:ext>
            </a:extLst>
          </p:cNvPr>
          <p:cNvGrpSpPr/>
          <p:nvPr/>
        </p:nvGrpSpPr>
        <p:grpSpPr>
          <a:xfrm>
            <a:off x="5146671" y="2636616"/>
            <a:ext cx="6127496" cy="1475496"/>
            <a:chOff x="5146671" y="2711260"/>
            <a:chExt cx="6127496" cy="1475496"/>
          </a:xfrm>
          <a:solidFill>
            <a:schemeClr val="bg1">
              <a:lumMod val="85000"/>
            </a:schemeClr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8C8CA95A-64F9-4FBA-BC32-DA46BF22BC51}"/>
                </a:ext>
              </a:extLst>
            </p:cNvPr>
            <p:cNvSpPr/>
            <p:nvPr/>
          </p:nvSpPr>
          <p:spPr>
            <a:xfrm>
              <a:off x="8646857" y="3608184"/>
              <a:ext cx="82296" cy="57857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D81B2BB3-97A3-4391-A269-7ABE71B083F5}"/>
                </a:ext>
              </a:extLst>
            </p:cNvPr>
            <p:cNvSpPr/>
            <p:nvPr/>
          </p:nvSpPr>
          <p:spPr>
            <a:xfrm>
              <a:off x="5146671" y="2711260"/>
              <a:ext cx="82296" cy="138870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2CEC910A-1EE3-4E21-A0B0-409AE5BB5E85}"/>
                </a:ext>
              </a:extLst>
            </p:cNvPr>
            <p:cNvSpPr/>
            <p:nvPr/>
          </p:nvSpPr>
          <p:spPr>
            <a:xfrm>
              <a:off x="5187819" y="2711260"/>
              <a:ext cx="5464515" cy="822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4699A7E-CBF9-46A2-BB24-3B3E4E7366A9}"/>
                </a:ext>
              </a:extLst>
            </p:cNvPr>
            <p:cNvSpPr/>
            <p:nvPr/>
          </p:nvSpPr>
          <p:spPr>
            <a:xfrm>
              <a:off x="11191871" y="3109508"/>
              <a:ext cx="82296" cy="57857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4BE588B3-FB54-43CE-872E-321681C24483}"/>
                </a:ext>
              </a:extLst>
            </p:cNvPr>
            <p:cNvSpPr/>
            <p:nvPr/>
          </p:nvSpPr>
          <p:spPr>
            <a:xfrm>
              <a:off x="8728710" y="3608184"/>
              <a:ext cx="2545457" cy="822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DCCF9403-93A9-4EC9-AFF8-D9795EF28ACF}"/>
              </a:ext>
            </a:extLst>
          </p:cNvPr>
          <p:cNvGrpSpPr/>
          <p:nvPr/>
        </p:nvGrpSpPr>
        <p:grpSpPr>
          <a:xfrm flipH="1">
            <a:off x="13097389" y="2639632"/>
            <a:ext cx="6127496" cy="1475496"/>
            <a:chOff x="5146671" y="2711260"/>
            <a:chExt cx="6127496" cy="1475496"/>
          </a:xfrm>
          <a:solidFill>
            <a:schemeClr val="bg1">
              <a:lumMod val="85000"/>
            </a:schemeClr>
          </a:solidFill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A49B72BF-820A-4615-A800-ECE6E02DC960}"/>
                </a:ext>
              </a:extLst>
            </p:cNvPr>
            <p:cNvSpPr/>
            <p:nvPr/>
          </p:nvSpPr>
          <p:spPr>
            <a:xfrm>
              <a:off x="8646857" y="3608184"/>
              <a:ext cx="82296" cy="57857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FD25AB69-F434-46DD-952E-AC0597113C66}"/>
                </a:ext>
              </a:extLst>
            </p:cNvPr>
            <p:cNvSpPr/>
            <p:nvPr/>
          </p:nvSpPr>
          <p:spPr>
            <a:xfrm>
              <a:off x="5146671" y="2711260"/>
              <a:ext cx="82296" cy="138870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7CB59570-4A4B-44EE-AF59-4F895F98C1BB}"/>
                </a:ext>
              </a:extLst>
            </p:cNvPr>
            <p:cNvSpPr/>
            <p:nvPr/>
          </p:nvSpPr>
          <p:spPr>
            <a:xfrm>
              <a:off x="5187819" y="2711260"/>
              <a:ext cx="5464515" cy="822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A2B99D6D-4A41-4E2F-916B-A98958C62600}"/>
                </a:ext>
              </a:extLst>
            </p:cNvPr>
            <p:cNvSpPr/>
            <p:nvPr/>
          </p:nvSpPr>
          <p:spPr>
            <a:xfrm>
              <a:off x="11191871" y="3109508"/>
              <a:ext cx="82296" cy="57857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64BE9716-97D8-4C86-86BC-EDB42F4E73EC}"/>
                </a:ext>
              </a:extLst>
            </p:cNvPr>
            <p:cNvSpPr/>
            <p:nvPr/>
          </p:nvSpPr>
          <p:spPr>
            <a:xfrm>
              <a:off x="8728710" y="3608184"/>
              <a:ext cx="2545457" cy="822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TextBox 31">
            <a:extLst>
              <a:ext uri="{FF2B5EF4-FFF2-40B4-BE49-F238E27FC236}">
                <a16:creationId xmlns:a16="http://schemas.microsoft.com/office/drawing/2014/main" id="{0EBD56C5-772B-4742-8562-C89D1FCB00DD}"/>
              </a:ext>
            </a:extLst>
          </p:cNvPr>
          <p:cNvSpPr txBox="1"/>
          <p:nvPr/>
        </p:nvSpPr>
        <p:spPr>
          <a:xfrm>
            <a:off x="4659444" y="451676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3" name="TextBox 31">
            <a:extLst>
              <a:ext uri="{FF2B5EF4-FFF2-40B4-BE49-F238E27FC236}">
                <a16:creationId xmlns:a16="http://schemas.microsoft.com/office/drawing/2014/main" id="{320892DE-73DF-45DE-B365-48DC1DE113E6}"/>
              </a:ext>
            </a:extLst>
          </p:cNvPr>
          <p:cNvSpPr txBox="1"/>
          <p:nvPr/>
        </p:nvSpPr>
        <p:spPr>
          <a:xfrm>
            <a:off x="8157251" y="450608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4" name="TextBox 31">
            <a:extLst>
              <a:ext uri="{FF2B5EF4-FFF2-40B4-BE49-F238E27FC236}">
                <a16:creationId xmlns:a16="http://schemas.microsoft.com/office/drawing/2014/main" id="{1353DF49-8DA4-43FE-906B-53ED06268D60}"/>
              </a:ext>
            </a:extLst>
          </p:cNvPr>
          <p:cNvSpPr txBox="1"/>
          <p:nvPr/>
        </p:nvSpPr>
        <p:spPr>
          <a:xfrm>
            <a:off x="11656565" y="450608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5" name="TextBox 31">
            <a:extLst>
              <a:ext uri="{FF2B5EF4-FFF2-40B4-BE49-F238E27FC236}">
                <a16:creationId xmlns:a16="http://schemas.microsoft.com/office/drawing/2014/main" id="{14B64B09-510D-4D8A-AA61-AC85E7E9B188}"/>
              </a:ext>
            </a:extLst>
          </p:cNvPr>
          <p:cNvSpPr txBox="1"/>
          <p:nvPr/>
        </p:nvSpPr>
        <p:spPr>
          <a:xfrm>
            <a:off x="15152866" y="450608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6" name="TextBox 31">
            <a:extLst>
              <a:ext uri="{FF2B5EF4-FFF2-40B4-BE49-F238E27FC236}">
                <a16:creationId xmlns:a16="http://schemas.microsoft.com/office/drawing/2014/main" id="{FE72E803-7538-4B98-9616-91663916ABC8}"/>
              </a:ext>
            </a:extLst>
          </p:cNvPr>
          <p:cNvSpPr txBox="1"/>
          <p:nvPr/>
        </p:nvSpPr>
        <p:spPr>
          <a:xfrm>
            <a:off x="18650674" y="450608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FA2BC8DB-9220-46F9-9342-D535B0CF6C10}"/>
              </a:ext>
            </a:extLst>
          </p:cNvPr>
          <p:cNvSpPr txBox="1">
            <a:spLocks/>
          </p:cNvSpPr>
          <p:nvPr/>
        </p:nvSpPr>
        <p:spPr>
          <a:xfrm flipH="1">
            <a:off x="4028454" y="5238303"/>
            <a:ext cx="2323488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70F5F31D-C743-41A9-BBB1-07EB8EB60843}"/>
              </a:ext>
            </a:extLst>
          </p:cNvPr>
          <p:cNvSpPr txBox="1">
            <a:spLocks/>
          </p:cNvSpPr>
          <p:nvPr/>
        </p:nvSpPr>
        <p:spPr>
          <a:xfrm flipH="1">
            <a:off x="7526262" y="5234048"/>
            <a:ext cx="2323488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1D520FD1-41D9-4E25-A0C3-3B7D2FC9763F}"/>
              </a:ext>
            </a:extLst>
          </p:cNvPr>
          <p:cNvSpPr txBox="1">
            <a:spLocks/>
          </p:cNvSpPr>
          <p:nvPr/>
        </p:nvSpPr>
        <p:spPr>
          <a:xfrm flipH="1">
            <a:off x="11025575" y="5238303"/>
            <a:ext cx="2323488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A891C9B7-19D0-4D4A-8433-F64FB21535AB}"/>
              </a:ext>
            </a:extLst>
          </p:cNvPr>
          <p:cNvSpPr txBox="1">
            <a:spLocks/>
          </p:cNvSpPr>
          <p:nvPr/>
        </p:nvSpPr>
        <p:spPr>
          <a:xfrm flipH="1">
            <a:off x="14521876" y="5238303"/>
            <a:ext cx="2323488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6DCA2901-5A08-4736-9C47-4FC85E48D695}"/>
              </a:ext>
            </a:extLst>
          </p:cNvPr>
          <p:cNvSpPr txBox="1">
            <a:spLocks/>
          </p:cNvSpPr>
          <p:nvPr/>
        </p:nvSpPr>
        <p:spPr>
          <a:xfrm flipH="1">
            <a:off x="18019683" y="5238303"/>
            <a:ext cx="2323488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CDFAD678-493D-4439-BC44-FD32A2535225}"/>
              </a:ext>
            </a:extLst>
          </p:cNvPr>
          <p:cNvSpPr txBox="1">
            <a:spLocks/>
          </p:cNvSpPr>
          <p:nvPr/>
        </p:nvSpPr>
        <p:spPr>
          <a:xfrm flipH="1">
            <a:off x="3661474" y="9039901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4" name="Freeform 10">
            <a:extLst>
              <a:ext uri="{FF2B5EF4-FFF2-40B4-BE49-F238E27FC236}">
                <a16:creationId xmlns:a16="http://schemas.microsoft.com/office/drawing/2014/main" id="{A9D28637-E839-4AFA-B4C2-056D83A56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329" y="10988402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A001F81D-4FF7-4C55-BFE8-18BBD57C6F3C}"/>
              </a:ext>
            </a:extLst>
          </p:cNvPr>
          <p:cNvSpPr txBox="1">
            <a:spLocks/>
          </p:cNvSpPr>
          <p:nvPr/>
        </p:nvSpPr>
        <p:spPr>
          <a:xfrm flipH="1">
            <a:off x="3661474" y="11702602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6" name="Freeform 10">
            <a:extLst>
              <a:ext uri="{FF2B5EF4-FFF2-40B4-BE49-F238E27FC236}">
                <a16:creationId xmlns:a16="http://schemas.microsoft.com/office/drawing/2014/main" id="{F7A9038F-6FBB-4203-8131-743C22F96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1515" y="8325701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F39E0064-0BED-4FDF-B99E-91494B35C7F4}"/>
              </a:ext>
            </a:extLst>
          </p:cNvPr>
          <p:cNvSpPr txBox="1">
            <a:spLocks/>
          </p:cNvSpPr>
          <p:nvPr/>
        </p:nvSpPr>
        <p:spPr>
          <a:xfrm flipH="1">
            <a:off x="7161660" y="9039901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8" name="Freeform 10">
            <a:extLst>
              <a:ext uri="{FF2B5EF4-FFF2-40B4-BE49-F238E27FC236}">
                <a16:creationId xmlns:a16="http://schemas.microsoft.com/office/drawing/2014/main" id="{2C12AC4B-58A4-47B7-A5E9-EC1000B2C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1515" y="10988402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702BB6C4-416D-45DA-97D6-07127C2E89A5}"/>
              </a:ext>
            </a:extLst>
          </p:cNvPr>
          <p:cNvSpPr txBox="1">
            <a:spLocks/>
          </p:cNvSpPr>
          <p:nvPr/>
        </p:nvSpPr>
        <p:spPr>
          <a:xfrm flipH="1">
            <a:off x="7161660" y="11702602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0" name="Freeform 10">
            <a:extLst>
              <a:ext uri="{FF2B5EF4-FFF2-40B4-BE49-F238E27FC236}">
                <a16:creationId xmlns:a16="http://schemas.microsoft.com/office/drawing/2014/main" id="{DE08E2B9-8C66-4984-833D-F2A68F803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6242" y="8325701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Subtitle 2">
            <a:extLst>
              <a:ext uri="{FF2B5EF4-FFF2-40B4-BE49-F238E27FC236}">
                <a16:creationId xmlns:a16="http://schemas.microsoft.com/office/drawing/2014/main" id="{DCDA00DD-613D-4B9E-90C8-565C37432EB7}"/>
              </a:ext>
            </a:extLst>
          </p:cNvPr>
          <p:cNvSpPr txBox="1">
            <a:spLocks/>
          </p:cNvSpPr>
          <p:nvPr/>
        </p:nvSpPr>
        <p:spPr>
          <a:xfrm flipH="1">
            <a:off x="10656387" y="9039901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2" name="Freeform 10">
            <a:extLst>
              <a:ext uri="{FF2B5EF4-FFF2-40B4-BE49-F238E27FC236}">
                <a16:creationId xmlns:a16="http://schemas.microsoft.com/office/drawing/2014/main" id="{5D449653-5B23-41A7-8C66-0709F1962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6242" y="10988402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1F5EEF45-251B-4B8F-84FA-CD31F71B7A05}"/>
              </a:ext>
            </a:extLst>
          </p:cNvPr>
          <p:cNvSpPr txBox="1">
            <a:spLocks/>
          </p:cNvSpPr>
          <p:nvPr/>
        </p:nvSpPr>
        <p:spPr>
          <a:xfrm flipH="1">
            <a:off x="10656387" y="11702602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4" name="Freeform 10">
            <a:extLst>
              <a:ext uri="{FF2B5EF4-FFF2-40B4-BE49-F238E27FC236}">
                <a16:creationId xmlns:a16="http://schemas.microsoft.com/office/drawing/2014/main" id="{EB8261ED-C1CD-48F8-AAFD-CEE809243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0969" y="8325701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6AC27583-82F4-4FC5-ACCD-CBB228103FDF}"/>
              </a:ext>
            </a:extLst>
          </p:cNvPr>
          <p:cNvSpPr txBox="1">
            <a:spLocks/>
          </p:cNvSpPr>
          <p:nvPr/>
        </p:nvSpPr>
        <p:spPr>
          <a:xfrm flipH="1">
            <a:off x="14151114" y="9039901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6" name="Freeform 10">
            <a:extLst>
              <a:ext uri="{FF2B5EF4-FFF2-40B4-BE49-F238E27FC236}">
                <a16:creationId xmlns:a16="http://schemas.microsoft.com/office/drawing/2014/main" id="{AFF37631-6C44-4480-902B-642FB2AB5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0969" y="10988402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D60F67A3-DADD-4D32-82A7-CF88BE7AD345}"/>
              </a:ext>
            </a:extLst>
          </p:cNvPr>
          <p:cNvSpPr txBox="1">
            <a:spLocks/>
          </p:cNvSpPr>
          <p:nvPr/>
        </p:nvSpPr>
        <p:spPr>
          <a:xfrm flipH="1">
            <a:off x="14151114" y="11702602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8" name="Freeform 10">
            <a:extLst>
              <a:ext uri="{FF2B5EF4-FFF2-40B4-BE49-F238E27FC236}">
                <a16:creationId xmlns:a16="http://schemas.microsoft.com/office/drawing/2014/main" id="{E4669243-CEEF-44B6-8900-ADE3AC110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47247" y="8325701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9E13426B-946E-4F93-B3EB-1CBDB5DD4947}"/>
              </a:ext>
            </a:extLst>
          </p:cNvPr>
          <p:cNvSpPr txBox="1">
            <a:spLocks/>
          </p:cNvSpPr>
          <p:nvPr/>
        </p:nvSpPr>
        <p:spPr>
          <a:xfrm flipH="1">
            <a:off x="17657392" y="9039901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00" name="Freeform 10">
            <a:extLst>
              <a:ext uri="{FF2B5EF4-FFF2-40B4-BE49-F238E27FC236}">
                <a16:creationId xmlns:a16="http://schemas.microsoft.com/office/drawing/2014/main" id="{7093983D-EE92-4545-9E49-0F3162536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47247" y="10988402"/>
            <a:ext cx="3072980" cy="714200"/>
          </a:xfrm>
          <a:custGeom>
            <a:avLst/>
            <a:gdLst>
              <a:gd name="T0" fmla="*/ 9718 w 4953"/>
              <a:gd name="T1" fmla="*/ 615590 h 1711"/>
              <a:gd name="T2" fmla="*/ 1772324 w 4953"/>
              <a:gd name="T3" fmla="*/ 615590 h 1711"/>
              <a:gd name="T4" fmla="*/ 1782402 w 4953"/>
              <a:gd name="T5" fmla="*/ 605510 h 1711"/>
              <a:gd name="T6" fmla="*/ 1782402 w 4953"/>
              <a:gd name="T7" fmla="*/ 0 h 1711"/>
              <a:gd name="T8" fmla="*/ 0 w 4953"/>
              <a:gd name="T9" fmla="*/ 0 h 1711"/>
              <a:gd name="T10" fmla="*/ 0 w 4953"/>
              <a:gd name="T11" fmla="*/ 605510 h 1711"/>
              <a:gd name="T12" fmla="*/ 9718 w 4953"/>
              <a:gd name="T13" fmla="*/ 615590 h 17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53" h="1711">
                <a:moveTo>
                  <a:pt x="27" y="1710"/>
                </a:moveTo>
                <a:lnTo>
                  <a:pt x="4924" y="1710"/>
                </a:lnTo>
                <a:cubicBezTo>
                  <a:pt x="4940" y="1710"/>
                  <a:pt x="4952" y="1697"/>
                  <a:pt x="4952" y="1682"/>
                </a:cubicBezTo>
                <a:lnTo>
                  <a:pt x="4952" y="0"/>
                </a:lnTo>
                <a:lnTo>
                  <a:pt x="0" y="0"/>
                </a:lnTo>
                <a:lnTo>
                  <a:pt x="0" y="1682"/>
                </a:lnTo>
                <a:cubicBezTo>
                  <a:pt x="0" y="1697"/>
                  <a:pt x="12" y="1710"/>
                  <a:pt x="27" y="171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E0BEE9A6-77F2-4F73-B5F9-5B0FC482F218}"/>
              </a:ext>
            </a:extLst>
          </p:cNvPr>
          <p:cNvSpPr txBox="1">
            <a:spLocks/>
          </p:cNvSpPr>
          <p:nvPr/>
        </p:nvSpPr>
        <p:spPr>
          <a:xfrm flipH="1">
            <a:off x="17657392" y="11702602"/>
            <a:ext cx="305269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02" name="Elipse 101">
            <a:extLst>
              <a:ext uri="{FF2B5EF4-FFF2-40B4-BE49-F238E27FC236}">
                <a16:creationId xmlns:a16="http://schemas.microsoft.com/office/drawing/2014/main" id="{A88E359A-BB63-4101-BF8C-2BAB61890AAD}"/>
              </a:ext>
            </a:extLst>
          </p:cNvPr>
          <p:cNvSpPr/>
          <p:nvPr/>
        </p:nvSpPr>
        <p:spPr>
          <a:xfrm>
            <a:off x="5017040" y="7725989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Elipse 102">
            <a:extLst>
              <a:ext uri="{FF2B5EF4-FFF2-40B4-BE49-F238E27FC236}">
                <a16:creationId xmlns:a16="http://schemas.microsoft.com/office/drawing/2014/main" id="{D6A6C2CE-605D-47B4-9925-6F2A5648DE48}"/>
              </a:ext>
            </a:extLst>
          </p:cNvPr>
          <p:cNvSpPr/>
          <p:nvPr/>
        </p:nvSpPr>
        <p:spPr>
          <a:xfrm>
            <a:off x="5019418" y="10398735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Elipse 103">
            <a:extLst>
              <a:ext uri="{FF2B5EF4-FFF2-40B4-BE49-F238E27FC236}">
                <a16:creationId xmlns:a16="http://schemas.microsoft.com/office/drawing/2014/main" id="{25FE8906-603E-496A-94FC-1333798E53BE}"/>
              </a:ext>
            </a:extLst>
          </p:cNvPr>
          <p:cNvSpPr/>
          <p:nvPr/>
        </p:nvSpPr>
        <p:spPr>
          <a:xfrm>
            <a:off x="8514848" y="7725989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Elipse 104">
            <a:extLst>
              <a:ext uri="{FF2B5EF4-FFF2-40B4-BE49-F238E27FC236}">
                <a16:creationId xmlns:a16="http://schemas.microsoft.com/office/drawing/2014/main" id="{BFCE4152-9FF4-4578-A3A5-5BCEA3BAB053}"/>
              </a:ext>
            </a:extLst>
          </p:cNvPr>
          <p:cNvSpPr/>
          <p:nvPr/>
        </p:nvSpPr>
        <p:spPr>
          <a:xfrm>
            <a:off x="8517226" y="10398735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Elipse 105">
            <a:extLst>
              <a:ext uri="{FF2B5EF4-FFF2-40B4-BE49-F238E27FC236}">
                <a16:creationId xmlns:a16="http://schemas.microsoft.com/office/drawing/2014/main" id="{2556B1F6-5EB0-4251-B5AB-568607FAC8DB}"/>
              </a:ext>
            </a:extLst>
          </p:cNvPr>
          <p:cNvSpPr/>
          <p:nvPr/>
        </p:nvSpPr>
        <p:spPr>
          <a:xfrm>
            <a:off x="12010278" y="7725989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Elipse 106">
            <a:extLst>
              <a:ext uri="{FF2B5EF4-FFF2-40B4-BE49-F238E27FC236}">
                <a16:creationId xmlns:a16="http://schemas.microsoft.com/office/drawing/2014/main" id="{4727C6B0-46DD-449B-BC76-E2332EBBC5B5}"/>
              </a:ext>
            </a:extLst>
          </p:cNvPr>
          <p:cNvSpPr/>
          <p:nvPr/>
        </p:nvSpPr>
        <p:spPr>
          <a:xfrm>
            <a:off x="12012656" y="10398735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Elipse 107">
            <a:extLst>
              <a:ext uri="{FF2B5EF4-FFF2-40B4-BE49-F238E27FC236}">
                <a16:creationId xmlns:a16="http://schemas.microsoft.com/office/drawing/2014/main" id="{414D4302-4DE7-44A8-8A6E-9DCAAA0FF1E3}"/>
              </a:ext>
            </a:extLst>
          </p:cNvPr>
          <p:cNvSpPr/>
          <p:nvPr/>
        </p:nvSpPr>
        <p:spPr>
          <a:xfrm>
            <a:off x="15518867" y="7725989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Elipse 108">
            <a:extLst>
              <a:ext uri="{FF2B5EF4-FFF2-40B4-BE49-F238E27FC236}">
                <a16:creationId xmlns:a16="http://schemas.microsoft.com/office/drawing/2014/main" id="{67B12BF1-0FF3-40E2-84E7-D4DCA6E02A9B}"/>
              </a:ext>
            </a:extLst>
          </p:cNvPr>
          <p:cNvSpPr/>
          <p:nvPr/>
        </p:nvSpPr>
        <p:spPr>
          <a:xfrm>
            <a:off x="15521245" y="10398735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Elipse 109">
            <a:extLst>
              <a:ext uri="{FF2B5EF4-FFF2-40B4-BE49-F238E27FC236}">
                <a16:creationId xmlns:a16="http://schemas.microsoft.com/office/drawing/2014/main" id="{C5E87B9F-36B9-47A2-A5AF-D53374951858}"/>
              </a:ext>
            </a:extLst>
          </p:cNvPr>
          <p:cNvSpPr/>
          <p:nvPr/>
        </p:nvSpPr>
        <p:spPr>
          <a:xfrm>
            <a:off x="19016673" y="7725989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Elipse 110">
            <a:extLst>
              <a:ext uri="{FF2B5EF4-FFF2-40B4-BE49-F238E27FC236}">
                <a16:creationId xmlns:a16="http://schemas.microsoft.com/office/drawing/2014/main" id="{A61F7775-4851-49E2-903C-F10448B7A028}"/>
              </a:ext>
            </a:extLst>
          </p:cNvPr>
          <p:cNvSpPr/>
          <p:nvPr/>
        </p:nvSpPr>
        <p:spPr>
          <a:xfrm>
            <a:off x="19019051" y="10398735"/>
            <a:ext cx="341559" cy="3415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31">
            <a:extLst>
              <a:ext uri="{FF2B5EF4-FFF2-40B4-BE49-F238E27FC236}">
                <a16:creationId xmlns:a16="http://schemas.microsoft.com/office/drawing/2014/main" id="{B168AF35-403D-4CC0-AC3B-674050ADBC24}"/>
              </a:ext>
            </a:extLst>
          </p:cNvPr>
          <p:cNvSpPr txBox="1"/>
          <p:nvPr/>
        </p:nvSpPr>
        <p:spPr>
          <a:xfrm>
            <a:off x="4657065" y="839041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6" name="TextBox 31">
            <a:extLst>
              <a:ext uri="{FF2B5EF4-FFF2-40B4-BE49-F238E27FC236}">
                <a16:creationId xmlns:a16="http://schemas.microsoft.com/office/drawing/2014/main" id="{8EFAA859-772B-4D37-A2F8-8C0E22C9C862}"/>
              </a:ext>
            </a:extLst>
          </p:cNvPr>
          <p:cNvSpPr txBox="1"/>
          <p:nvPr/>
        </p:nvSpPr>
        <p:spPr>
          <a:xfrm>
            <a:off x="4657065" y="1105311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7" name="TextBox 31">
            <a:extLst>
              <a:ext uri="{FF2B5EF4-FFF2-40B4-BE49-F238E27FC236}">
                <a16:creationId xmlns:a16="http://schemas.microsoft.com/office/drawing/2014/main" id="{5A8FCC01-3A33-4423-8BE9-6D75DBE7CF87}"/>
              </a:ext>
            </a:extLst>
          </p:cNvPr>
          <p:cNvSpPr txBox="1"/>
          <p:nvPr/>
        </p:nvSpPr>
        <p:spPr>
          <a:xfrm>
            <a:off x="8157251" y="839041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8" name="TextBox 31">
            <a:extLst>
              <a:ext uri="{FF2B5EF4-FFF2-40B4-BE49-F238E27FC236}">
                <a16:creationId xmlns:a16="http://schemas.microsoft.com/office/drawing/2014/main" id="{A4D9D58A-43C4-49CE-A3F6-61EBA2CE250B}"/>
              </a:ext>
            </a:extLst>
          </p:cNvPr>
          <p:cNvSpPr txBox="1"/>
          <p:nvPr/>
        </p:nvSpPr>
        <p:spPr>
          <a:xfrm>
            <a:off x="8157251" y="1105311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9" name="TextBox 31">
            <a:extLst>
              <a:ext uri="{FF2B5EF4-FFF2-40B4-BE49-F238E27FC236}">
                <a16:creationId xmlns:a16="http://schemas.microsoft.com/office/drawing/2014/main" id="{9BE9C80A-E3FD-43DE-92CD-FC1CD26743C3}"/>
              </a:ext>
            </a:extLst>
          </p:cNvPr>
          <p:cNvSpPr txBox="1"/>
          <p:nvPr/>
        </p:nvSpPr>
        <p:spPr>
          <a:xfrm>
            <a:off x="11651978" y="839041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0" name="TextBox 31">
            <a:extLst>
              <a:ext uri="{FF2B5EF4-FFF2-40B4-BE49-F238E27FC236}">
                <a16:creationId xmlns:a16="http://schemas.microsoft.com/office/drawing/2014/main" id="{71910053-B0A2-4FB4-BFB7-D2DF818DD678}"/>
              </a:ext>
            </a:extLst>
          </p:cNvPr>
          <p:cNvSpPr txBox="1"/>
          <p:nvPr/>
        </p:nvSpPr>
        <p:spPr>
          <a:xfrm>
            <a:off x="11651978" y="1105311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1" name="TextBox 31">
            <a:extLst>
              <a:ext uri="{FF2B5EF4-FFF2-40B4-BE49-F238E27FC236}">
                <a16:creationId xmlns:a16="http://schemas.microsoft.com/office/drawing/2014/main" id="{43CC348B-FDCC-4C60-BD52-79D596822800}"/>
              </a:ext>
            </a:extLst>
          </p:cNvPr>
          <p:cNvSpPr txBox="1"/>
          <p:nvPr/>
        </p:nvSpPr>
        <p:spPr>
          <a:xfrm>
            <a:off x="15146705" y="839041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2" name="TextBox 31">
            <a:extLst>
              <a:ext uri="{FF2B5EF4-FFF2-40B4-BE49-F238E27FC236}">
                <a16:creationId xmlns:a16="http://schemas.microsoft.com/office/drawing/2014/main" id="{3AE7631A-4AF0-47A6-9EAC-A8AAEA8A8983}"/>
              </a:ext>
            </a:extLst>
          </p:cNvPr>
          <p:cNvSpPr txBox="1"/>
          <p:nvPr/>
        </p:nvSpPr>
        <p:spPr>
          <a:xfrm>
            <a:off x="15146705" y="1105311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3" name="TextBox 31">
            <a:extLst>
              <a:ext uri="{FF2B5EF4-FFF2-40B4-BE49-F238E27FC236}">
                <a16:creationId xmlns:a16="http://schemas.microsoft.com/office/drawing/2014/main" id="{EDA1CA62-EBD8-4E26-B8A2-EA6639D9B46B}"/>
              </a:ext>
            </a:extLst>
          </p:cNvPr>
          <p:cNvSpPr txBox="1"/>
          <p:nvPr/>
        </p:nvSpPr>
        <p:spPr>
          <a:xfrm>
            <a:off x="18652983" y="839041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4" name="TextBox 31">
            <a:extLst>
              <a:ext uri="{FF2B5EF4-FFF2-40B4-BE49-F238E27FC236}">
                <a16:creationId xmlns:a16="http://schemas.microsoft.com/office/drawing/2014/main" id="{972046DE-81C8-4359-83DC-B5EAAE52945E}"/>
              </a:ext>
            </a:extLst>
          </p:cNvPr>
          <p:cNvSpPr txBox="1"/>
          <p:nvPr/>
        </p:nvSpPr>
        <p:spPr>
          <a:xfrm>
            <a:off x="18652983" y="1105311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797346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09B5DA39-C990-495C-9B39-7EBE28C7C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7065" y="4226158"/>
            <a:ext cx="379519" cy="642495"/>
          </a:xfrm>
          <a:custGeom>
            <a:avLst/>
            <a:gdLst>
              <a:gd name="T0" fmla="*/ 101704 w 561"/>
              <a:gd name="T1" fmla="*/ 340954 h 950"/>
              <a:gd name="T2" fmla="*/ 12219 w 561"/>
              <a:gd name="T3" fmla="*/ 340954 h 950"/>
              <a:gd name="T4" fmla="*/ 0 w 561"/>
              <a:gd name="T5" fmla="*/ 328738 h 950"/>
              <a:gd name="T6" fmla="*/ 12219 w 561"/>
              <a:gd name="T7" fmla="*/ 316523 h 950"/>
              <a:gd name="T8" fmla="*/ 101704 w 561"/>
              <a:gd name="T9" fmla="*/ 316523 h 950"/>
              <a:gd name="T10" fmla="*/ 176815 w 561"/>
              <a:gd name="T11" fmla="*/ 241793 h 950"/>
              <a:gd name="T12" fmla="*/ 176815 w 561"/>
              <a:gd name="T13" fmla="*/ 12215 h 950"/>
              <a:gd name="T14" fmla="*/ 189034 w 561"/>
              <a:gd name="T15" fmla="*/ 0 h 950"/>
              <a:gd name="T16" fmla="*/ 201253 w 561"/>
              <a:gd name="T17" fmla="*/ 12215 h 950"/>
              <a:gd name="T18" fmla="*/ 201253 w 561"/>
              <a:gd name="T19" fmla="*/ 241793 h 950"/>
              <a:gd name="T20" fmla="*/ 101704 w 561"/>
              <a:gd name="T21" fmla="*/ 340954 h 95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61" h="950">
                <a:moveTo>
                  <a:pt x="283" y="949"/>
                </a:moveTo>
                <a:lnTo>
                  <a:pt x="34" y="949"/>
                </a:lnTo>
                <a:cubicBezTo>
                  <a:pt x="15" y="949"/>
                  <a:pt x="0" y="934"/>
                  <a:pt x="0" y="915"/>
                </a:cubicBezTo>
                <a:cubicBezTo>
                  <a:pt x="0" y="896"/>
                  <a:pt x="15" y="881"/>
                  <a:pt x="34" y="881"/>
                </a:cubicBezTo>
                <a:lnTo>
                  <a:pt x="283" y="881"/>
                </a:lnTo>
                <a:cubicBezTo>
                  <a:pt x="398" y="881"/>
                  <a:pt x="492" y="788"/>
                  <a:pt x="492" y="673"/>
                </a:cubicBezTo>
                <a:lnTo>
                  <a:pt x="492" y="34"/>
                </a:lnTo>
                <a:cubicBezTo>
                  <a:pt x="492" y="15"/>
                  <a:pt x="507" y="0"/>
                  <a:pt x="526" y="0"/>
                </a:cubicBezTo>
                <a:cubicBezTo>
                  <a:pt x="544" y="0"/>
                  <a:pt x="560" y="15"/>
                  <a:pt x="560" y="34"/>
                </a:cubicBezTo>
                <a:lnTo>
                  <a:pt x="560" y="673"/>
                </a:lnTo>
                <a:cubicBezTo>
                  <a:pt x="560" y="825"/>
                  <a:pt x="436" y="949"/>
                  <a:pt x="283" y="949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E40B6EF2-FF32-46E7-B563-166E2DA87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144" y="6315011"/>
            <a:ext cx="941327" cy="1168441"/>
          </a:xfrm>
          <a:custGeom>
            <a:avLst/>
            <a:gdLst>
              <a:gd name="T0" fmla="*/ 11872 w 1390"/>
              <a:gd name="T1" fmla="*/ 620352 h 1723"/>
              <a:gd name="T2" fmla="*/ 0 w 1390"/>
              <a:gd name="T3" fmla="*/ 608103 h 1723"/>
              <a:gd name="T4" fmla="*/ 0 w 1390"/>
              <a:gd name="T5" fmla="*/ 474810 h 1723"/>
              <a:gd name="T6" fmla="*/ 99293 w 1390"/>
              <a:gd name="T7" fmla="*/ 375381 h 1723"/>
              <a:gd name="T8" fmla="*/ 400409 w 1390"/>
              <a:gd name="T9" fmla="*/ 375381 h 1723"/>
              <a:gd name="T10" fmla="*/ 475239 w 1390"/>
              <a:gd name="T11" fmla="*/ 300089 h 1723"/>
              <a:gd name="T12" fmla="*/ 475239 w 1390"/>
              <a:gd name="T13" fmla="*/ 12249 h 1723"/>
              <a:gd name="T14" fmla="*/ 487471 w 1390"/>
              <a:gd name="T15" fmla="*/ 0 h 1723"/>
              <a:gd name="T16" fmla="*/ 499702 w 1390"/>
              <a:gd name="T17" fmla="*/ 12249 h 1723"/>
              <a:gd name="T18" fmla="*/ 499702 w 1390"/>
              <a:gd name="T19" fmla="*/ 300089 h 1723"/>
              <a:gd name="T20" fmla="*/ 400409 w 1390"/>
              <a:gd name="T21" fmla="*/ 399878 h 1723"/>
              <a:gd name="T22" fmla="*/ 99293 w 1390"/>
              <a:gd name="T23" fmla="*/ 399878 h 1723"/>
              <a:gd name="T24" fmla="*/ 24104 w 1390"/>
              <a:gd name="T25" fmla="*/ 474810 h 1723"/>
              <a:gd name="T26" fmla="*/ 24104 w 1390"/>
              <a:gd name="T27" fmla="*/ 608103 h 1723"/>
              <a:gd name="T28" fmla="*/ 11872 w 1390"/>
              <a:gd name="T29" fmla="*/ 620352 h 172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390" h="1723">
                <a:moveTo>
                  <a:pt x="33" y="1722"/>
                </a:moveTo>
                <a:cubicBezTo>
                  <a:pt x="14" y="1722"/>
                  <a:pt x="0" y="1707"/>
                  <a:pt x="0" y="1688"/>
                </a:cubicBezTo>
                <a:lnTo>
                  <a:pt x="0" y="1318"/>
                </a:lnTo>
                <a:cubicBezTo>
                  <a:pt x="0" y="1166"/>
                  <a:pt x="124" y="1042"/>
                  <a:pt x="276" y="1042"/>
                </a:cubicBezTo>
                <a:lnTo>
                  <a:pt x="1113" y="1042"/>
                </a:lnTo>
                <a:cubicBezTo>
                  <a:pt x="1228" y="1042"/>
                  <a:pt x="1321" y="948"/>
                  <a:pt x="1321" y="833"/>
                </a:cubicBezTo>
                <a:lnTo>
                  <a:pt x="1321" y="34"/>
                </a:lnTo>
                <a:cubicBezTo>
                  <a:pt x="1321" y="15"/>
                  <a:pt x="1336" y="0"/>
                  <a:pt x="1355" y="0"/>
                </a:cubicBezTo>
                <a:cubicBezTo>
                  <a:pt x="1374" y="0"/>
                  <a:pt x="1389" y="15"/>
                  <a:pt x="1389" y="34"/>
                </a:cubicBezTo>
                <a:lnTo>
                  <a:pt x="1389" y="833"/>
                </a:lnTo>
                <a:cubicBezTo>
                  <a:pt x="1389" y="985"/>
                  <a:pt x="1265" y="1110"/>
                  <a:pt x="1113" y="1110"/>
                </a:cubicBezTo>
                <a:lnTo>
                  <a:pt x="276" y="1110"/>
                </a:lnTo>
                <a:cubicBezTo>
                  <a:pt x="161" y="1110"/>
                  <a:pt x="67" y="1203"/>
                  <a:pt x="67" y="1318"/>
                </a:cubicBezTo>
                <a:lnTo>
                  <a:pt x="67" y="1688"/>
                </a:lnTo>
                <a:cubicBezTo>
                  <a:pt x="67" y="1707"/>
                  <a:pt x="52" y="1722"/>
                  <a:pt x="33" y="172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E6E72BD-BF3E-4E9E-B127-080A6A66C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2790" y="6315011"/>
            <a:ext cx="968223" cy="1168441"/>
          </a:xfrm>
          <a:custGeom>
            <a:avLst/>
            <a:gdLst>
              <a:gd name="T0" fmla="*/ 501401 w 1430"/>
              <a:gd name="T1" fmla="*/ 620352 h 1723"/>
              <a:gd name="T2" fmla="*/ 489532 w 1430"/>
              <a:gd name="T3" fmla="*/ 608103 h 1723"/>
              <a:gd name="T4" fmla="*/ 489532 w 1430"/>
              <a:gd name="T5" fmla="*/ 285679 h 1723"/>
              <a:gd name="T6" fmla="*/ 414357 w 1430"/>
              <a:gd name="T7" fmla="*/ 210386 h 1723"/>
              <a:gd name="T8" fmla="*/ 99633 w 1430"/>
              <a:gd name="T9" fmla="*/ 210386 h 1723"/>
              <a:gd name="T10" fmla="*/ 0 w 1430"/>
              <a:gd name="T11" fmla="*/ 110957 h 1723"/>
              <a:gd name="T12" fmla="*/ 0 w 1430"/>
              <a:gd name="T13" fmla="*/ 12249 h 1723"/>
              <a:gd name="T14" fmla="*/ 12229 w 1430"/>
              <a:gd name="T15" fmla="*/ 0 h 1723"/>
              <a:gd name="T16" fmla="*/ 24459 w 1430"/>
              <a:gd name="T17" fmla="*/ 12249 h 1723"/>
              <a:gd name="T18" fmla="*/ 24459 w 1430"/>
              <a:gd name="T19" fmla="*/ 110957 h 1723"/>
              <a:gd name="T20" fmla="*/ 99633 w 1430"/>
              <a:gd name="T21" fmla="*/ 186250 h 1723"/>
              <a:gd name="T22" fmla="*/ 414357 w 1430"/>
              <a:gd name="T23" fmla="*/ 186250 h 1723"/>
              <a:gd name="T24" fmla="*/ 513990 w 1430"/>
              <a:gd name="T25" fmla="*/ 285679 h 1723"/>
              <a:gd name="T26" fmla="*/ 513990 w 1430"/>
              <a:gd name="T27" fmla="*/ 608103 h 1723"/>
              <a:gd name="T28" fmla="*/ 501401 w 1430"/>
              <a:gd name="T29" fmla="*/ 620352 h 172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430" h="1723">
                <a:moveTo>
                  <a:pt x="1394" y="1722"/>
                </a:moveTo>
                <a:cubicBezTo>
                  <a:pt x="1376" y="1722"/>
                  <a:pt x="1361" y="1707"/>
                  <a:pt x="1361" y="1688"/>
                </a:cubicBezTo>
                <a:lnTo>
                  <a:pt x="1361" y="793"/>
                </a:lnTo>
                <a:cubicBezTo>
                  <a:pt x="1361" y="678"/>
                  <a:pt x="1267" y="584"/>
                  <a:pt x="1152" y="584"/>
                </a:cubicBezTo>
                <a:lnTo>
                  <a:pt x="277" y="584"/>
                </a:lnTo>
                <a:cubicBezTo>
                  <a:pt x="125" y="584"/>
                  <a:pt x="0" y="460"/>
                  <a:pt x="0" y="308"/>
                </a:cubicBezTo>
                <a:lnTo>
                  <a:pt x="0" y="34"/>
                </a:lnTo>
                <a:cubicBezTo>
                  <a:pt x="0" y="15"/>
                  <a:pt x="16" y="0"/>
                  <a:pt x="34" y="0"/>
                </a:cubicBezTo>
                <a:cubicBezTo>
                  <a:pt x="53" y="0"/>
                  <a:pt x="68" y="15"/>
                  <a:pt x="68" y="34"/>
                </a:cubicBezTo>
                <a:lnTo>
                  <a:pt x="68" y="308"/>
                </a:lnTo>
                <a:cubicBezTo>
                  <a:pt x="68" y="423"/>
                  <a:pt x="162" y="517"/>
                  <a:pt x="277" y="517"/>
                </a:cubicBezTo>
                <a:lnTo>
                  <a:pt x="1152" y="517"/>
                </a:lnTo>
                <a:cubicBezTo>
                  <a:pt x="1305" y="517"/>
                  <a:pt x="1429" y="641"/>
                  <a:pt x="1429" y="793"/>
                </a:cubicBezTo>
                <a:lnTo>
                  <a:pt x="1429" y="1688"/>
                </a:lnTo>
                <a:cubicBezTo>
                  <a:pt x="1429" y="1707"/>
                  <a:pt x="1413" y="1722"/>
                  <a:pt x="1394" y="172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712FC038-D4C7-4605-A655-86C208011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0018" y="9195773"/>
            <a:ext cx="1742205" cy="2073910"/>
          </a:xfrm>
          <a:custGeom>
            <a:avLst/>
            <a:gdLst>
              <a:gd name="T0" fmla="*/ 913264 w 2569"/>
              <a:gd name="T1" fmla="*/ 1101365 h 3062"/>
              <a:gd name="T2" fmla="*/ 901015 w 2569"/>
              <a:gd name="T3" fmla="*/ 1089132 h 3062"/>
              <a:gd name="T4" fmla="*/ 901015 w 2569"/>
              <a:gd name="T5" fmla="*/ 507686 h 3062"/>
              <a:gd name="T6" fmla="*/ 825720 w 2569"/>
              <a:gd name="T7" fmla="*/ 432846 h 3062"/>
              <a:gd name="T8" fmla="*/ 99793 w 2569"/>
              <a:gd name="T9" fmla="*/ 432846 h 3062"/>
              <a:gd name="T10" fmla="*/ 0 w 2569"/>
              <a:gd name="T11" fmla="*/ 333540 h 3062"/>
              <a:gd name="T12" fmla="*/ 0 w 2569"/>
              <a:gd name="T13" fmla="*/ 12233 h 3062"/>
              <a:gd name="T14" fmla="*/ 12609 w 2569"/>
              <a:gd name="T15" fmla="*/ 0 h 3062"/>
              <a:gd name="T16" fmla="*/ 24498 w 2569"/>
              <a:gd name="T17" fmla="*/ 12233 h 3062"/>
              <a:gd name="T18" fmla="*/ 24498 w 2569"/>
              <a:gd name="T19" fmla="*/ 333540 h 3062"/>
              <a:gd name="T20" fmla="*/ 99793 w 2569"/>
              <a:gd name="T21" fmla="*/ 408379 h 3062"/>
              <a:gd name="T22" fmla="*/ 825720 w 2569"/>
              <a:gd name="T23" fmla="*/ 408379 h 3062"/>
              <a:gd name="T24" fmla="*/ 925153 w 2569"/>
              <a:gd name="T25" fmla="*/ 507686 h 3062"/>
              <a:gd name="T26" fmla="*/ 925153 w 2569"/>
              <a:gd name="T27" fmla="*/ 1089132 h 3062"/>
              <a:gd name="T28" fmla="*/ 913264 w 2569"/>
              <a:gd name="T29" fmla="*/ 1101365 h 306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569" h="3062">
                <a:moveTo>
                  <a:pt x="2535" y="3061"/>
                </a:moveTo>
                <a:cubicBezTo>
                  <a:pt x="2516" y="3061"/>
                  <a:pt x="2501" y="3046"/>
                  <a:pt x="2501" y="3027"/>
                </a:cubicBezTo>
                <a:lnTo>
                  <a:pt x="2501" y="1411"/>
                </a:lnTo>
                <a:cubicBezTo>
                  <a:pt x="2501" y="1297"/>
                  <a:pt x="2407" y="1203"/>
                  <a:pt x="2292" y="1203"/>
                </a:cubicBezTo>
                <a:lnTo>
                  <a:pt x="277" y="1203"/>
                </a:lnTo>
                <a:cubicBezTo>
                  <a:pt x="124" y="1203"/>
                  <a:pt x="0" y="1079"/>
                  <a:pt x="0" y="927"/>
                </a:cubicBezTo>
                <a:lnTo>
                  <a:pt x="0" y="34"/>
                </a:lnTo>
                <a:cubicBezTo>
                  <a:pt x="0" y="15"/>
                  <a:pt x="16" y="0"/>
                  <a:pt x="35" y="0"/>
                </a:cubicBezTo>
                <a:cubicBezTo>
                  <a:pt x="53" y="0"/>
                  <a:pt x="68" y="15"/>
                  <a:pt x="68" y="34"/>
                </a:cubicBezTo>
                <a:lnTo>
                  <a:pt x="68" y="927"/>
                </a:lnTo>
                <a:cubicBezTo>
                  <a:pt x="68" y="1042"/>
                  <a:pt x="162" y="1135"/>
                  <a:pt x="277" y="1135"/>
                </a:cubicBezTo>
                <a:lnTo>
                  <a:pt x="2292" y="1135"/>
                </a:lnTo>
                <a:cubicBezTo>
                  <a:pt x="2444" y="1135"/>
                  <a:pt x="2568" y="1259"/>
                  <a:pt x="2568" y="1411"/>
                </a:cubicBezTo>
                <a:lnTo>
                  <a:pt x="2568" y="3027"/>
                </a:lnTo>
                <a:cubicBezTo>
                  <a:pt x="2568" y="3046"/>
                  <a:pt x="2553" y="3061"/>
                  <a:pt x="2535" y="3061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AB4467B0-6226-4493-9FD9-31CB5B0D4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3067" y="9195773"/>
            <a:ext cx="1810936" cy="1329812"/>
          </a:xfrm>
          <a:custGeom>
            <a:avLst/>
            <a:gdLst>
              <a:gd name="T0" fmla="*/ 861897 w 2671"/>
              <a:gd name="T1" fmla="*/ 706077 h 1961"/>
              <a:gd name="T2" fmla="*/ 12246 w 2671"/>
              <a:gd name="T3" fmla="*/ 706077 h 1961"/>
              <a:gd name="T4" fmla="*/ 0 w 2671"/>
              <a:gd name="T5" fmla="*/ 693828 h 1961"/>
              <a:gd name="T6" fmla="*/ 12246 w 2671"/>
              <a:gd name="T7" fmla="*/ 681580 h 1961"/>
              <a:gd name="T8" fmla="*/ 861897 w 2671"/>
              <a:gd name="T9" fmla="*/ 681580 h 1961"/>
              <a:gd name="T10" fmla="*/ 937173 w 2671"/>
              <a:gd name="T11" fmla="*/ 606289 h 1961"/>
              <a:gd name="T12" fmla="*/ 937173 w 2671"/>
              <a:gd name="T13" fmla="*/ 12248 h 1961"/>
              <a:gd name="T14" fmla="*/ 949059 w 2671"/>
              <a:gd name="T15" fmla="*/ 0 h 1961"/>
              <a:gd name="T16" fmla="*/ 961665 w 2671"/>
              <a:gd name="T17" fmla="*/ 12248 h 1961"/>
              <a:gd name="T18" fmla="*/ 961665 w 2671"/>
              <a:gd name="T19" fmla="*/ 606289 h 1961"/>
              <a:gd name="T20" fmla="*/ 861897 w 2671"/>
              <a:gd name="T21" fmla="*/ 706077 h 196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671" h="1961">
                <a:moveTo>
                  <a:pt x="2393" y="1960"/>
                </a:moveTo>
                <a:lnTo>
                  <a:pt x="34" y="1960"/>
                </a:lnTo>
                <a:cubicBezTo>
                  <a:pt x="15" y="1960"/>
                  <a:pt x="0" y="1945"/>
                  <a:pt x="0" y="1926"/>
                </a:cubicBezTo>
                <a:cubicBezTo>
                  <a:pt x="0" y="1907"/>
                  <a:pt x="15" y="1892"/>
                  <a:pt x="34" y="1892"/>
                </a:cubicBezTo>
                <a:lnTo>
                  <a:pt x="2393" y="1892"/>
                </a:lnTo>
                <a:cubicBezTo>
                  <a:pt x="2508" y="1892"/>
                  <a:pt x="2602" y="1799"/>
                  <a:pt x="2602" y="1683"/>
                </a:cubicBezTo>
                <a:lnTo>
                  <a:pt x="2602" y="34"/>
                </a:lnTo>
                <a:cubicBezTo>
                  <a:pt x="2602" y="15"/>
                  <a:pt x="2617" y="0"/>
                  <a:pt x="2635" y="0"/>
                </a:cubicBezTo>
                <a:cubicBezTo>
                  <a:pt x="2654" y="0"/>
                  <a:pt x="2670" y="15"/>
                  <a:pt x="2670" y="34"/>
                </a:cubicBezTo>
                <a:lnTo>
                  <a:pt x="2670" y="1683"/>
                </a:lnTo>
                <a:cubicBezTo>
                  <a:pt x="2670" y="1835"/>
                  <a:pt x="2546" y="1960"/>
                  <a:pt x="2393" y="1960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085FF7E2-798B-4B6E-B5D7-D49A25FAC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8792" y="4844746"/>
            <a:ext cx="4312179" cy="1494171"/>
          </a:xfrm>
          <a:custGeom>
            <a:avLst/>
            <a:gdLst>
              <a:gd name="T0" fmla="*/ 2080842 w 6362"/>
              <a:gd name="T1" fmla="*/ 0 h 2204"/>
              <a:gd name="T2" fmla="*/ 181115 w 6362"/>
              <a:gd name="T3" fmla="*/ 0 h 2204"/>
              <a:gd name="T4" fmla="*/ 0 w 6362"/>
              <a:gd name="T5" fmla="*/ 181151 h 2204"/>
              <a:gd name="T6" fmla="*/ 0 w 6362"/>
              <a:gd name="T7" fmla="*/ 612239 h 2204"/>
              <a:gd name="T8" fmla="*/ 181115 w 6362"/>
              <a:gd name="T9" fmla="*/ 793390 h 2204"/>
              <a:gd name="T10" fmla="*/ 1899727 w 6362"/>
              <a:gd name="T11" fmla="*/ 793390 h 2204"/>
              <a:gd name="T12" fmla="*/ 2080842 w 6362"/>
              <a:gd name="T13" fmla="*/ 612239 h 2204"/>
              <a:gd name="T14" fmla="*/ 2080842 w 6362"/>
              <a:gd name="T15" fmla="*/ 182951 h 2204"/>
              <a:gd name="T16" fmla="*/ 2290403 w 6362"/>
              <a:gd name="T17" fmla="*/ 0 h 2204"/>
              <a:gd name="T18" fmla="*/ 2080842 w 6362"/>
              <a:gd name="T19" fmla="*/ 0 h 220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362" h="2204">
                <a:moveTo>
                  <a:pt x="5779" y="0"/>
                </a:moveTo>
                <a:lnTo>
                  <a:pt x="503" y="0"/>
                </a:lnTo>
                <a:cubicBezTo>
                  <a:pt x="225" y="0"/>
                  <a:pt x="0" y="225"/>
                  <a:pt x="0" y="503"/>
                </a:cubicBezTo>
                <a:lnTo>
                  <a:pt x="0" y="1700"/>
                </a:lnTo>
                <a:cubicBezTo>
                  <a:pt x="0" y="1978"/>
                  <a:pt x="225" y="2203"/>
                  <a:pt x="503" y="2203"/>
                </a:cubicBezTo>
                <a:lnTo>
                  <a:pt x="5276" y="2203"/>
                </a:lnTo>
                <a:cubicBezTo>
                  <a:pt x="5554" y="2203"/>
                  <a:pt x="5779" y="1978"/>
                  <a:pt x="5779" y="1700"/>
                </a:cubicBezTo>
                <a:lnTo>
                  <a:pt x="5779" y="508"/>
                </a:lnTo>
                <a:lnTo>
                  <a:pt x="6361" y="0"/>
                </a:lnTo>
                <a:lnTo>
                  <a:pt x="5779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0CFE7A1E-BAFF-4854-A22F-3032EBCA8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6867" y="10501678"/>
            <a:ext cx="2280106" cy="1494171"/>
          </a:xfrm>
          <a:custGeom>
            <a:avLst/>
            <a:gdLst>
              <a:gd name="T0" fmla="*/ 1001282 w 3363"/>
              <a:gd name="T1" fmla="*/ 0 h 2204"/>
              <a:gd name="T2" fmla="*/ 125701 w 3363"/>
              <a:gd name="T3" fmla="*/ 0 h 2204"/>
              <a:gd name="T4" fmla="*/ 0 w 3363"/>
              <a:gd name="T5" fmla="*/ 125689 h 2204"/>
              <a:gd name="T6" fmla="*/ 0 w 3363"/>
              <a:gd name="T7" fmla="*/ 667701 h 2204"/>
              <a:gd name="T8" fmla="*/ 125701 w 3363"/>
              <a:gd name="T9" fmla="*/ 793390 h 2204"/>
              <a:gd name="T10" fmla="*/ 875581 w 3363"/>
              <a:gd name="T11" fmla="*/ 793390 h 2204"/>
              <a:gd name="T12" fmla="*/ 1001282 w 3363"/>
              <a:gd name="T13" fmla="*/ 667701 h 2204"/>
              <a:gd name="T14" fmla="*/ 1001282 w 3363"/>
              <a:gd name="T15" fmla="*/ 182951 h 2204"/>
              <a:gd name="T16" fmla="*/ 1210903 w 3363"/>
              <a:gd name="T17" fmla="*/ 0 h 2204"/>
              <a:gd name="T18" fmla="*/ 1001282 w 3363"/>
              <a:gd name="T19" fmla="*/ 0 h 220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363" h="2204">
                <a:moveTo>
                  <a:pt x="2780" y="0"/>
                </a:moveTo>
                <a:lnTo>
                  <a:pt x="349" y="0"/>
                </a:lnTo>
                <a:cubicBezTo>
                  <a:pt x="156" y="0"/>
                  <a:pt x="0" y="156"/>
                  <a:pt x="0" y="349"/>
                </a:cubicBezTo>
                <a:lnTo>
                  <a:pt x="0" y="1854"/>
                </a:lnTo>
                <a:cubicBezTo>
                  <a:pt x="0" y="2046"/>
                  <a:pt x="156" y="2203"/>
                  <a:pt x="349" y="2203"/>
                </a:cubicBezTo>
                <a:lnTo>
                  <a:pt x="2431" y="2203"/>
                </a:lnTo>
                <a:cubicBezTo>
                  <a:pt x="2624" y="2203"/>
                  <a:pt x="2780" y="2046"/>
                  <a:pt x="2780" y="1854"/>
                </a:cubicBezTo>
                <a:lnTo>
                  <a:pt x="2780" y="508"/>
                </a:lnTo>
                <a:lnTo>
                  <a:pt x="3362" y="0"/>
                </a:lnTo>
                <a:lnTo>
                  <a:pt x="2780" y="0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8055F4AB-00F4-4559-AD37-656ABCF72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8315" y="11248764"/>
            <a:ext cx="2280104" cy="1494171"/>
          </a:xfrm>
          <a:custGeom>
            <a:avLst/>
            <a:gdLst>
              <a:gd name="T0" fmla="*/ 1085239 w 3364"/>
              <a:gd name="T1" fmla="*/ 0 h 2204"/>
              <a:gd name="T2" fmla="*/ 209558 w 3364"/>
              <a:gd name="T3" fmla="*/ 0 h 2204"/>
              <a:gd name="T4" fmla="*/ 0 w 3364"/>
              <a:gd name="T5" fmla="*/ 0 h 2204"/>
              <a:gd name="T6" fmla="*/ 209558 w 3364"/>
              <a:gd name="T7" fmla="*/ 182951 h 2204"/>
              <a:gd name="T8" fmla="*/ 209558 w 3364"/>
              <a:gd name="T9" fmla="*/ 667701 h 2204"/>
              <a:gd name="T10" fmla="*/ 335221 w 3364"/>
              <a:gd name="T11" fmla="*/ 793390 h 2204"/>
              <a:gd name="T12" fmla="*/ 1085239 w 3364"/>
              <a:gd name="T13" fmla="*/ 793390 h 2204"/>
              <a:gd name="T14" fmla="*/ 1210902 w 3364"/>
              <a:gd name="T15" fmla="*/ 667701 h 2204"/>
              <a:gd name="T16" fmla="*/ 1210902 w 3364"/>
              <a:gd name="T17" fmla="*/ 125689 h 2204"/>
              <a:gd name="T18" fmla="*/ 1085239 w 3364"/>
              <a:gd name="T19" fmla="*/ 0 h 220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364" h="2204">
                <a:moveTo>
                  <a:pt x="3014" y="0"/>
                </a:moveTo>
                <a:lnTo>
                  <a:pt x="582" y="0"/>
                </a:lnTo>
                <a:lnTo>
                  <a:pt x="0" y="0"/>
                </a:lnTo>
                <a:lnTo>
                  <a:pt x="582" y="508"/>
                </a:lnTo>
                <a:lnTo>
                  <a:pt x="582" y="1854"/>
                </a:lnTo>
                <a:cubicBezTo>
                  <a:pt x="582" y="2047"/>
                  <a:pt x="738" y="2203"/>
                  <a:pt x="931" y="2203"/>
                </a:cubicBezTo>
                <a:lnTo>
                  <a:pt x="3014" y="2203"/>
                </a:lnTo>
                <a:cubicBezTo>
                  <a:pt x="3206" y="2203"/>
                  <a:pt x="3363" y="2047"/>
                  <a:pt x="3363" y="1854"/>
                </a:cubicBezTo>
                <a:lnTo>
                  <a:pt x="3363" y="349"/>
                </a:lnTo>
                <a:cubicBezTo>
                  <a:pt x="3363" y="156"/>
                  <a:pt x="3206" y="0"/>
                  <a:pt x="3014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7C21E270-2DF8-4F7C-B036-F2D64679D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8792" y="7369895"/>
            <a:ext cx="1918516" cy="1852773"/>
          </a:xfrm>
          <a:custGeom>
            <a:avLst/>
            <a:gdLst>
              <a:gd name="T0" fmla="*/ 888761 w 2829"/>
              <a:gd name="T1" fmla="*/ 123572 h 2732"/>
              <a:gd name="T2" fmla="*/ 627212 w 2829"/>
              <a:gd name="T3" fmla="*/ 123572 h 2732"/>
              <a:gd name="T4" fmla="*/ 509407 w 2829"/>
              <a:gd name="T5" fmla="*/ 0 h 2732"/>
              <a:gd name="T6" fmla="*/ 391963 w 2829"/>
              <a:gd name="T7" fmla="*/ 123572 h 2732"/>
              <a:gd name="T8" fmla="*/ 130414 w 2829"/>
              <a:gd name="T9" fmla="*/ 123572 h 2732"/>
              <a:gd name="T10" fmla="*/ 0 w 2829"/>
              <a:gd name="T11" fmla="*/ 253628 h 2732"/>
              <a:gd name="T12" fmla="*/ 0 w 2829"/>
              <a:gd name="T13" fmla="*/ 853833 h 2732"/>
              <a:gd name="T14" fmla="*/ 130414 w 2829"/>
              <a:gd name="T15" fmla="*/ 983890 h 2732"/>
              <a:gd name="T16" fmla="*/ 888761 w 2829"/>
              <a:gd name="T17" fmla="*/ 983890 h 2732"/>
              <a:gd name="T18" fmla="*/ 1018815 w 2829"/>
              <a:gd name="T19" fmla="*/ 853833 h 2732"/>
              <a:gd name="T20" fmla="*/ 1018815 w 2829"/>
              <a:gd name="T21" fmla="*/ 253628 h 2732"/>
              <a:gd name="T22" fmla="*/ 888761 w 2829"/>
              <a:gd name="T23" fmla="*/ 123572 h 27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829" h="2732">
                <a:moveTo>
                  <a:pt x="2467" y="343"/>
                </a:moveTo>
                <a:lnTo>
                  <a:pt x="1741" y="343"/>
                </a:lnTo>
                <a:lnTo>
                  <a:pt x="1414" y="0"/>
                </a:lnTo>
                <a:lnTo>
                  <a:pt x="1088" y="343"/>
                </a:lnTo>
                <a:lnTo>
                  <a:pt x="362" y="343"/>
                </a:lnTo>
                <a:cubicBezTo>
                  <a:pt x="162" y="343"/>
                  <a:pt x="0" y="504"/>
                  <a:pt x="0" y="704"/>
                </a:cubicBezTo>
                <a:lnTo>
                  <a:pt x="0" y="2370"/>
                </a:lnTo>
                <a:cubicBezTo>
                  <a:pt x="0" y="2569"/>
                  <a:pt x="162" y="2731"/>
                  <a:pt x="362" y="2731"/>
                </a:cubicBezTo>
                <a:lnTo>
                  <a:pt x="2467" y="2731"/>
                </a:lnTo>
                <a:cubicBezTo>
                  <a:pt x="2667" y="2731"/>
                  <a:pt x="2828" y="2569"/>
                  <a:pt x="2828" y="2370"/>
                </a:cubicBezTo>
                <a:lnTo>
                  <a:pt x="2828" y="704"/>
                </a:lnTo>
                <a:cubicBezTo>
                  <a:pt x="2828" y="504"/>
                  <a:pt x="2667" y="343"/>
                  <a:pt x="2467" y="34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05147773-5583-40FD-A823-665CE7E04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0837" y="7369895"/>
            <a:ext cx="1918516" cy="1852773"/>
          </a:xfrm>
          <a:custGeom>
            <a:avLst/>
            <a:gdLst>
              <a:gd name="T0" fmla="*/ 888447 w 2830"/>
              <a:gd name="T1" fmla="*/ 123572 h 2732"/>
              <a:gd name="T2" fmla="*/ 626991 w 2830"/>
              <a:gd name="T3" fmla="*/ 123572 h 2732"/>
              <a:gd name="T4" fmla="*/ 509227 w 2830"/>
              <a:gd name="T5" fmla="*/ 0 h 2732"/>
              <a:gd name="T6" fmla="*/ 391824 w 2830"/>
              <a:gd name="T7" fmla="*/ 123572 h 2732"/>
              <a:gd name="T8" fmla="*/ 130368 w 2830"/>
              <a:gd name="T9" fmla="*/ 123572 h 2732"/>
              <a:gd name="T10" fmla="*/ 0 w 2830"/>
              <a:gd name="T11" fmla="*/ 253628 h 2732"/>
              <a:gd name="T12" fmla="*/ 0 w 2830"/>
              <a:gd name="T13" fmla="*/ 853833 h 2732"/>
              <a:gd name="T14" fmla="*/ 130368 w 2830"/>
              <a:gd name="T15" fmla="*/ 983890 h 2732"/>
              <a:gd name="T16" fmla="*/ 888447 w 2830"/>
              <a:gd name="T17" fmla="*/ 983890 h 2732"/>
              <a:gd name="T18" fmla="*/ 1018815 w 2830"/>
              <a:gd name="T19" fmla="*/ 853833 h 2732"/>
              <a:gd name="T20" fmla="*/ 1018815 w 2830"/>
              <a:gd name="T21" fmla="*/ 253628 h 2732"/>
              <a:gd name="T22" fmla="*/ 888447 w 2830"/>
              <a:gd name="T23" fmla="*/ 123572 h 27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830" h="2732">
                <a:moveTo>
                  <a:pt x="2467" y="343"/>
                </a:moveTo>
                <a:lnTo>
                  <a:pt x="1741" y="343"/>
                </a:lnTo>
                <a:lnTo>
                  <a:pt x="1414" y="0"/>
                </a:lnTo>
                <a:lnTo>
                  <a:pt x="1088" y="343"/>
                </a:lnTo>
                <a:lnTo>
                  <a:pt x="362" y="343"/>
                </a:lnTo>
                <a:cubicBezTo>
                  <a:pt x="162" y="343"/>
                  <a:pt x="0" y="504"/>
                  <a:pt x="0" y="704"/>
                </a:cubicBezTo>
                <a:lnTo>
                  <a:pt x="0" y="2370"/>
                </a:lnTo>
                <a:cubicBezTo>
                  <a:pt x="0" y="2569"/>
                  <a:pt x="162" y="2731"/>
                  <a:pt x="362" y="2731"/>
                </a:cubicBezTo>
                <a:lnTo>
                  <a:pt x="2467" y="2731"/>
                </a:lnTo>
                <a:cubicBezTo>
                  <a:pt x="2667" y="2731"/>
                  <a:pt x="2829" y="2569"/>
                  <a:pt x="2829" y="2370"/>
                </a:cubicBezTo>
                <a:lnTo>
                  <a:pt x="2829" y="704"/>
                </a:lnTo>
                <a:cubicBezTo>
                  <a:pt x="2829" y="504"/>
                  <a:pt x="2667" y="343"/>
                  <a:pt x="2467" y="34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554A6DFE-05D0-48AC-B1FD-D1F19CAA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3399" y="4226158"/>
            <a:ext cx="516982" cy="1195337"/>
          </a:xfrm>
          <a:custGeom>
            <a:avLst/>
            <a:gdLst>
              <a:gd name="T0" fmla="*/ 262415 w 764"/>
              <a:gd name="T1" fmla="*/ 634640 h 1763"/>
              <a:gd name="T2" fmla="*/ 99574 w 764"/>
              <a:gd name="T3" fmla="*/ 634640 h 1763"/>
              <a:gd name="T4" fmla="*/ 0 w 764"/>
              <a:gd name="T5" fmla="*/ 535230 h 1763"/>
              <a:gd name="T6" fmla="*/ 0 w 764"/>
              <a:gd name="T7" fmla="*/ 12246 h 1763"/>
              <a:gd name="T8" fmla="*/ 12222 w 764"/>
              <a:gd name="T9" fmla="*/ 0 h 1763"/>
              <a:gd name="T10" fmla="*/ 24444 w 764"/>
              <a:gd name="T11" fmla="*/ 12246 h 1763"/>
              <a:gd name="T12" fmla="*/ 24444 w 764"/>
              <a:gd name="T13" fmla="*/ 535230 h 1763"/>
              <a:gd name="T14" fmla="*/ 99574 w 764"/>
              <a:gd name="T15" fmla="*/ 610508 h 1763"/>
              <a:gd name="T16" fmla="*/ 262415 w 764"/>
              <a:gd name="T17" fmla="*/ 610508 h 1763"/>
              <a:gd name="T18" fmla="*/ 274278 w 764"/>
              <a:gd name="T19" fmla="*/ 622754 h 1763"/>
              <a:gd name="T20" fmla="*/ 262415 w 764"/>
              <a:gd name="T21" fmla="*/ 634640 h 17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764" h="1763">
                <a:moveTo>
                  <a:pt x="730" y="1762"/>
                </a:moveTo>
                <a:lnTo>
                  <a:pt x="277" y="1762"/>
                </a:lnTo>
                <a:cubicBezTo>
                  <a:pt x="124" y="1762"/>
                  <a:pt x="0" y="1638"/>
                  <a:pt x="0" y="1486"/>
                </a:cubicBezTo>
                <a:lnTo>
                  <a:pt x="0" y="34"/>
                </a:lnTo>
                <a:cubicBezTo>
                  <a:pt x="0" y="15"/>
                  <a:pt x="15" y="0"/>
                  <a:pt x="34" y="0"/>
                </a:cubicBezTo>
                <a:cubicBezTo>
                  <a:pt x="53" y="0"/>
                  <a:pt x="68" y="15"/>
                  <a:pt x="68" y="34"/>
                </a:cubicBezTo>
                <a:lnTo>
                  <a:pt x="68" y="1486"/>
                </a:lnTo>
                <a:cubicBezTo>
                  <a:pt x="68" y="1601"/>
                  <a:pt x="162" y="1695"/>
                  <a:pt x="277" y="1695"/>
                </a:cubicBezTo>
                <a:lnTo>
                  <a:pt x="730" y="1695"/>
                </a:lnTo>
                <a:cubicBezTo>
                  <a:pt x="748" y="1695"/>
                  <a:pt x="763" y="1710"/>
                  <a:pt x="763" y="1729"/>
                </a:cubicBezTo>
                <a:cubicBezTo>
                  <a:pt x="763" y="1747"/>
                  <a:pt x="748" y="1762"/>
                  <a:pt x="730" y="176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4FBF06A-78C3-4964-BE52-ADAB001F1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971" y="6867853"/>
            <a:ext cx="905467" cy="525948"/>
          </a:xfrm>
          <a:custGeom>
            <a:avLst/>
            <a:gdLst>
              <a:gd name="T0" fmla="*/ 381071 w 1338"/>
              <a:gd name="T1" fmla="*/ 279040 h 776"/>
              <a:gd name="T2" fmla="*/ 12223 w 1338"/>
              <a:gd name="T3" fmla="*/ 279040 h 776"/>
              <a:gd name="T4" fmla="*/ 0 w 1338"/>
              <a:gd name="T5" fmla="*/ 267158 h 776"/>
              <a:gd name="T6" fmla="*/ 12223 w 1338"/>
              <a:gd name="T7" fmla="*/ 254556 h 776"/>
              <a:gd name="T8" fmla="*/ 381071 w 1338"/>
              <a:gd name="T9" fmla="*/ 254556 h 776"/>
              <a:gd name="T10" fmla="*/ 455847 w 1338"/>
              <a:gd name="T11" fmla="*/ 179666 h 776"/>
              <a:gd name="T12" fmla="*/ 455847 w 1338"/>
              <a:gd name="T13" fmla="*/ 12242 h 776"/>
              <a:gd name="T14" fmla="*/ 468429 w 1338"/>
              <a:gd name="T15" fmla="*/ 0 h 776"/>
              <a:gd name="T16" fmla="*/ 480652 w 1338"/>
              <a:gd name="T17" fmla="*/ 12242 h 776"/>
              <a:gd name="T18" fmla="*/ 480652 w 1338"/>
              <a:gd name="T19" fmla="*/ 179666 h 776"/>
              <a:gd name="T20" fmla="*/ 381071 w 1338"/>
              <a:gd name="T21" fmla="*/ 279040 h 7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338" h="776">
                <a:moveTo>
                  <a:pt x="1060" y="775"/>
                </a:moveTo>
                <a:lnTo>
                  <a:pt x="34" y="775"/>
                </a:lnTo>
                <a:cubicBezTo>
                  <a:pt x="15" y="775"/>
                  <a:pt x="0" y="760"/>
                  <a:pt x="0" y="742"/>
                </a:cubicBezTo>
                <a:cubicBezTo>
                  <a:pt x="0" y="723"/>
                  <a:pt x="15" y="707"/>
                  <a:pt x="34" y="707"/>
                </a:cubicBezTo>
                <a:lnTo>
                  <a:pt x="1060" y="707"/>
                </a:lnTo>
                <a:cubicBezTo>
                  <a:pt x="1175" y="707"/>
                  <a:pt x="1268" y="614"/>
                  <a:pt x="1268" y="499"/>
                </a:cubicBezTo>
                <a:lnTo>
                  <a:pt x="1268" y="34"/>
                </a:lnTo>
                <a:cubicBezTo>
                  <a:pt x="1268" y="16"/>
                  <a:pt x="1284" y="0"/>
                  <a:pt x="1303" y="0"/>
                </a:cubicBezTo>
                <a:cubicBezTo>
                  <a:pt x="1321" y="0"/>
                  <a:pt x="1337" y="16"/>
                  <a:pt x="1337" y="34"/>
                </a:cubicBezTo>
                <a:lnTo>
                  <a:pt x="1337" y="499"/>
                </a:lnTo>
                <a:cubicBezTo>
                  <a:pt x="1337" y="651"/>
                  <a:pt x="1213" y="775"/>
                  <a:pt x="1060" y="775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173194C5-0D14-4FAC-84EC-3510DBBB3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4277" y="6867853"/>
            <a:ext cx="624563" cy="606635"/>
          </a:xfrm>
          <a:custGeom>
            <a:avLst/>
            <a:gdLst>
              <a:gd name="T0" fmla="*/ 319206 w 923"/>
              <a:gd name="T1" fmla="*/ 321903 h 894"/>
              <a:gd name="T2" fmla="*/ 306984 w 923"/>
              <a:gd name="T3" fmla="*/ 309286 h 894"/>
              <a:gd name="T4" fmla="*/ 306984 w 923"/>
              <a:gd name="T5" fmla="*/ 249447 h 894"/>
              <a:gd name="T6" fmla="*/ 232215 w 923"/>
              <a:gd name="T7" fmla="*/ 174109 h 894"/>
              <a:gd name="T8" fmla="*/ 99572 w 923"/>
              <a:gd name="T9" fmla="*/ 174109 h 894"/>
              <a:gd name="T10" fmla="*/ 0 w 923"/>
              <a:gd name="T11" fmla="*/ 74618 h 894"/>
              <a:gd name="T12" fmla="*/ 0 w 923"/>
              <a:gd name="T13" fmla="*/ 12256 h 894"/>
              <a:gd name="T14" fmla="*/ 12222 w 923"/>
              <a:gd name="T15" fmla="*/ 0 h 894"/>
              <a:gd name="T16" fmla="*/ 24444 w 923"/>
              <a:gd name="T17" fmla="*/ 12256 h 894"/>
              <a:gd name="T18" fmla="*/ 24444 w 923"/>
              <a:gd name="T19" fmla="*/ 74618 h 894"/>
              <a:gd name="T20" fmla="*/ 99572 w 923"/>
              <a:gd name="T21" fmla="*/ 149596 h 894"/>
              <a:gd name="T22" fmla="*/ 232215 w 923"/>
              <a:gd name="T23" fmla="*/ 149596 h 894"/>
              <a:gd name="T24" fmla="*/ 331428 w 923"/>
              <a:gd name="T25" fmla="*/ 249447 h 894"/>
              <a:gd name="T26" fmla="*/ 331428 w 923"/>
              <a:gd name="T27" fmla="*/ 309286 h 894"/>
              <a:gd name="T28" fmla="*/ 319206 w 923"/>
              <a:gd name="T29" fmla="*/ 321903 h 89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923" h="894">
                <a:moveTo>
                  <a:pt x="888" y="893"/>
                </a:moveTo>
                <a:cubicBezTo>
                  <a:pt x="870" y="893"/>
                  <a:pt x="854" y="877"/>
                  <a:pt x="854" y="858"/>
                </a:cubicBezTo>
                <a:lnTo>
                  <a:pt x="854" y="692"/>
                </a:lnTo>
                <a:cubicBezTo>
                  <a:pt x="854" y="576"/>
                  <a:pt x="761" y="483"/>
                  <a:pt x="646" y="483"/>
                </a:cubicBezTo>
                <a:lnTo>
                  <a:pt x="277" y="483"/>
                </a:lnTo>
                <a:cubicBezTo>
                  <a:pt x="124" y="483"/>
                  <a:pt x="0" y="359"/>
                  <a:pt x="0" y="207"/>
                </a:cubicBezTo>
                <a:lnTo>
                  <a:pt x="0" y="34"/>
                </a:lnTo>
                <a:cubicBezTo>
                  <a:pt x="0" y="16"/>
                  <a:pt x="15" y="0"/>
                  <a:pt x="34" y="0"/>
                </a:cubicBezTo>
                <a:cubicBezTo>
                  <a:pt x="53" y="0"/>
                  <a:pt x="68" y="16"/>
                  <a:pt x="68" y="34"/>
                </a:cubicBezTo>
                <a:lnTo>
                  <a:pt x="68" y="207"/>
                </a:lnTo>
                <a:cubicBezTo>
                  <a:pt x="68" y="321"/>
                  <a:pt x="161" y="415"/>
                  <a:pt x="277" y="415"/>
                </a:cubicBezTo>
                <a:lnTo>
                  <a:pt x="646" y="415"/>
                </a:lnTo>
                <a:cubicBezTo>
                  <a:pt x="798" y="415"/>
                  <a:pt x="922" y="540"/>
                  <a:pt x="922" y="692"/>
                </a:cubicBezTo>
                <a:lnTo>
                  <a:pt x="922" y="858"/>
                </a:lnTo>
                <a:cubicBezTo>
                  <a:pt x="922" y="877"/>
                  <a:pt x="907" y="893"/>
                  <a:pt x="888" y="893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7D983FE4-32D2-4AFA-B69E-F1DAAEC42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03534" y="9195773"/>
            <a:ext cx="1906563" cy="1960353"/>
          </a:xfrm>
          <a:custGeom>
            <a:avLst/>
            <a:gdLst>
              <a:gd name="T0" fmla="*/ 912731 w 2813"/>
              <a:gd name="T1" fmla="*/ 1041040 h 2893"/>
              <a:gd name="T2" fmla="*/ 811196 w 2813"/>
              <a:gd name="T3" fmla="*/ 1041040 h 2893"/>
              <a:gd name="T4" fmla="*/ 798954 w 2813"/>
              <a:gd name="T5" fmla="*/ 1028801 h 2893"/>
              <a:gd name="T6" fmla="*/ 811196 w 2813"/>
              <a:gd name="T7" fmla="*/ 1016562 h 2893"/>
              <a:gd name="T8" fmla="*/ 912731 w 2813"/>
              <a:gd name="T9" fmla="*/ 1016562 h 2893"/>
              <a:gd name="T10" fmla="*/ 987981 w 2813"/>
              <a:gd name="T11" fmla="*/ 941328 h 2893"/>
              <a:gd name="T12" fmla="*/ 987981 w 2813"/>
              <a:gd name="T13" fmla="*/ 639311 h 2893"/>
              <a:gd name="T14" fmla="*/ 912731 w 2813"/>
              <a:gd name="T15" fmla="*/ 564077 h 2893"/>
              <a:gd name="T16" fmla="*/ 99374 w 2813"/>
              <a:gd name="T17" fmla="*/ 564077 h 2893"/>
              <a:gd name="T18" fmla="*/ 0 w 2813"/>
              <a:gd name="T19" fmla="*/ 464724 h 2893"/>
              <a:gd name="T20" fmla="*/ 0 w 2813"/>
              <a:gd name="T21" fmla="*/ 12239 h 2893"/>
              <a:gd name="T22" fmla="*/ 11882 w 2813"/>
              <a:gd name="T23" fmla="*/ 0 h 2893"/>
              <a:gd name="T24" fmla="*/ 24123 w 2813"/>
              <a:gd name="T25" fmla="*/ 12239 h 2893"/>
              <a:gd name="T26" fmla="*/ 24123 w 2813"/>
              <a:gd name="T27" fmla="*/ 464724 h 2893"/>
              <a:gd name="T28" fmla="*/ 99374 w 2813"/>
              <a:gd name="T29" fmla="*/ 539959 h 2893"/>
              <a:gd name="T30" fmla="*/ 912731 w 2813"/>
              <a:gd name="T31" fmla="*/ 539959 h 2893"/>
              <a:gd name="T32" fmla="*/ 1012465 w 2813"/>
              <a:gd name="T33" fmla="*/ 639311 h 2893"/>
              <a:gd name="T34" fmla="*/ 1012465 w 2813"/>
              <a:gd name="T35" fmla="*/ 941328 h 2893"/>
              <a:gd name="T36" fmla="*/ 912731 w 2813"/>
              <a:gd name="T37" fmla="*/ 1041040 h 289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813" h="2893">
                <a:moveTo>
                  <a:pt x="2535" y="2892"/>
                </a:moveTo>
                <a:lnTo>
                  <a:pt x="2253" y="2892"/>
                </a:lnTo>
                <a:cubicBezTo>
                  <a:pt x="2234" y="2892"/>
                  <a:pt x="2219" y="2877"/>
                  <a:pt x="2219" y="2858"/>
                </a:cubicBezTo>
                <a:cubicBezTo>
                  <a:pt x="2219" y="2839"/>
                  <a:pt x="2234" y="2824"/>
                  <a:pt x="2253" y="2824"/>
                </a:cubicBezTo>
                <a:lnTo>
                  <a:pt x="2535" y="2824"/>
                </a:lnTo>
                <a:cubicBezTo>
                  <a:pt x="2650" y="2824"/>
                  <a:pt x="2744" y="2731"/>
                  <a:pt x="2744" y="2615"/>
                </a:cubicBezTo>
                <a:lnTo>
                  <a:pt x="2744" y="1776"/>
                </a:lnTo>
                <a:cubicBezTo>
                  <a:pt x="2744" y="1661"/>
                  <a:pt x="2650" y="1567"/>
                  <a:pt x="2535" y="1567"/>
                </a:cubicBezTo>
                <a:lnTo>
                  <a:pt x="276" y="1567"/>
                </a:lnTo>
                <a:cubicBezTo>
                  <a:pt x="124" y="1567"/>
                  <a:pt x="0" y="1443"/>
                  <a:pt x="0" y="1291"/>
                </a:cubicBezTo>
                <a:lnTo>
                  <a:pt x="0" y="34"/>
                </a:lnTo>
                <a:cubicBezTo>
                  <a:pt x="0" y="15"/>
                  <a:pt x="15" y="0"/>
                  <a:pt x="33" y="0"/>
                </a:cubicBezTo>
                <a:cubicBezTo>
                  <a:pt x="52" y="0"/>
                  <a:pt x="67" y="15"/>
                  <a:pt x="67" y="34"/>
                </a:cubicBezTo>
                <a:lnTo>
                  <a:pt x="67" y="1291"/>
                </a:lnTo>
                <a:cubicBezTo>
                  <a:pt x="67" y="1406"/>
                  <a:pt x="161" y="1500"/>
                  <a:pt x="276" y="1500"/>
                </a:cubicBezTo>
                <a:lnTo>
                  <a:pt x="2535" y="1500"/>
                </a:lnTo>
                <a:cubicBezTo>
                  <a:pt x="2688" y="1500"/>
                  <a:pt x="2812" y="1623"/>
                  <a:pt x="2812" y="1776"/>
                </a:cubicBezTo>
                <a:lnTo>
                  <a:pt x="2812" y="2615"/>
                </a:lnTo>
                <a:cubicBezTo>
                  <a:pt x="2812" y="2768"/>
                  <a:pt x="2688" y="2892"/>
                  <a:pt x="2535" y="289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7BF28205-E69A-4A85-A4B0-A0B49914E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971" y="9195773"/>
            <a:ext cx="376531" cy="953280"/>
          </a:xfrm>
          <a:custGeom>
            <a:avLst/>
            <a:gdLst>
              <a:gd name="T0" fmla="*/ 187027 w 554"/>
              <a:gd name="T1" fmla="*/ 506052 h 1407"/>
              <a:gd name="T2" fmla="*/ 175112 w 554"/>
              <a:gd name="T3" fmla="*/ 494175 h 1407"/>
              <a:gd name="T4" fmla="*/ 175112 w 554"/>
              <a:gd name="T5" fmla="*/ 318892 h 1407"/>
              <a:gd name="T6" fmla="*/ 99651 w 554"/>
              <a:gd name="T7" fmla="*/ 244028 h 1407"/>
              <a:gd name="T8" fmla="*/ 0 w 554"/>
              <a:gd name="T9" fmla="*/ 144689 h 1407"/>
              <a:gd name="T10" fmla="*/ 0 w 554"/>
              <a:gd name="T11" fmla="*/ 12237 h 1407"/>
              <a:gd name="T12" fmla="*/ 12276 w 554"/>
              <a:gd name="T13" fmla="*/ 0 h 1407"/>
              <a:gd name="T14" fmla="*/ 24191 w 554"/>
              <a:gd name="T15" fmla="*/ 12237 h 1407"/>
              <a:gd name="T16" fmla="*/ 24191 w 554"/>
              <a:gd name="T17" fmla="*/ 144689 h 1407"/>
              <a:gd name="T18" fmla="*/ 99651 w 554"/>
              <a:gd name="T19" fmla="*/ 219553 h 1407"/>
              <a:gd name="T20" fmla="*/ 199664 w 554"/>
              <a:gd name="T21" fmla="*/ 318892 h 1407"/>
              <a:gd name="T22" fmla="*/ 199664 w 554"/>
              <a:gd name="T23" fmla="*/ 494175 h 1407"/>
              <a:gd name="T24" fmla="*/ 187027 w 554"/>
              <a:gd name="T25" fmla="*/ 506052 h 140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54" h="1407">
                <a:moveTo>
                  <a:pt x="518" y="1406"/>
                </a:moveTo>
                <a:cubicBezTo>
                  <a:pt x="500" y="1406"/>
                  <a:pt x="485" y="1391"/>
                  <a:pt x="485" y="1373"/>
                </a:cubicBezTo>
                <a:lnTo>
                  <a:pt x="485" y="886"/>
                </a:lnTo>
                <a:cubicBezTo>
                  <a:pt x="485" y="771"/>
                  <a:pt x="391" y="678"/>
                  <a:pt x="276" y="678"/>
                </a:cubicBezTo>
                <a:cubicBezTo>
                  <a:pt x="124" y="678"/>
                  <a:pt x="0" y="554"/>
                  <a:pt x="0" y="402"/>
                </a:cubicBezTo>
                <a:lnTo>
                  <a:pt x="0" y="34"/>
                </a:lnTo>
                <a:cubicBezTo>
                  <a:pt x="0" y="15"/>
                  <a:pt x="15" y="0"/>
                  <a:pt x="34" y="0"/>
                </a:cubicBezTo>
                <a:cubicBezTo>
                  <a:pt x="53" y="0"/>
                  <a:pt x="67" y="15"/>
                  <a:pt x="67" y="34"/>
                </a:cubicBezTo>
                <a:lnTo>
                  <a:pt x="67" y="402"/>
                </a:lnTo>
                <a:cubicBezTo>
                  <a:pt x="67" y="516"/>
                  <a:pt x="162" y="610"/>
                  <a:pt x="276" y="610"/>
                </a:cubicBezTo>
                <a:cubicBezTo>
                  <a:pt x="429" y="610"/>
                  <a:pt x="553" y="734"/>
                  <a:pt x="553" y="886"/>
                </a:cubicBezTo>
                <a:lnTo>
                  <a:pt x="553" y="1373"/>
                </a:lnTo>
                <a:cubicBezTo>
                  <a:pt x="553" y="1391"/>
                  <a:pt x="537" y="1406"/>
                  <a:pt x="518" y="1406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8134D099-1753-4ECA-A3F3-E116BC2F6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6474" y="5397588"/>
            <a:ext cx="4309190" cy="1494171"/>
          </a:xfrm>
          <a:custGeom>
            <a:avLst/>
            <a:gdLst>
              <a:gd name="T0" fmla="*/ 209088 w 6361"/>
              <a:gd name="T1" fmla="*/ 0 h 2203"/>
              <a:gd name="T2" fmla="*/ 2107797 w 6361"/>
              <a:gd name="T3" fmla="*/ 0 h 2203"/>
              <a:gd name="T4" fmla="*/ 2288815 w 6361"/>
              <a:gd name="T5" fmla="*/ 181233 h 2203"/>
              <a:gd name="T6" fmla="*/ 2288815 w 6361"/>
              <a:gd name="T7" fmla="*/ 612157 h 2203"/>
              <a:gd name="T8" fmla="*/ 2107797 w 6361"/>
              <a:gd name="T9" fmla="*/ 793390 h 2203"/>
              <a:gd name="T10" fmla="*/ 390106 w 6361"/>
              <a:gd name="T11" fmla="*/ 793390 h 2203"/>
              <a:gd name="T12" fmla="*/ 209088 w 6361"/>
              <a:gd name="T13" fmla="*/ 612157 h 2203"/>
              <a:gd name="T14" fmla="*/ 209088 w 6361"/>
              <a:gd name="T15" fmla="*/ 183034 h 2203"/>
              <a:gd name="T16" fmla="*/ 0 w 6361"/>
              <a:gd name="T17" fmla="*/ 0 h 2203"/>
              <a:gd name="T18" fmla="*/ 209088 w 6361"/>
              <a:gd name="T19" fmla="*/ 0 h 220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361" h="2203">
                <a:moveTo>
                  <a:pt x="581" y="0"/>
                </a:moveTo>
                <a:lnTo>
                  <a:pt x="5857" y="0"/>
                </a:lnTo>
                <a:cubicBezTo>
                  <a:pt x="6135" y="0"/>
                  <a:pt x="6360" y="225"/>
                  <a:pt x="6360" y="503"/>
                </a:cubicBezTo>
                <a:lnTo>
                  <a:pt x="6360" y="1699"/>
                </a:lnTo>
                <a:cubicBezTo>
                  <a:pt x="6360" y="1977"/>
                  <a:pt x="6135" y="2202"/>
                  <a:pt x="5857" y="2202"/>
                </a:cubicBezTo>
                <a:lnTo>
                  <a:pt x="1084" y="2202"/>
                </a:lnTo>
                <a:cubicBezTo>
                  <a:pt x="806" y="2202"/>
                  <a:pt x="581" y="1977"/>
                  <a:pt x="581" y="1699"/>
                </a:cubicBezTo>
                <a:lnTo>
                  <a:pt x="581" y="508"/>
                </a:lnTo>
                <a:lnTo>
                  <a:pt x="0" y="0"/>
                </a:lnTo>
                <a:lnTo>
                  <a:pt x="581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58EC72CA-FD43-4911-8780-0C6A4FF8B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50472" y="11132219"/>
            <a:ext cx="2280106" cy="1494171"/>
          </a:xfrm>
          <a:custGeom>
            <a:avLst/>
            <a:gdLst>
              <a:gd name="T0" fmla="*/ 1001344 w 3364"/>
              <a:gd name="T1" fmla="*/ 0 h 2204"/>
              <a:gd name="T2" fmla="*/ 125663 w 3364"/>
              <a:gd name="T3" fmla="*/ 0 h 2204"/>
              <a:gd name="T4" fmla="*/ 0 w 3364"/>
              <a:gd name="T5" fmla="*/ 125689 h 2204"/>
              <a:gd name="T6" fmla="*/ 0 w 3364"/>
              <a:gd name="T7" fmla="*/ 667701 h 2204"/>
              <a:gd name="T8" fmla="*/ 125663 w 3364"/>
              <a:gd name="T9" fmla="*/ 793390 h 2204"/>
              <a:gd name="T10" fmla="*/ 875681 w 3364"/>
              <a:gd name="T11" fmla="*/ 793390 h 2204"/>
              <a:gd name="T12" fmla="*/ 1001344 w 3364"/>
              <a:gd name="T13" fmla="*/ 667701 h 2204"/>
              <a:gd name="T14" fmla="*/ 1001344 w 3364"/>
              <a:gd name="T15" fmla="*/ 182951 h 2204"/>
              <a:gd name="T16" fmla="*/ 1210903 w 3364"/>
              <a:gd name="T17" fmla="*/ 0 h 2204"/>
              <a:gd name="T18" fmla="*/ 1001344 w 3364"/>
              <a:gd name="T19" fmla="*/ 0 h 220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364" h="2204">
                <a:moveTo>
                  <a:pt x="2781" y="0"/>
                </a:moveTo>
                <a:lnTo>
                  <a:pt x="349" y="0"/>
                </a:lnTo>
                <a:cubicBezTo>
                  <a:pt x="156" y="0"/>
                  <a:pt x="0" y="156"/>
                  <a:pt x="0" y="349"/>
                </a:cubicBezTo>
                <a:lnTo>
                  <a:pt x="0" y="1854"/>
                </a:lnTo>
                <a:cubicBezTo>
                  <a:pt x="0" y="2046"/>
                  <a:pt x="156" y="2203"/>
                  <a:pt x="349" y="2203"/>
                </a:cubicBezTo>
                <a:lnTo>
                  <a:pt x="2432" y="2203"/>
                </a:lnTo>
                <a:cubicBezTo>
                  <a:pt x="2625" y="2203"/>
                  <a:pt x="2781" y="2046"/>
                  <a:pt x="2781" y="1854"/>
                </a:cubicBezTo>
                <a:lnTo>
                  <a:pt x="2781" y="508"/>
                </a:lnTo>
                <a:lnTo>
                  <a:pt x="3363" y="0"/>
                </a:lnTo>
                <a:lnTo>
                  <a:pt x="2781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4F1DDBD4-FE29-4892-9D9C-E6F05EAA7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6619" y="7369895"/>
            <a:ext cx="1918516" cy="1852773"/>
          </a:xfrm>
          <a:custGeom>
            <a:avLst/>
            <a:gdLst>
              <a:gd name="T0" fmla="*/ 888401 w 2829"/>
              <a:gd name="T1" fmla="*/ 123572 h 2732"/>
              <a:gd name="T2" fmla="*/ 627212 w 2829"/>
              <a:gd name="T3" fmla="*/ 123572 h 2732"/>
              <a:gd name="T4" fmla="*/ 509407 w 2829"/>
              <a:gd name="T5" fmla="*/ 0 h 2732"/>
              <a:gd name="T6" fmla="*/ 391602 w 2829"/>
              <a:gd name="T7" fmla="*/ 123572 h 2732"/>
              <a:gd name="T8" fmla="*/ 130054 w 2829"/>
              <a:gd name="T9" fmla="*/ 123572 h 2732"/>
              <a:gd name="T10" fmla="*/ 0 w 2829"/>
              <a:gd name="T11" fmla="*/ 253628 h 2732"/>
              <a:gd name="T12" fmla="*/ 0 w 2829"/>
              <a:gd name="T13" fmla="*/ 853833 h 2732"/>
              <a:gd name="T14" fmla="*/ 130054 w 2829"/>
              <a:gd name="T15" fmla="*/ 983890 h 2732"/>
              <a:gd name="T16" fmla="*/ 888401 w 2829"/>
              <a:gd name="T17" fmla="*/ 983890 h 2732"/>
              <a:gd name="T18" fmla="*/ 1018815 w 2829"/>
              <a:gd name="T19" fmla="*/ 853833 h 2732"/>
              <a:gd name="T20" fmla="*/ 1018815 w 2829"/>
              <a:gd name="T21" fmla="*/ 253628 h 2732"/>
              <a:gd name="T22" fmla="*/ 888401 w 2829"/>
              <a:gd name="T23" fmla="*/ 123572 h 27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829" h="2732">
                <a:moveTo>
                  <a:pt x="2466" y="343"/>
                </a:moveTo>
                <a:lnTo>
                  <a:pt x="1741" y="343"/>
                </a:lnTo>
                <a:lnTo>
                  <a:pt x="1414" y="0"/>
                </a:lnTo>
                <a:lnTo>
                  <a:pt x="1087" y="343"/>
                </a:lnTo>
                <a:lnTo>
                  <a:pt x="361" y="343"/>
                </a:lnTo>
                <a:cubicBezTo>
                  <a:pt x="162" y="343"/>
                  <a:pt x="0" y="504"/>
                  <a:pt x="0" y="704"/>
                </a:cubicBezTo>
                <a:lnTo>
                  <a:pt x="0" y="2370"/>
                </a:lnTo>
                <a:cubicBezTo>
                  <a:pt x="0" y="2569"/>
                  <a:pt x="162" y="2731"/>
                  <a:pt x="361" y="2731"/>
                </a:cubicBezTo>
                <a:lnTo>
                  <a:pt x="2466" y="2731"/>
                </a:lnTo>
                <a:cubicBezTo>
                  <a:pt x="2666" y="2731"/>
                  <a:pt x="2828" y="2569"/>
                  <a:pt x="2828" y="2370"/>
                </a:cubicBezTo>
                <a:lnTo>
                  <a:pt x="2828" y="704"/>
                </a:lnTo>
                <a:cubicBezTo>
                  <a:pt x="2828" y="504"/>
                  <a:pt x="2666" y="343"/>
                  <a:pt x="2466" y="34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66A88630-57B1-4655-877F-28CBEDCA8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88664" y="7369895"/>
            <a:ext cx="1918516" cy="1852773"/>
          </a:xfrm>
          <a:custGeom>
            <a:avLst/>
            <a:gdLst>
              <a:gd name="T0" fmla="*/ 888761 w 2829"/>
              <a:gd name="T1" fmla="*/ 123572 h 2732"/>
              <a:gd name="T2" fmla="*/ 626852 w 2829"/>
              <a:gd name="T3" fmla="*/ 123572 h 2732"/>
              <a:gd name="T4" fmla="*/ 509407 w 2829"/>
              <a:gd name="T5" fmla="*/ 0 h 2732"/>
              <a:gd name="T6" fmla="*/ 391963 w 2829"/>
              <a:gd name="T7" fmla="*/ 123572 h 2732"/>
              <a:gd name="T8" fmla="*/ 130054 w 2829"/>
              <a:gd name="T9" fmla="*/ 123572 h 2732"/>
              <a:gd name="T10" fmla="*/ 0 w 2829"/>
              <a:gd name="T11" fmla="*/ 253628 h 2732"/>
              <a:gd name="T12" fmla="*/ 0 w 2829"/>
              <a:gd name="T13" fmla="*/ 853833 h 2732"/>
              <a:gd name="T14" fmla="*/ 130054 w 2829"/>
              <a:gd name="T15" fmla="*/ 983890 h 2732"/>
              <a:gd name="T16" fmla="*/ 888761 w 2829"/>
              <a:gd name="T17" fmla="*/ 983890 h 2732"/>
              <a:gd name="T18" fmla="*/ 1018815 w 2829"/>
              <a:gd name="T19" fmla="*/ 853833 h 2732"/>
              <a:gd name="T20" fmla="*/ 1018815 w 2829"/>
              <a:gd name="T21" fmla="*/ 253628 h 2732"/>
              <a:gd name="T22" fmla="*/ 888761 w 2829"/>
              <a:gd name="T23" fmla="*/ 123572 h 27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829" h="2732">
                <a:moveTo>
                  <a:pt x="2467" y="343"/>
                </a:moveTo>
                <a:lnTo>
                  <a:pt x="1740" y="343"/>
                </a:lnTo>
                <a:lnTo>
                  <a:pt x="1414" y="0"/>
                </a:lnTo>
                <a:lnTo>
                  <a:pt x="1088" y="343"/>
                </a:lnTo>
                <a:lnTo>
                  <a:pt x="361" y="343"/>
                </a:lnTo>
                <a:cubicBezTo>
                  <a:pt x="162" y="343"/>
                  <a:pt x="0" y="504"/>
                  <a:pt x="0" y="704"/>
                </a:cubicBezTo>
                <a:lnTo>
                  <a:pt x="0" y="2370"/>
                </a:lnTo>
                <a:cubicBezTo>
                  <a:pt x="0" y="2569"/>
                  <a:pt x="162" y="2731"/>
                  <a:pt x="361" y="2731"/>
                </a:cubicBezTo>
                <a:lnTo>
                  <a:pt x="2467" y="2731"/>
                </a:lnTo>
                <a:cubicBezTo>
                  <a:pt x="2667" y="2731"/>
                  <a:pt x="2828" y="2569"/>
                  <a:pt x="2828" y="2370"/>
                </a:cubicBezTo>
                <a:lnTo>
                  <a:pt x="2828" y="704"/>
                </a:lnTo>
                <a:cubicBezTo>
                  <a:pt x="2828" y="504"/>
                  <a:pt x="2667" y="343"/>
                  <a:pt x="2467" y="34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9FB9B02D-4009-4874-8539-610AD96F2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5337" y="10026532"/>
            <a:ext cx="1918516" cy="1852773"/>
          </a:xfrm>
          <a:custGeom>
            <a:avLst/>
            <a:gdLst>
              <a:gd name="T0" fmla="*/ 888761 w 2829"/>
              <a:gd name="T1" fmla="*/ 123887 h 2733"/>
              <a:gd name="T2" fmla="*/ 626852 w 2829"/>
              <a:gd name="T3" fmla="*/ 123887 h 2733"/>
              <a:gd name="T4" fmla="*/ 509047 w 2829"/>
              <a:gd name="T5" fmla="*/ 0 h 2733"/>
              <a:gd name="T6" fmla="*/ 391963 w 2829"/>
              <a:gd name="T7" fmla="*/ 123887 h 2733"/>
              <a:gd name="T8" fmla="*/ 130054 w 2829"/>
              <a:gd name="T9" fmla="*/ 123887 h 2733"/>
              <a:gd name="T10" fmla="*/ 0 w 2829"/>
              <a:gd name="T11" fmla="*/ 253895 h 2733"/>
              <a:gd name="T12" fmla="*/ 0 w 2829"/>
              <a:gd name="T13" fmla="*/ 853521 h 2733"/>
              <a:gd name="T14" fmla="*/ 130054 w 2829"/>
              <a:gd name="T15" fmla="*/ 983890 h 2733"/>
              <a:gd name="T16" fmla="*/ 888761 w 2829"/>
              <a:gd name="T17" fmla="*/ 983890 h 2733"/>
              <a:gd name="T18" fmla="*/ 1018815 w 2829"/>
              <a:gd name="T19" fmla="*/ 853521 h 2733"/>
              <a:gd name="T20" fmla="*/ 1018815 w 2829"/>
              <a:gd name="T21" fmla="*/ 253895 h 2733"/>
              <a:gd name="T22" fmla="*/ 888761 w 2829"/>
              <a:gd name="T23" fmla="*/ 123887 h 273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829" h="2733">
                <a:moveTo>
                  <a:pt x="2467" y="344"/>
                </a:moveTo>
                <a:lnTo>
                  <a:pt x="1740" y="344"/>
                </a:lnTo>
                <a:lnTo>
                  <a:pt x="1413" y="0"/>
                </a:lnTo>
                <a:lnTo>
                  <a:pt x="1088" y="344"/>
                </a:lnTo>
                <a:lnTo>
                  <a:pt x="361" y="344"/>
                </a:lnTo>
                <a:cubicBezTo>
                  <a:pt x="161" y="344"/>
                  <a:pt x="0" y="505"/>
                  <a:pt x="0" y="705"/>
                </a:cubicBezTo>
                <a:lnTo>
                  <a:pt x="0" y="2370"/>
                </a:lnTo>
                <a:cubicBezTo>
                  <a:pt x="0" y="2570"/>
                  <a:pt x="161" y="2732"/>
                  <a:pt x="361" y="2732"/>
                </a:cubicBezTo>
                <a:lnTo>
                  <a:pt x="2467" y="2732"/>
                </a:lnTo>
                <a:cubicBezTo>
                  <a:pt x="2666" y="2732"/>
                  <a:pt x="2828" y="2570"/>
                  <a:pt x="2828" y="2370"/>
                </a:cubicBezTo>
                <a:lnTo>
                  <a:pt x="2828" y="705"/>
                </a:lnTo>
                <a:cubicBezTo>
                  <a:pt x="2828" y="505"/>
                  <a:pt x="2666" y="344"/>
                  <a:pt x="2467" y="344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35FEA549-829B-4DCF-8F13-A7E0964508FC}"/>
              </a:ext>
            </a:extLst>
          </p:cNvPr>
          <p:cNvSpPr txBox="1">
            <a:spLocks/>
          </p:cNvSpPr>
          <p:nvPr/>
        </p:nvSpPr>
        <p:spPr>
          <a:xfrm flipH="1">
            <a:off x="10038419" y="10596129"/>
            <a:ext cx="191851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95218EA0-2826-4199-9384-F86717B05E60}"/>
              </a:ext>
            </a:extLst>
          </p:cNvPr>
          <p:cNvSpPr txBox="1">
            <a:spLocks/>
          </p:cNvSpPr>
          <p:nvPr/>
        </p:nvSpPr>
        <p:spPr>
          <a:xfrm flipH="1">
            <a:off x="12746821" y="10148628"/>
            <a:ext cx="191851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34BA6935-68EB-41C3-B183-E67A651282E5}"/>
              </a:ext>
            </a:extLst>
          </p:cNvPr>
          <p:cNvSpPr txBox="1">
            <a:spLocks/>
          </p:cNvSpPr>
          <p:nvPr/>
        </p:nvSpPr>
        <p:spPr>
          <a:xfrm flipH="1">
            <a:off x="9817405" y="7222878"/>
            <a:ext cx="191851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50F6624-5E68-4CF8-944A-C2F0DD62DEB8}"/>
              </a:ext>
            </a:extLst>
          </p:cNvPr>
          <p:cNvSpPr txBox="1">
            <a:spLocks/>
          </p:cNvSpPr>
          <p:nvPr/>
        </p:nvSpPr>
        <p:spPr>
          <a:xfrm flipH="1">
            <a:off x="12396344" y="7222878"/>
            <a:ext cx="191851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C65AA03F-4F12-434A-A607-D05AE2DD9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2033" y="2412235"/>
            <a:ext cx="4769395" cy="1837830"/>
          </a:xfrm>
          <a:custGeom>
            <a:avLst/>
            <a:gdLst>
              <a:gd name="T0" fmla="*/ 2515655 w 7040"/>
              <a:gd name="T1" fmla="*/ 0 h 2711"/>
              <a:gd name="T2" fmla="*/ 17635 w 7040"/>
              <a:gd name="T3" fmla="*/ 0 h 2711"/>
              <a:gd name="T4" fmla="*/ 0 w 7040"/>
              <a:gd name="T5" fmla="*/ 17646 h 2711"/>
              <a:gd name="T6" fmla="*/ 0 w 7040"/>
              <a:gd name="T7" fmla="*/ 958666 h 2711"/>
              <a:gd name="T8" fmla="*/ 17635 w 7040"/>
              <a:gd name="T9" fmla="*/ 975952 h 2711"/>
              <a:gd name="T10" fmla="*/ 2515655 w 7040"/>
              <a:gd name="T11" fmla="*/ 975952 h 2711"/>
              <a:gd name="T12" fmla="*/ 2533290 w 7040"/>
              <a:gd name="T13" fmla="*/ 958666 h 2711"/>
              <a:gd name="T14" fmla="*/ 2533290 w 7040"/>
              <a:gd name="T15" fmla="*/ 17646 h 2711"/>
              <a:gd name="T16" fmla="*/ 2515655 w 7040"/>
              <a:gd name="T17" fmla="*/ 0 h 27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040" h="2711">
                <a:moveTo>
                  <a:pt x="6990" y="0"/>
                </a:moveTo>
                <a:lnTo>
                  <a:pt x="49" y="0"/>
                </a:lnTo>
                <a:cubicBezTo>
                  <a:pt x="22" y="0"/>
                  <a:pt x="0" y="22"/>
                  <a:pt x="0" y="49"/>
                </a:cubicBezTo>
                <a:lnTo>
                  <a:pt x="0" y="2662"/>
                </a:lnTo>
                <a:cubicBezTo>
                  <a:pt x="0" y="2689"/>
                  <a:pt x="22" y="2710"/>
                  <a:pt x="49" y="2710"/>
                </a:cubicBezTo>
                <a:lnTo>
                  <a:pt x="6990" y="2710"/>
                </a:lnTo>
                <a:cubicBezTo>
                  <a:pt x="7017" y="2710"/>
                  <a:pt x="7039" y="2689"/>
                  <a:pt x="7039" y="2662"/>
                </a:cubicBezTo>
                <a:lnTo>
                  <a:pt x="7039" y="49"/>
                </a:lnTo>
                <a:cubicBezTo>
                  <a:pt x="7039" y="22"/>
                  <a:pt x="7017" y="0"/>
                  <a:pt x="6990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Box 31">
            <a:extLst>
              <a:ext uri="{FF2B5EF4-FFF2-40B4-BE49-F238E27FC236}">
                <a16:creationId xmlns:a16="http://schemas.microsoft.com/office/drawing/2014/main" id="{AC32124C-C9D6-4F9E-9AA5-C62F70CAFC70}"/>
              </a:ext>
            </a:extLst>
          </p:cNvPr>
          <p:cNvSpPr txBox="1"/>
          <p:nvPr/>
        </p:nvSpPr>
        <p:spPr>
          <a:xfrm>
            <a:off x="11655976" y="303876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7" name="TextBox 31">
            <a:extLst>
              <a:ext uri="{FF2B5EF4-FFF2-40B4-BE49-F238E27FC236}">
                <a16:creationId xmlns:a16="http://schemas.microsoft.com/office/drawing/2014/main" id="{CD3BD794-3646-4395-8792-EF6F7F899F9B}"/>
              </a:ext>
            </a:extLst>
          </p:cNvPr>
          <p:cNvSpPr txBox="1"/>
          <p:nvPr/>
        </p:nvSpPr>
        <p:spPr>
          <a:xfrm>
            <a:off x="6954127" y="529944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8" name="TextBox 31">
            <a:extLst>
              <a:ext uri="{FF2B5EF4-FFF2-40B4-BE49-F238E27FC236}">
                <a16:creationId xmlns:a16="http://schemas.microsoft.com/office/drawing/2014/main" id="{E91E5AB0-A2EF-4582-801A-202024443769}"/>
              </a:ext>
            </a:extLst>
          </p:cNvPr>
          <p:cNvSpPr txBox="1"/>
          <p:nvPr/>
        </p:nvSpPr>
        <p:spPr>
          <a:xfrm>
            <a:off x="16510315" y="585228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9" name="TextBox 31">
            <a:extLst>
              <a:ext uri="{FF2B5EF4-FFF2-40B4-BE49-F238E27FC236}">
                <a16:creationId xmlns:a16="http://schemas.microsoft.com/office/drawing/2014/main" id="{DBB67CDB-F4D1-459A-A822-6EE8B5A0BA2F}"/>
              </a:ext>
            </a:extLst>
          </p:cNvPr>
          <p:cNvSpPr txBox="1"/>
          <p:nvPr/>
        </p:nvSpPr>
        <p:spPr>
          <a:xfrm>
            <a:off x="5757296" y="800389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0" name="TextBox 31">
            <a:extLst>
              <a:ext uri="{FF2B5EF4-FFF2-40B4-BE49-F238E27FC236}">
                <a16:creationId xmlns:a16="http://schemas.microsoft.com/office/drawing/2014/main" id="{2FAA3AA0-7B7A-48A1-BCAC-D69F0543DBEB}"/>
              </a:ext>
            </a:extLst>
          </p:cNvPr>
          <p:cNvSpPr txBox="1"/>
          <p:nvPr/>
        </p:nvSpPr>
        <p:spPr>
          <a:xfrm>
            <a:off x="8309341" y="800389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1E4AE63E-EA14-4141-A036-974E1330349F}"/>
              </a:ext>
            </a:extLst>
          </p:cNvPr>
          <p:cNvSpPr txBox="1">
            <a:spLocks/>
          </p:cNvSpPr>
          <p:nvPr/>
        </p:nvSpPr>
        <p:spPr>
          <a:xfrm flipH="1">
            <a:off x="3398201" y="7222878"/>
            <a:ext cx="191851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2BBE5C9A-B0D1-41D1-8A85-CEBA1E7187B2}"/>
              </a:ext>
            </a:extLst>
          </p:cNvPr>
          <p:cNvSpPr txBox="1">
            <a:spLocks/>
          </p:cNvSpPr>
          <p:nvPr/>
        </p:nvSpPr>
        <p:spPr>
          <a:xfrm flipH="1">
            <a:off x="2863008" y="10197155"/>
            <a:ext cx="191851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EC484D0E-488D-4246-B139-2D63AA5BC273}"/>
              </a:ext>
            </a:extLst>
          </p:cNvPr>
          <p:cNvSpPr txBox="1">
            <a:spLocks/>
          </p:cNvSpPr>
          <p:nvPr/>
        </p:nvSpPr>
        <p:spPr>
          <a:xfrm flipH="1">
            <a:off x="18811614" y="7222878"/>
            <a:ext cx="191851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1BF63ED3-D5E2-4D15-AE6F-2C8BC1FACA13}"/>
              </a:ext>
            </a:extLst>
          </p:cNvPr>
          <p:cNvSpPr txBox="1">
            <a:spLocks/>
          </p:cNvSpPr>
          <p:nvPr/>
        </p:nvSpPr>
        <p:spPr>
          <a:xfrm flipH="1">
            <a:off x="19903901" y="10596129"/>
            <a:ext cx="1918516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5" name="TextBox 31">
            <a:extLst>
              <a:ext uri="{FF2B5EF4-FFF2-40B4-BE49-F238E27FC236}">
                <a16:creationId xmlns:a16="http://schemas.microsoft.com/office/drawing/2014/main" id="{86C98621-64A7-43F8-B46C-782BE81F7F0F}"/>
              </a:ext>
            </a:extLst>
          </p:cNvPr>
          <p:cNvSpPr txBox="1"/>
          <p:nvPr/>
        </p:nvSpPr>
        <p:spPr>
          <a:xfrm>
            <a:off x="5228392" y="1095637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7" name="TextBox 31">
            <a:extLst>
              <a:ext uri="{FF2B5EF4-FFF2-40B4-BE49-F238E27FC236}">
                <a16:creationId xmlns:a16="http://schemas.microsoft.com/office/drawing/2014/main" id="{0222B9A1-5719-409D-9C4D-584CEB48C34D}"/>
              </a:ext>
            </a:extLst>
          </p:cNvPr>
          <p:cNvSpPr txBox="1"/>
          <p:nvPr/>
        </p:nvSpPr>
        <p:spPr>
          <a:xfrm>
            <a:off x="8581967" y="1170346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8" name="TextBox 31">
            <a:extLst>
              <a:ext uri="{FF2B5EF4-FFF2-40B4-BE49-F238E27FC236}">
                <a16:creationId xmlns:a16="http://schemas.microsoft.com/office/drawing/2014/main" id="{8903C77E-03DD-43D6-8FD2-8749A3ED3BA9}"/>
              </a:ext>
            </a:extLst>
          </p:cNvPr>
          <p:cNvSpPr txBox="1"/>
          <p:nvPr/>
        </p:nvSpPr>
        <p:spPr>
          <a:xfrm>
            <a:off x="14765123" y="800389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9" name="TextBox 31">
            <a:extLst>
              <a:ext uri="{FF2B5EF4-FFF2-40B4-BE49-F238E27FC236}">
                <a16:creationId xmlns:a16="http://schemas.microsoft.com/office/drawing/2014/main" id="{6AA04320-DCEB-4858-BE1C-8F82D63A2DE2}"/>
              </a:ext>
            </a:extLst>
          </p:cNvPr>
          <p:cNvSpPr txBox="1"/>
          <p:nvPr/>
        </p:nvSpPr>
        <p:spPr>
          <a:xfrm>
            <a:off x="17317168" y="800389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0" name="TextBox 31">
            <a:extLst>
              <a:ext uri="{FF2B5EF4-FFF2-40B4-BE49-F238E27FC236}">
                <a16:creationId xmlns:a16="http://schemas.microsoft.com/office/drawing/2014/main" id="{13B3C025-87EF-46F5-95C5-5B36652E760F}"/>
              </a:ext>
            </a:extLst>
          </p:cNvPr>
          <p:cNvSpPr txBox="1"/>
          <p:nvPr/>
        </p:nvSpPr>
        <p:spPr>
          <a:xfrm>
            <a:off x="15093841" y="1066053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1" name="TextBox 31">
            <a:extLst>
              <a:ext uri="{FF2B5EF4-FFF2-40B4-BE49-F238E27FC236}">
                <a16:creationId xmlns:a16="http://schemas.microsoft.com/office/drawing/2014/main" id="{21DE2CAC-F192-45C2-9280-B05845FDEDB2}"/>
              </a:ext>
            </a:extLst>
          </p:cNvPr>
          <p:cNvSpPr txBox="1"/>
          <p:nvPr/>
        </p:nvSpPr>
        <p:spPr>
          <a:xfrm>
            <a:off x="17868840" y="1158691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3730045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5D504ED5-CDAE-41D6-89A8-AC4A3CAC9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0156" y="8827279"/>
            <a:ext cx="2455360" cy="1469306"/>
          </a:xfrm>
          <a:custGeom>
            <a:avLst/>
            <a:gdLst>
              <a:gd name="T0" fmla="*/ 1194628 w 3878"/>
              <a:gd name="T1" fmla="*/ 834665 h 2320"/>
              <a:gd name="T2" fmla="*/ 0 w 3878"/>
              <a:gd name="T3" fmla="*/ 834665 h 2320"/>
              <a:gd name="T4" fmla="*/ 0 w 3878"/>
              <a:gd name="T5" fmla="*/ 200478 h 2320"/>
              <a:gd name="T6" fmla="*/ 199704 w 3878"/>
              <a:gd name="T7" fmla="*/ 0 h 2320"/>
              <a:gd name="T8" fmla="*/ 1395052 w 3878"/>
              <a:gd name="T9" fmla="*/ 0 h 2320"/>
              <a:gd name="T10" fmla="*/ 1395052 w 3878"/>
              <a:gd name="T11" fmla="*/ 634547 h 2320"/>
              <a:gd name="T12" fmla="*/ 1194628 w 3878"/>
              <a:gd name="T13" fmla="*/ 834665 h 23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78" h="2320">
                <a:moveTo>
                  <a:pt x="3320" y="2319"/>
                </a:moveTo>
                <a:lnTo>
                  <a:pt x="0" y="2319"/>
                </a:lnTo>
                <a:lnTo>
                  <a:pt x="0" y="557"/>
                </a:lnTo>
                <a:cubicBezTo>
                  <a:pt x="0" y="251"/>
                  <a:pt x="250" y="0"/>
                  <a:pt x="555" y="0"/>
                </a:cubicBezTo>
                <a:lnTo>
                  <a:pt x="3877" y="0"/>
                </a:lnTo>
                <a:lnTo>
                  <a:pt x="3877" y="1763"/>
                </a:lnTo>
                <a:cubicBezTo>
                  <a:pt x="3877" y="2069"/>
                  <a:pt x="3627" y="2319"/>
                  <a:pt x="3320" y="231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957EE6D-F6C4-4FED-AFF2-75DD08728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29075" y="7201546"/>
            <a:ext cx="2477708" cy="1480479"/>
          </a:xfrm>
          <a:custGeom>
            <a:avLst/>
            <a:gdLst>
              <a:gd name="T0" fmla="*/ 1205719 w 3910"/>
              <a:gd name="T1" fmla="*/ 0 h 2338"/>
              <a:gd name="T2" fmla="*/ 0 w 3910"/>
              <a:gd name="T3" fmla="*/ 0 h 2338"/>
              <a:gd name="T4" fmla="*/ 0 w 3910"/>
              <a:gd name="T5" fmla="*/ 639488 h 2338"/>
              <a:gd name="T6" fmla="*/ 201673 w 3910"/>
              <a:gd name="T7" fmla="*/ 841015 h 2338"/>
              <a:gd name="T8" fmla="*/ 1407753 w 3910"/>
              <a:gd name="T9" fmla="*/ 841015 h 2338"/>
              <a:gd name="T10" fmla="*/ 1407753 w 3910"/>
              <a:gd name="T11" fmla="*/ 201887 h 2338"/>
              <a:gd name="T12" fmla="*/ 1205719 w 3910"/>
              <a:gd name="T13" fmla="*/ 0 h 23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10" h="2338">
                <a:moveTo>
                  <a:pt x="3348" y="0"/>
                </a:moveTo>
                <a:lnTo>
                  <a:pt x="0" y="0"/>
                </a:lnTo>
                <a:lnTo>
                  <a:pt x="0" y="1777"/>
                </a:lnTo>
                <a:cubicBezTo>
                  <a:pt x="0" y="2085"/>
                  <a:pt x="252" y="2337"/>
                  <a:pt x="560" y="2337"/>
                </a:cubicBezTo>
                <a:lnTo>
                  <a:pt x="3909" y="2337"/>
                </a:lnTo>
                <a:lnTo>
                  <a:pt x="3909" y="561"/>
                </a:lnTo>
                <a:cubicBezTo>
                  <a:pt x="3909" y="252"/>
                  <a:pt x="3657" y="0"/>
                  <a:pt x="3348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11E13268-7A6D-4FD6-8CA2-13E313751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68225" y="5324410"/>
            <a:ext cx="2949785" cy="1765401"/>
          </a:xfrm>
          <a:custGeom>
            <a:avLst/>
            <a:gdLst>
              <a:gd name="T0" fmla="*/ 1435989 w 4658"/>
              <a:gd name="T1" fmla="*/ 0 h 2786"/>
              <a:gd name="T2" fmla="*/ 0 w 4658"/>
              <a:gd name="T3" fmla="*/ 0 h 2786"/>
              <a:gd name="T4" fmla="*/ 0 w 4658"/>
              <a:gd name="T5" fmla="*/ 762378 h 2786"/>
              <a:gd name="T6" fmla="*/ 240411 w 4658"/>
              <a:gd name="T7" fmla="*/ 1002940 h 2786"/>
              <a:gd name="T8" fmla="*/ 1676040 w 4658"/>
              <a:gd name="T9" fmla="*/ 1002940 h 2786"/>
              <a:gd name="T10" fmla="*/ 1676040 w 4658"/>
              <a:gd name="T11" fmla="*/ 240201 h 2786"/>
              <a:gd name="T12" fmla="*/ 1435989 w 4658"/>
              <a:gd name="T13" fmla="*/ 0 h 278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58" h="2786">
                <a:moveTo>
                  <a:pt x="3990" y="0"/>
                </a:moveTo>
                <a:lnTo>
                  <a:pt x="0" y="0"/>
                </a:lnTo>
                <a:lnTo>
                  <a:pt x="0" y="2117"/>
                </a:lnTo>
                <a:cubicBezTo>
                  <a:pt x="0" y="2484"/>
                  <a:pt x="300" y="2785"/>
                  <a:pt x="668" y="2785"/>
                </a:cubicBezTo>
                <a:lnTo>
                  <a:pt x="4657" y="2785"/>
                </a:lnTo>
                <a:lnTo>
                  <a:pt x="4657" y="667"/>
                </a:lnTo>
                <a:cubicBezTo>
                  <a:pt x="4657" y="300"/>
                  <a:pt x="4357" y="0"/>
                  <a:pt x="3990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17A3183B-43C4-471B-9B6C-E76843B41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1193" y="3656775"/>
            <a:ext cx="2371561" cy="1419025"/>
          </a:xfrm>
          <a:custGeom>
            <a:avLst/>
            <a:gdLst>
              <a:gd name="T0" fmla="*/ 1154115 w 3744"/>
              <a:gd name="T1" fmla="*/ 806090 h 2239"/>
              <a:gd name="T2" fmla="*/ 0 w 3744"/>
              <a:gd name="T3" fmla="*/ 806090 h 2239"/>
              <a:gd name="T4" fmla="*/ 0 w 3744"/>
              <a:gd name="T5" fmla="*/ 193058 h 2239"/>
              <a:gd name="T6" fmla="*/ 193313 w 3744"/>
              <a:gd name="T7" fmla="*/ 0 h 2239"/>
              <a:gd name="T8" fmla="*/ 1347428 w 3744"/>
              <a:gd name="T9" fmla="*/ 0 h 2239"/>
              <a:gd name="T10" fmla="*/ 1347428 w 3744"/>
              <a:gd name="T11" fmla="*/ 613032 h 2239"/>
              <a:gd name="T12" fmla="*/ 1154115 w 3744"/>
              <a:gd name="T13" fmla="*/ 806090 h 22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44" h="2239">
                <a:moveTo>
                  <a:pt x="3206" y="2238"/>
                </a:moveTo>
                <a:lnTo>
                  <a:pt x="0" y="2238"/>
                </a:lnTo>
                <a:lnTo>
                  <a:pt x="0" y="536"/>
                </a:lnTo>
                <a:cubicBezTo>
                  <a:pt x="0" y="242"/>
                  <a:pt x="241" y="0"/>
                  <a:pt x="537" y="0"/>
                </a:cubicBezTo>
                <a:lnTo>
                  <a:pt x="3743" y="0"/>
                </a:lnTo>
                <a:lnTo>
                  <a:pt x="3743" y="1702"/>
                </a:lnTo>
                <a:cubicBezTo>
                  <a:pt x="3743" y="1996"/>
                  <a:pt x="3501" y="2238"/>
                  <a:pt x="3206" y="223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7252079F-281C-4BD5-94B7-EEE3F2994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4439" y="4075779"/>
            <a:ext cx="2455360" cy="1469306"/>
          </a:xfrm>
          <a:custGeom>
            <a:avLst/>
            <a:gdLst>
              <a:gd name="T0" fmla="*/ 1195348 w 3878"/>
              <a:gd name="T1" fmla="*/ 0 h 2319"/>
              <a:gd name="T2" fmla="*/ 0 w 3878"/>
              <a:gd name="T3" fmla="*/ 0 h 2319"/>
              <a:gd name="T4" fmla="*/ 0 w 3878"/>
              <a:gd name="T5" fmla="*/ 634461 h 2319"/>
              <a:gd name="T6" fmla="*/ 200064 w 3878"/>
              <a:gd name="T7" fmla="*/ 834665 h 2319"/>
              <a:gd name="T8" fmla="*/ 1395052 w 3878"/>
              <a:gd name="T9" fmla="*/ 834665 h 2319"/>
              <a:gd name="T10" fmla="*/ 1395052 w 3878"/>
              <a:gd name="T11" fmla="*/ 199844 h 2319"/>
              <a:gd name="T12" fmla="*/ 1195348 w 3878"/>
              <a:gd name="T13" fmla="*/ 0 h 231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78" h="2319">
                <a:moveTo>
                  <a:pt x="3322" y="0"/>
                </a:moveTo>
                <a:lnTo>
                  <a:pt x="0" y="0"/>
                </a:lnTo>
                <a:lnTo>
                  <a:pt x="0" y="1762"/>
                </a:lnTo>
                <a:cubicBezTo>
                  <a:pt x="0" y="2068"/>
                  <a:pt x="250" y="2318"/>
                  <a:pt x="556" y="2318"/>
                </a:cubicBezTo>
                <a:lnTo>
                  <a:pt x="3877" y="2318"/>
                </a:lnTo>
                <a:lnTo>
                  <a:pt x="3877" y="555"/>
                </a:lnTo>
                <a:cubicBezTo>
                  <a:pt x="3877" y="250"/>
                  <a:pt x="3627" y="0"/>
                  <a:pt x="3322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51E0BB66-342F-4E01-93A8-0D50FCA9B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6130" y="5729446"/>
            <a:ext cx="2474914" cy="1480479"/>
          </a:xfrm>
          <a:custGeom>
            <a:avLst/>
            <a:gdLst>
              <a:gd name="T0" fmla="*/ 1204668 w 3909"/>
              <a:gd name="T1" fmla="*/ 0 h 2338"/>
              <a:gd name="T2" fmla="*/ 0 w 3909"/>
              <a:gd name="T3" fmla="*/ 0 h 2338"/>
              <a:gd name="T4" fmla="*/ 0 w 3909"/>
              <a:gd name="T5" fmla="*/ 639128 h 2338"/>
              <a:gd name="T6" fmla="*/ 201498 w 3909"/>
              <a:gd name="T7" fmla="*/ 841015 h 2338"/>
              <a:gd name="T8" fmla="*/ 1406165 w 3909"/>
              <a:gd name="T9" fmla="*/ 841015 h 2338"/>
              <a:gd name="T10" fmla="*/ 1406165 w 3909"/>
              <a:gd name="T11" fmla="*/ 201527 h 2338"/>
              <a:gd name="T12" fmla="*/ 1204668 w 3909"/>
              <a:gd name="T13" fmla="*/ 0 h 23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09" h="2338">
                <a:moveTo>
                  <a:pt x="3348" y="0"/>
                </a:moveTo>
                <a:lnTo>
                  <a:pt x="0" y="0"/>
                </a:lnTo>
                <a:lnTo>
                  <a:pt x="0" y="1776"/>
                </a:lnTo>
                <a:cubicBezTo>
                  <a:pt x="0" y="2085"/>
                  <a:pt x="251" y="2337"/>
                  <a:pt x="560" y="2337"/>
                </a:cubicBezTo>
                <a:lnTo>
                  <a:pt x="3908" y="2337"/>
                </a:lnTo>
                <a:lnTo>
                  <a:pt x="3908" y="560"/>
                </a:lnTo>
                <a:cubicBezTo>
                  <a:pt x="3908" y="252"/>
                  <a:pt x="3656" y="0"/>
                  <a:pt x="3348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BC1C7C63-BD5E-4221-94DA-BED4270B8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0804" y="7411047"/>
            <a:ext cx="2740284" cy="1639701"/>
          </a:xfrm>
          <a:custGeom>
            <a:avLst/>
            <a:gdLst>
              <a:gd name="T0" fmla="*/ 1333833 w 4327"/>
              <a:gd name="T1" fmla="*/ 931503 h 2588"/>
              <a:gd name="T2" fmla="*/ 0 w 4327"/>
              <a:gd name="T3" fmla="*/ 931503 h 2588"/>
              <a:gd name="T4" fmla="*/ 0 w 4327"/>
              <a:gd name="T5" fmla="*/ 223244 h 2588"/>
              <a:gd name="T6" fmla="*/ 223145 w 4327"/>
              <a:gd name="T7" fmla="*/ 0 h 2588"/>
              <a:gd name="T8" fmla="*/ 1556978 w 4327"/>
              <a:gd name="T9" fmla="*/ 0 h 2588"/>
              <a:gd name="T10" fmla="*/ 1556978 w 4327"/>
              <a:gd name="T11" fmla="*/ 707899 h 2588"/>
              <a:gd name="T12" fmla="*/ 1333833 w 4327"/>
              <a:gd name="T13" fmla="*/ 931503 h 25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7" h="2588">
                <a:moveTo>
                  <a:pt x="3706" y="2587"/>
                </a:moveTo>
                <a:lnTo>
                  <a:pt x="0" y="2587"/>
                </a:lnTo>
                <a:lnTo>
                  <a:pt x="0" y="620"/>
                </a:lnTo>
                <a:cubicBezTo>
                  <a:pt x="0" y="279"/>
                  <a:pt x="279" y="0"/>
                  <a:pt x="620" y="0"/>
                </a:cubicBezTo>
                <a:lnTo>
                  <a:pt x="4326" y="0"/>
                </a:lnTo>
                <a:lnTo>
                  <a:pt x="4326" y="1966"/>
                </a:lnTo>
                <a:cubicBezTo>
                  <a:pt x="4326" y="2307"/>
                  <a:pt x="4047" y="2587"/>
                  <a:pt x="3706" y="258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F505B219-E321-4634-8930-F7D720396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6369" y="9251870"/>
            <a:ext cx="2324073" cy="1391092"/>
          </a:xfrm>
          <a:custGeom>
            <a:avLst/>
            <a:gdLst>
              <a:gd name="T0" fmla="*/ 1131394 w 3668"/>
              <a:gd name="T1" fmla="*/ 0 h 2194"/>
              <a:gd name="T2" fmla="*/ 0 w 3668"/>
              <a:gd name="T3" fmla="*/ 0 h 2194"/>
              <a:gd name="T4" fmla="*/ 0 w 3668"/>
              <a:gd name="T5" fmla="*/ 601039 h 2194"/>
              <a:gd name="T6" fmla="*/ 189406 w 3668"/>
              <a:gd name="T7" fmla="*/ 790215 h 2194"/>
              <a:gd name="T8" fmla="*/ 1320440 w 3668"/>
              <a:gd name="T9" fmla="*/ 790215 h 2194"/>
              <a:gd name="T10" fmla="*/ 1320440 w 3668"/>
              <a:gd name="T11" fmla="*/ 189536 h 2194"/>
              <a:gd name="T12" fmla="*/ 1131394 w 3668"/>
              <a:gd name="T13" fmla="*/ 0 h 219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668" h="2194">
                <a:moveTo>
                  <a:pt x="3142" y="0"/>
                </a:moveTo>
                <a:lnTo>
                  <a:pt x="0" y="0"/>
                </a:lnTo>
                <a:lnTo>
                  <a:pt x="0" y="1668"/>
                </a:lnTo>
                <a:cubicBezTo>
                  <a:pt x="0" y="1957"/>
                  <a:pt x="236" y="2193"/>
                  <a:pt x="526" y="2193"/>
                </a:cubicBezTo>
                <a:lnTo>
                  <a:pt x="3667" y="2193"/>
                </a:lnTo>
                <a:lnTo>
                  <a:pt x="3667" y="526"/>
                </a:lnTo>
                <a:cubicBezTo>
                  <a:pt x="3667" y="237"/>
                  <a:pt x="3431" y="0"/>
                  <a:pt x="314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8DFF817-5296-4671-B73C-17AB8A7C2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8357" y="2536640"/>
            <a:ext cx="2360386" cy="2536368"/>
          </a:xfrm>
          <a:custGeom>
            <a:avLst/>
            <a:gdLst>
              <a:gd name="T0" fmla="*/ 1134009 w 3725"/>
              <a:gd name="T1" fmla="*/ 858820 h 4003"/>
              <a:gd name="T2" fmla="*/ 1341077 w 3725"/>
              <a:gd name="T3" fmla="*/ 1065874 h 4003"/>
              <a:gd name="T4" fmla="*/ 1134009 w 3725"/>
              <a:gd name="T5" fmla="*/ 1273287 h 4003"/>
              <a:gd name="T6" fmla="*/ 929103 w 3725"/>
              <a:gd name="T7" fmla="*/ 1099722 h 4003"/>
              <a:gd name="T8" fmla="*/ 719875 w 3725"/>
              <a:gd name="T9" fmla="*/ 1099722 h 4003"/>
              <a:gd name="T10" fmla="*/ 623003 w 3725"/>
              <a:gd name="T11" fmla="*/ 1198388 h 4003"/>
              <a:gd name="T12" fmla="*/ 623003 w 3725"/>
              <a:gd name="T13" fmla="*/ 1441090 h 4003"/>
              <a:gd name="T14" fmla="*/ 548099 w 3725"/>
              <a:gd name="T15" fmla="*/ 1364390 h 4003"/>
              <a:gd name="T16" fmla="*/ 548099 w 3725"/>
              <a:gd name="T17" fmla="*/ 1168500 h 4003"/>
              <a:gd name="T18" fmla="*/ 604277 w 3725"/>
              <a:gd name="T19" fmla="*/ 1111245 h 4003"/>
              <a:gd name="T20" fmla="*/ 564304 w 3725"/>
              <a:gd name="T21" fmla="*/ 1071275 h 4003"/>
              <a:gd name="T22" fmla="*/ 564304 w 3725"/>
              <a:gd name="T23" fmla="*/ 860261 h 4003"/>
              <a:gd name="T24" fmla="*/ 529012 w 3725"/>
              <a:gd name="T25" fmla="*/ 824252 h 4003"/>
              <a:gd name="T26" fmla="*/ 300698 w 3725"/>
              <a:gd name="T27" fmla="*/ 824252 h 4003"/>
              <a:gd name="T28" fmla="*/ 258924 w 3725"/>
              <a:gd name="T29" fmla="*/ 782481 h 4003"/>
              <a:gd name="T30" fmla="*/ 258924 w 3725"/>
              <a:gd name="T31" fmla="*/ 552742 h 4003"/>
              <a:gd name="T32" fmla="*/ 223993 w 3725"/>
              <a:gd name="T33" fmla="*/ 516733 h 4003"/>
              <a:gd name="T34" fmla="*/ 85348 w 3725"/>
              <a:gd name="T35" fmla="*/ 516733 h 4003"/>
              <a:gd name="T36" fmla="*/ 43934 w 3725"/>
              <a:gd name="T37" fmla="*/ 545180 h 4003"/>
              <a:gd name="T38" fmla="*/ 0 w 3725"/>
              <a:gd name="T39" fmla="*/ 500889 h 4003"/>
              <a:gd name="T40" fmla="*/ 43934 w 3725"/>
              <a:gd name="T41" fmla="*/ 456597 h 4003"/>
              <a:gd name="T42" fmla="*/ 87148 w 3725"/>
              <a:gd name="T43" fmla="*/ 489726 h 4003"/>
              <a:gd name="T44" fmla="*/ 235157 w 3725"/>
              <a:gd name="T45" fmla="*/ 489726 h 4003"/>
              <a:gd name="T46" fmla="*/ 285933 w 3725"/>
              <a:gd name="T47" fmla="*/ 541939 h 4003"/>
              <a:gd name="T48" fmla="*/ 285933 w 3725"/>
              <a:gd name="T49" fmla="*/ 770958 h 4003"/>
              <a:gd name="T50" fmla="*/ 311862 w 3725"/>
              <a:gd name="T51" fmla="*/ 797245 h 4003"/>
              <a:gd name="T52" fmla="*/ 540176 w 3725"/>
              <a:gd name="T53" fmla="*/ 797245 h 4003"/>
              <a:gd name="T54" fmla="*/ 563584 w 3725"/>
              <a:gd name="T55" fmla="*/ 821011 h 4003"/>
              <a:gd name="T56" fmla="*/ 563584 w 3725"/>
              <a:gd name="T57" fmla="*/ 422749 h 4003"/>
              <a:gd name="T58" fmla="*/ 365159 w 3725"/>
              <a:gd name="T59" fmla="*/ 211374 h 4003"/>
              <a:gd name="T60" fmla="*/ 576908 w 3725"/>
              <a:gd name="T61" fmla="*/ 0 h 4003"/>
              <a:gd name="T62" fmla="*/ 788657 w 3725"/>
              <a:gd name="T63" fmla="*/ 211374 h 4003"/>
              <a:gd name="T64" fmla="*/ 590592 w 3725"/>
              <a:gd name="T65" fmla="*/ 422749 h 4003"/>
              <a:gd name="T66" fmla="*/ 590592 w 3725"/>
              <a:gd name="T67" fmla="*/ 608556 h 4003"/>
              <a:gd name="T68" fmla="*/ 614720 w 3725"/>
              <a:gd name="T69" fmla="*/ 584430 h 4003"/>
              <a:gd name="T70" fmla="*/ 843035 w 3725"/>
              <a:gd name="T71" fmla="*/ 584430 h 4003"/>
              <a:gd name="T72" fmla="*/ 868963 w 3725"/>
              <a:gd name="T73" fmla="*/ 558143 h 4003"/>
              <a:gd name="T74" fmla="*/ 868963 w 3725"/>
              <a:gd name="T75" fmla="*/ 351450 h 4003"/>
              <a:gd name="T76" fmla="*/ 919740 w 3725"/>
              <a:gd name="T77" fmla="*/ 299237 h 4003"/>
              <a:gd name="T78" fmla="*/ 1055864 w 3725"/>
              <a:gd name="T79" fmla="*/ 299237 h 4003"/>
              <a:gd name="T80" fmla="*/ 1099798 w 3725"/>
              <a:gd name="T81" fmla="*/ 261067 h 4003"/>
              <a:gd name="T82" fmla="*/ 1144093 w 3725"/>
              <a:gd name="T83" fmla="*/ 305358 h 4003"/>
              <a:gd name="T84" fmla="*/ 1099798 w 3725"/>
              <a:gd name="T85" fmla="*/ 349650 h 4003"/>
              <a:gd name="T86" fmla="*/ 1060906 w 3725"/>
              <a:gd name="T87" fmla="*/ 326604 h 4003"/>
              <a:gd name="T88" fmla="*/ 931263 w 3725"/>
              <a:gd name="T89" fmla="*/ 326604 h 4003"/>
              <a:gd name="T90" fmla="*/ 895972 w 3725"/>
              <a:gd name="T91" fmla="*/ 362613 h 4003"/>
              <a:gd name="T92" fmla="*/ 895972 w 3725"/>
              <a:gd name="T93" fmla="*/ 569666 h 4003"/>
              <a:gd name="T94" fmla="*/ 854198 w 3725"/>
              <a:gd name="T95" fmla="*/ 611437 h 4003"/>
              <a:gd name="T96" fmla="*/ 625884 w 3725"/>
              <a:gd name="T97" fmla="*/ 611437 h 4003"/>
              <a:gd name="T98" fmla="*/ 590592 w 3725"/>
              <a:gd name="T99" fmla="*/ 647446 h 4003"/>
              <a:gd name="T100" fmla="*/ 591313 w 3725"/>
              <a:gd name="T101" fmla="*/ 1059752 h 4003"/>
              <a:gd name="T102" fmla="*/ 623003 w 3725"/>
              <a:gd name="T103" fmla="*/ 1092160 h 4003"/>
              <a:gd name="T104" fmla="*/ 688544 w 3725"/>
              <a:gd name="T105" fmla="*/ 1024823 h 4003"/>
              <a:gd name="T106" fmla="*/ 930543 w 3725"/>
              <a:gd name="T107" fmla="*/ 1024823 h 4003"/>
              <a:gd name="T108" fmla="*/ 1134009 w 3725"/>
              <a:gd name="T109" fmla="*/ 858820 h 4003"/>
              <a:gd name="T110" fmla="*/ 576908 w 3725"/>
              <a:gd name="T111" fmla="*/ 37090 h 4003"/>
              <a:gd name="T112" fmla="*/ 402611 w 3725"/>
              <a:gd name="T113" fmla="*/ 211374 h 4003"/>
              <a:gd name="T114" fmla="*/ 576908 w 3725"/>
              <a:gd name="T115" fmla="*/ 386019 h 4003"/>
              <a:gd name="T116" fmla="*/ 751205 w 3725"/>
              <a:gd name="T117" fmla="*/ 211374 h 4003"/>
              <a:gd name="T118" fmla="*/ 576908 w 3725"/>
              <a:gd name="T119" fmla="*/ 37090 h 400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3725" h="4003">
                <a:moveTo>
                  <a:pt x="3149" y="2385"/>
                </a:moveTo>
                <a:cubicBezTo>
                  <a:pt x="3467" y="2385"/>
                  <a:pt x="3724" y="2642"/>
                  <a:pt x="3724" y="2960"/>
                </a:cubicBezTo>
                <a:cubicBezTo>
                  <a:pt x="3724" y="3278"/>
                  <a:pt x="3467" y="3536"/>
                  <a:pt x="3149" y="3536"/>
                </a:cubicBezTo>
                <a:cubicBezTo>
                  <a:pt x="2862" y="3536"/>
                  <a:pt x="2625" y="3327"/>
                  <a:pt x="2580" y="3054"/>
                </a:cubicBezTo>
                <a:lnTo>
                  <a:pt x="1999" y="3054"/>
                </a:lnTo>
                <a:lnTo>
                  <a:pt x="1730" y="3328"/>
                </a:lnTo>
                <a:lnTo>
                  <a:pt x="1730" y="4002"/>
                </a:lnTo>
                <a:lnTo>
                  <a:pt x="1522" y="3789"/>
                </a:lnTo>
                <a:lnTo>
                  <a:pt x="1522" y="3245"/>
                </a:lnTo>
                <a:lnTo>
                  <a:pt x="1678" y="3086"/>
                </a:lnTo>
                <a:cubicBezTo>
                  <a:pt x="1640" y="3049"/>
                  <a:pt x="1604" y="3012"/>
                  <a:pt x="1567" y="2975"/>
                </a:cubicBezTo>
                <a:lnTo>
                  <a:pt x="1567" y="2389"/>
                </a:lnTo>
                <a:lnTo>
                  <a:pt x="1469" y="2289"/>
                </a:lnTo>
                <a:cubicBezTo>
                  <a:pt x="1257" y="2289"/>
                  <a:pt x="1046" y="2289"/>
                  <a:pt x="835" y="2289"/>
                </a:cubicBezTo>
                <a:cubicBezTo>
                  <a:pt x="796" y="2250"/>
                  <a:pt x="758" y="2211"/>
                  <a:pt x="719" y="2173"/>
                </a:cubicBezTo>
                <a:lnTo>
                  <a:pt x="719" y="1535"/>
                </a:lnTo>
                <a:lnTo>
                  <a:pt x="622" y="1435"/>
                </a:lnTo>
                <a:lnTo>
                  <a:pt x="237" y="1435"/>
                </a:lnTo>
                <a:cubicBezTo>
                  <a:pt x="219" y="1481"/>
                  <a:pt x="174" y="1514"/>
                  <a:pt x="122" y="1514"/>
                </a:cubicBezTo>
                <a:cubicBezTo>
                  <a:pt x="54" y="1514"/>
                  <a:pt x="0" y="1459"/>
                  <a:pt x="0" y="1391"/>
                </a:cubicBezTo>
                <a:cubicBezTo>
                  <a:pt x="0" y="1323"/>
                  <a:pt x="54" y="1268"/>
                  <a:pt x="122" y="1268"/>
                </a:cubicBezTo>
                <a:cubicBezTo>
                  <a:pt x="179" y="1268"/>
                  <a:pt x="227" y="1307"/>
                  <a:pt x="242" y="1360"/>
                </a:cubicBezTo>
                <a:lnTo>
                  <a:pt x="653" y="1360"/>
                </a:lnTo>
                <a:lnTo>
                  <a:pt x="794" y="1505"/>
                </a:lnTo>
                <a:lnTo>
                  <a:pt x="794" y="2141"/>
                </a:lnTo>
                <a:lnTo>
                  <a:pt x="866" y="2214"/>
                </a:lnTo>
                <a:lnTo>
                  <a:pt x="1500" y="2214"/>
                </a:lnTo>
                <a:lnTo>
                  <a:pt x="1565" y="2280"/>
                </a:lnTo>
                <a:lnTo>
                  <a:pt x="1565" y="1174"/>
                </a:lnTo>
                <a:cubicBezTo>
                  <a:pt x="1258" y="1155"/>
                  <a:pt x="1014" y="899"/>
                  <a:pt x="1014" y="587"/>
                </a:cubicBezTo>
                <a:cubicBezTo>
                  <a:pt x="1014" y="264"/>
                  <a:pt x="1278" y="0"/>
                  <a:pt x="1602" y="0"/>
                </a:cubicBezTo>
                <a:cubicBezTo>
                  <a:pt x="1926" y="0"/>
                  <a:pt x="2190" y="264"/>
                  <a:pt x="2190" y="587"/>
                </a:cubicBezTo>
                <a:cubicBezTo>
                  <a:pt x="2190" y="899"/>
                  <a:pt x="1946" y="1154"/>
                  <a:pt x="1640" y="1174"/>
                </a:cubicBezTo>
                <a:lnTo>
                  <a:pt x="1640" y="1690"/>
                </a:lnTo>
                <a:lnTo>
                  <a:pt x="1707" y="1623"/>
                </a:lnTo>
                <a:lnTo>
                  <a:pt x="2341" y="1623"/>
                </a:lnTo>
                <a:lnTo>
                  <a:pt x="2413" y="1550"/>
                </a:lnTo>
                <a:lnTo>
                  <a:pt x="2413" y="976"/>
                </a:lnTo>
                <a:lnTo>
                  <a:pt x="2554" y="831"/>
                </a:lnTo>
                <a:lnTo>
                  <a:pt x="2932" y="831"/>
                </a:lnTo>
                <a:cubicBezTo>
                  <a:pt x="2940" y="771"/>
                  <a:pt x="2991" y="725"/>
                  <a:pt x="3054" y="725"/>
                </a:cubicBezTo>
                <a:cubicBezTo>
                  <a:pt x="3122" y="725"/>
                  <a:pt x="3177" y="781"/>
                  <a:pt x="3177" y="848"/>
                </a:cubicBezTo>
                <a:cubicBezTo>
                  <a:pt x="3177" y="916"/>
                  <a:pt x="3122" y="971"/>
                  <a:pt x="3054" y="971"/>
                </a:cubicBezTo>
                <a:cubicBezTo>
                  <a:pt x="3007" y="971"/>
                  <a:pt x="2966" y="945"/>
                  <a:pt x="2946" y="907"/>
                </a:cubicBezTo>
                <a:lnTo>
                  <a:pt x="2586" y="907"/>
                </a:lnTo>
                <a:lnTo>
                  <a:pt x="2488" y="1007"/>
                </a:lnTo>
                <a:lnTo>
                  <a:pt x="2488" y="1582"/>
                </a:lnTo>
                <a:cubicBezTo>
                  <a:pt x="2449" y="1621"/>
                  <a:pt x="2411" y="1659"/>
                  <a:pt x="2372" y="1698"/>
                </a:cubicBezTo>
                <a:cubicBezTo>
                  <a:pt x="2161" y="1698"/>
                  <a:pt x="1950" y="1698"/>
                  <a:pt x="1738" y="1698"/>
                </a:cubicBezTo>
                <a:lnTo>
                  <a:pt x="1640" y="1798"/>
                </a:lnTo>
                <a:cubicBezTo>
                  <a:pt x="1640" y="2185"/>
                  <a:pt x="1642" y="2557"/>
                  <a:pt x="1642" y="2943"/>
                </a:cubicBezTo>
                <a:lnTo>
                  <a:pt x="1730" y="3033"/>
                </a:lnTo>
                <a:lnTo>
                  <a:pt x="1912" y="2846"/>
                </a:lnTo>
                <a:lnTo>
                  <a:pt x="2584" y="2846"/>
                </a:lnTo>
                <a:cubicBezTo>
                  <a:pt x="2637" y="2583"/>
                  <a:pt x="2870" y="2385"/>
                  <a:pt x="3149" y="2385"/>
                </a:cubicBezTo>
                <a:close/>
                <a:moveTo>
                  <a:pt x="1602" y="103"/>
                </a:moveTo>
                <a:cubicBezTo>
                  <a:pt x="1335" y="103"/>
                  <a:pt x="1118" y="321"/>
                  <a:pt x="1118" y="587"/>
                </a:cubicBezTo>
                <a:cubicBezTo>
                  <a:pt x="1118" y="855"/>
                  <a:pt x="1335" y="1072"/>
                  <a:pt x="1602" y="1072"/>
                </a:cubicBezTo>
                <a:cubicBezTo>
                  <a:pt x="1869" y="1072"/>
                  <a:pt x="2086" y="855"/>
                  <a:pt x="2086" y="587"/>
                </a:cubicBezTo>
                <a:cubicBezTo>
                  <a:pt x="2086" y="321"/>
                  <a:pt x="1869" y="104"/>
                  <a:pt x="1602" y="103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6476D7A9-8F20-41D9-A8E9-E75CF5522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06663" y="4494782"/>
            <a:ext cx="1899483" cy="1840823"/>
          </a:xfrm>
          <a:custGeom>
            <a:avLst/>
            <a:gdLst>
              <a:gd name="T0" fmla="*/ 952754 w 2998"/>
              <a:gd name="T1" fmla="*/ 593953 h 2908"/>
              <a:gd name="T2" fmla="*/ 1004605 w 2998"/>
              <a:gd name="T3" fmla="*/ 542868 h 2908"/>
              <a:gd name="T4" fmla="*/ 1004605 w 2998"/>
              <a:gd name="T5" fmla="*/ 358314 h 2908"/>
              <a:gd name="T6" fmla="*/ 908105 w 2998"/>
              <a:gd name="T7" fmla="*/ 259022 h 2908"/>
              <a:gd name="T8" fmla="*/ 407963 w 2998"/>
              <a:gd name="T9" fmla="*/ 259022 h 2908"/>
              <a:gd name="T10" fmla="*/ 207402 w 2998"/>
              <a:gd name="T11" fmla="*/ 414076 h 2908"/>
              <a:gd name="T12" fmla="*/ 0 w 2998"/>
              <a:gd name="T13" fmla="*/ 206858 h 2908"/>
              <a:gd name="T14" fmla="*/ 207402 w 2998"/>
              <a:gd name="T15" fmla="*/ 0 h 2908"/>
              <a:gd name="T16" fmla="*/ 413364 w 2998"/>
              <a:gd name="T17" fmla="*/ 184554 h 2908"/>
              <a:gd name="T18" fmla="*/ 939071 w 2998"/>
              <a:gd name="T19" fmla="*/ 184554 h 2908"/>
              <a:gd name="T20" fmla="*/ 1079140 w 2998"/>
              <a:gd name="T21" fmla="*/ 328095 h 2908"/>
              <a:gd name="T22" fmla="*/ 1079140 w 2998"/>
              <a:gd name="T23" fmla="*/ 969536 h 2908"/>
              <a:gd name="T24" fmla="*/ 1004605 w 2998"/>
              <a:gd name="T25" fmla="*/ 1045803 h 2908"/>
              <a:gd name="T26" fmla="*/ 1004605 w 2998"/>
              <a:gd name="T27" fmla="*/ 581002 h 2908"/>
              <a:gd name="T28" fmla="*/ 964277 w 2998"/>
              <a:gd name="T29" fmla="*/ 620934 h 2908"/>
              <a:gd name="T30" fmla="*/ 577918 w 2998"/>
              <a:gd name="T31" fmla="*/ 620934 h 2908"/>
              <a:gd name="T32" fmla="*/ 541910 w 2998"/>
              <a:gd name="T33" fmla="*/ 656190 h 2908"/>
              <a:gd name="T34" fmla="*/ 541910 w 2998"/>
              <a:gd name="T35" fmla="*/ 846500 h 2908"/>
              <a:gd name="T36" fmla="*/ 542271 w 2998"/>
              <a:gd name="T37" fmla="*/ 846500 h 2908"/>
              <a:gd name="T38" fmla="*/ 542271 w 2998"/>
              <a:gd name="T39" fmla="*/ 884274 h 2908"/>
              <a:gd name="T40" fmla="*/ 500142 w 2998"/>
              <a:gd name="T41" fmla="*/ 926005 h 2908"/>
              <a:gd name="T42" fmla="*/ 115223 w 2998"/>
              <a:gd name="T43" fmla="*/ 926005 h 2908"/>
              <a:gd name="T44" fmla="*/ 74175 w 2998"/>
              <a:gd name="T45" fmla="*/ 953706 h 2908"/>
              <a:gd name="T46" fmla="*/ 29886 w 2998"/>
              <a:gd name="T47" fmla="*/ 909457 h 2908"/>
              <a:gd name="T48" fmla="*/ 74175 w 2998"/>
              <a:gd name="T49" fmla="*/ 865207 h 2908"/>
              <a:gd name="T50" fmla="*/ 117024 w 2998"/>
              <a:gd name="T51" fmla="*/ 899024 h 2908"/>
              <a:gd name="T52" fmla="*/ 488620 w 2998"/>
              <a:gd name="T53" fmla="*/ 899024 h 2908"/>
              <a:gd name="T54" fmla="*/ 514905 w 2998"/>
              <a:gd name="T55" fmla="*/ 873122 h 2908"/>
              <a:gd name="T56" fmla="*/ 514905 w 2998"/>
              <a:gd name="T57" fmla="*/ 645038 h 2908"/>
              <a:gd name="T58" fmla="*/ 567116 w 2998"/>
              <a:gd name="T59" fmla="*/ 593953 h 2908"/>
              <a:gd name="T60" fmla="*/ 952754 w 2998"/>
              <a:gd name="T61" fmla="*/ 593953 h 2908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998" h="2908">
                <a:moveTo>
                  <a:pt x="2646" y="1651"/>
                </a:moveTo>
                <a:lnTo>
                  <a:pt x="2790" y="1509"/>
                </a:lnTo>
                <a:lnTo>
                  <a:pt x="2790" y="996"/>
                </a:lnTo>
                <a:lnTo>
                  <a:pt x="2522" y="720"/>
                </a:lnTo>
                <a:lnTo>
                  <a:pt x="1133" y="720"/>
                </a:lnTo>
                <a:cubicBezTo>
                  <a:pt x="1069" y="968"/>
                  <a:pt x="844" y="1151"/>
                  <a:pt x="576" y="1151"/>
                </a:cubicBezTo>
                <a:cubicBezTo>
                  <a:pt x="257" y="1151"/>
                  <a:pt x="0" y="894"/>
                  <a:pt x="0" y="575"/>
                </a:cubicBezTo>
                <a:cubicBezTo>
                  <a:pt x="0" y="257"/>
                  <a:pt x="257" y="0"/>
                  <a:pt x="576" y="0"/>
                </a:cubicBezTo>
                <a:cubicBezTo>
                  <a:pt x="873" y="0"/>
                  <a:pt x="1117" y="225"/>
                  <a:pt x="1148" y="513"/>
                </a:cubicBezTo>
                <a:lnTo>
                  <a:pt x="2608" y="513"/>
                </a:lnTo>
                <a:lnTo>
                  <a:pt x="2997" y="912"/>
                </a:lnTo>
                <a:lnTo>
                  <a:pt x="2997" y="2695"/>
                </a:lnTo>
                <a:lnTo>
                  <a:pt x="2790" y="2907"/>
                </a:lnTo>
                <a:lnTo>
                  <a:pt x="2790" y="1615"/>
                </a:lnTo>
                <a:cubicBezTo>
                  <a:pt x="2753" y="1652"/>
                  <a:pt x="2715" y="1689"/>
                  <a:pt x="2678" y="1726"/>
                </a:cubicBezTo>
                <a:lnTo>
                  <a:pt x="1605" y="1726"/>
                </a:lnTo>
                <a:lnTo>
                  <a:pt x="1505" y="1824"/>
                </a:lnTo>
                <a:lnTo>
                  <a:pt x="1505" y="2353"/>
                </a:lnTo>
                <a:lnTo>
                  <a:pt x="1506" y="2353"/>
                </a:lnTo>
                <a:lnTo>
                  <a:pt x="1506" y="2458"/>
                </a:lnTo>
                <a:cubicBezTo>
                  <a:pt x="1466" y="2497"/>
                  <a:pt x="1428" y="2535"/>
                  <a:pt x="1389" y="2574"/>
                </a:cubicBezTo>
                <a:lnTo>
                  <a:pt x="320" y="2574"/>
                </a:lnTo>
                <a:cubicBezTo>
                  <a:pt x="302" y="2619"/>
                  <a:pt x="257" y="2651"/>
                  <a:pt x="206" y="2651"/>
                </a:cubicBezTo>
                <a:cubicBezTo>
                  <a:pt x="138" y="2651"/>
                  <a:pt x="83" y="2596"/>
                  <a:pt x="83" y="2528"/>
                </a:cubicBezTo>
                <a:cubicBezTo>
                  <a:pt x="83" y="2460"/>
                  <a:pt x="138" y="2405"/>
                  <a:pt x="206" y="2405"/>
                </a:cubicBezTo>
                <a:cubicBezTo>
                  <a:pt x="264" y="2405"/>
                  <a:pt x="312" y="2445"/>
                  <a:pt x="325" y="2499"/>
                </a:cubicBezTo>
                <a:lnTo>
                  <a:pt x="1357" y="2499"/>
                </a:lnTo>
                <a:lnTo>
                  <a:pt x="1430" y="2427"/>
                </a:lnTo>
                <a:lnTo>
                  <a:pt x="1430" y="1793"/>
                </a:lnTo>
                <a:lnTo>
                  <a:pt x="1575" y="1651"/>
                </a:lnTo>
                <a:lnTo>
                  <a:pt x="2646" y="1651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2766A8F9-50EC-4A70-A0B5-FF7CF620D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2064" y="5559052"/>
            <a:ext cx="3650918" cy="1145276"/>
          </a:xfrm>
          <a:custGeom>
            <a:avLst/>
            <a:gdLst>
              <a:gd name="T0" fmla="*/ 1661618 w 5764"/>
              <a:gd name="T1" fmla="*/ 298468 h 1810"/>
              <a:gd name="T2" fmla="*/ 845568 w 5764"/>
              <a:gd name="T3" fmla="*/ 298468 h 1810"/>
              <a:gd name="T4" fmla="*/ 883365 w 5764"/>
              <a:gd name="T5" fmla="*/ 260350 h 1810"/>
              <a:gd name="T6" fmla="*/ 883365 w 5764"/>
              <a:gd name="T7" fmla="*/ 180159 h 1810"/>
              <a:gd name="T8" fmla="*/ 918642 w 5764"/>
              <a:gd name="T9" fmla="*/ 144199 h 1810"/>
              <a:gd name="T10" fmla="*/ 1074148 w 5764"/>
              <a:gd name="T11" fmla="*/ 144199 h 1810"/>
              <a:gd name="T12" fmla="*/ 1114825 w 5764"/>
              <a:gd name="T13" fmla="*/ 171529 h 1810"/>
              <a:gd name="T14" fmla="*/ 1159461 w 5764"/>
              <a:gd name="T15" fmla="*/ 127298 h 1810"/>
              <a:gd name="T16" fmla="*/ 1114825 w 5764"/>
              <a:gd name="T17" fmla="*/ 83067 h 1810"/>
              <a:gd name="T18" fmla="*/ 1071989 w 5764"/>
              <a:gd name="T19" fmla="*/ 117229 h 1810"/>
              <a:gd name="T20" fmla="*/ 907483 w 5764"/>
              <a:gd name="T21" fmla="*/ 117229 h 1810"/>
              <a:gd name="T22" fmla="*/ 883725 w 5764"/>
              <a:gd name="T23" fmla="*/ 141323 h 1810"/>
              <a:gd name="T24" fmla="*/ 883725 w 5764"/>
              <a:gd name="T25" fmla="*/ 78393 h 1810"/>
              <a:gd name="T26" fmla="*/ 832969 w 5764"/>
              <a:gd name="T27" fmla="*/ 26251 h 1810"/>
              <a:gd name="T28" fmla="*/ 660184 w 5764"/>
              <a:gd name="T29" fmla="*/ 26251 h 1810"/>
              <a:gd name="T30" fmla="*/ 619507 w 5764"/>
              <a:gd name="T31" fmla="*/ 0 h 1810"/>
              <a:gd name="T32" fmla="*/ 575231 w 5764"/>
              <a:gd name="T33" fmla="*/ 44231 h 1810"/>
              <a:gd name="T34" fmla="*/ 619507 w 5764"/>
              <a:gd name="T35" fmla="*/ 88461 h 1810"/>
              <a:gd name="T36" fmla="*/ 662703 w 5764"/>
              <a:gd name="T37" fmla="*/ 53580 h 1810"/>
              <a:gd name="T38" fmla="*/ 821450 w 5764"/>
              <a:gd name="T39" fmla="*/ 53580 h 1810"/>
              <a:gd name="T40" fmla="*/ 856727 w 5764"/>
              <a:gd name="T41" fmla="*/ 89540 h 1810"/>
              <a:gd name="T42" fmla="*/ 856367 w 5764"/>
              <a:gd name="T43" fmla="*/ 248843 h 1810"/>
              <a:gd name="T44" fmla="*/ 807411 w 5764"/>
              <a:gd name="T45" fmla="*/ 298468 h 1810"/>
              <a:gd name="T46" fmla="*/ 140388 w 5764"/>
              <a:gd name="T47" fmla="*/ 298468 h 1810"/>
              <a:gd name="T48" fmla="*/ 0 w 5764"/>
              <a:gd name="T49" fmla="*/ 441948 h 1810"/>
              <a:gd name="T50" fmla="*/ 0 w 5764"/>
              <a:gd name="T51" fmla="*/ 573921 h 1810"/>
              <a:gd name="T52" fmla="*/ 74874 w 5764"/>
              <a:gd name="T53" fmla="*/ 650515 h 1810"/>
              <a:gd name="T54" fmla="*/ 74874 w 5764"/>
              <a:gd name="T55" fmla="*/ 472154 h 1810"/>
              <a:gd name="T56" fmla="*/ 171705 w 5764"/>
              <a:gd name="T57" fmla="*/ 372905 h 1810"/>
              <a:gd name="T58" fmla="*/ 1666298 w 5764"/>
              <a:gd name="T59" fmla="*/ 372905 h 1810"/>
              <a:gd name="T60" fmla="*/ 1867521 w 5764"/>
              <a:gd name="T61" fmla="*/ 529690 h 1810"/>
              <a:gd name="T62" fmla="*/ 2074503 w 5764"/>
              <a:gd name="T63" fmla="*/ 322561 h 1810"/>
              <a:gd name="T64" fmla="*/ 1867521 w 5764"/>
              <a:gd name="T65" fmla="*/ 115431 h 1810"/>
              <a:gd name="T66" fmla="*/ 1661618 w 5764"/>
              <a:gd name="T67" fmla="*/ 298468 h 181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764" h="1810">
                <a:moveTo>
                  <a:pt x="4616" y="830"/>
                </a:moveTo>
                <a:lnTo>
                  <a:pt x="2349" y="830"/>
                </a:lnTo>
                <a:cubicBezTo>
                  <a:pt x="2384" y="795"/>
                  <a:pt x="2419" y="759"/>
                  <a:pt x="2454" y="724"/>
                </a:cubicBezTo>
                <a:lnTo>
                  <a:pt x="2454" y="501"/>
                </a:lnTo>
                <a:lnTo>
                  <a:pt x="2552" y="401"/>
                </a:lnTo>
                <a:lnTo>
                  <a:pt x="2984" y="401"/>
                </a:lnTo>
                <a:cubicBezTo>
                  <a:pt x="3002" y="446"/>
                  <a:pt x="3046" y="477"/>
                  <a:pt x="3097" y="477"/>
                </a:cubicBezTo>
                <a:cubicBezTo>
                  <a:pt x="3165" y="477"/>
                  <a:pt x="3221" y="422"/>
                  <a:pt x="3221" y="354"/>
                </a:cubicBezTo>
                <a:cubicBezTo>
                  <a:pt x="3221" y="286"/>
                  <a:pt x="3165" y="231"/>
                  <a:pt x="3097" y="231"/>
                </a:cubicBezTo>
                <a:cubicBezTo>
                  <a:pt x="3039" y="231"/>
                  <a:pt x="2991" y="271"/>
                  <a:pt x="2978" y="326"/>
                </a:cubicBezTo>
                <a:lnTo>
                  <a:pt x="2521" y="326"/>
                </a:lnTo>
                <a:lnTo>
                  <a:pt x="2455" y="393"/>
                </a:lnTo>
                <a:lnTo>
                  <a:pt x="2455" y="218"/>
                </a:lnTo>
                <a:lnTo>
                  <a:pt x="2314" y="73"/>
                </a:lnTo>
                <a:lnTo>
                  <a:pt x="1834" y="73"/>
                </a:lnTo>
                <a:cubicBezTo>
                  <a:pt x="1815" y="30"/>
                  <a:pt x="1772" y="0"/>
                  <a:pt x="1721" y="0"/>
                </a:cubicBezTo>
                <a:cubicBezTo>
                  <a:pt x="1653" y="0"/>
                  <a:pt x="1598" y="55"/>
                  <a:pt x="1598" y="123"/>
                </a:cubicBezTo>
                <a:cubicBezTo>
                  <a:pt x="1598" y="191"/>
                  <a:pt x="1653" y="246"/>
                  <a:pt x="1721" y="246"/>
                </a:cubicBezTo>
                <a:cubicBezTo>
                  <a:pt x="1780" y="246"/>
                  <a:pt x="1829" y="204"/>
                  <a:pt x="1841" y="149"/>
                </a:cubicBezTo>
                <a:lnTo>
                  <a:pt x="2282" y="149"/>
                </a:lnTo>
                <a:lnTo>
                  <a:pt x="2380" y="249"/>
                </a:lnTo>
                <a:cubicBezTo>
                  <a:pt x="2380" y="397"/>
                  <a:pt x="2379" y="544"/>
                  <a:pt x="2379" y="692"/>
                </a:cubicBezTo>
                <a:lnTo>
                  <a:pt x="2243" y="830"/>
                </a:lnTo>
                <a:lnTo>
                  <a:pt x="390" y="830"/>
                </a:lnTo>
                <a:lnTo>
                  <a:pt x="0" y="1229"/>
                </a:lnTo>
                <a:lnTo>
                  <a:pt x="0" y="1596"/>
                </a:lnTo>
                <a:lnTo>
                  <a:pt x="208" y="1809"/>
                </a:lnTo>
                <a:lnTo>
                  <a:pt x="208" y="1313"/>
                </a:lnTo>
                <a:lnTo>
                  <a:pt x="477" y="1037"/>
                </a:lnTo>
                <a:lnTo>
                  <a:pt x="4629" y="1037"/>
                </a:lnTo>
                <a:cubicBezTo>
                  <a:pt x="4691" y="1287"/>
                  <a:pt x="4917" y="1473"/>
                  <a:pt x="5188" y="1473"/>
                </a:cubicBezTo>
                <a:cubicBezTo>
                  <a:pt x="5505" y="1473"/>
                  <a:pt x="5763" y="1215"/>
                  <a:pt x="5763" y="897"/>
                </a:cubicBezTo>
                <a:cubicBezTo>
                  <a:pt x="5763" y="579"/>
                  <a:pt x="5505" y="321"/>
                  <a:pt x="5188" y="321"/>
                </a:cubicBezTo>
                <a:cubicBezTo>
                  <a:pt x="4892" y="321"/>
                  <a:pt x="4649" y="544"/>
                  <a:pt x="4616" y="83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D4CF84F0-7F0B-4AEF-8437-B1694548B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0700" y="6140070"/>
            <a:ext cx="3762653" cy="1899483"/>
          </a:xfrm>
          <a:custGeom>
            <a:avLst/>
            <a:gdLst>
              <a:gd name="T0" fmla="*/ 2138003 w 5941"/>
              <a:gd name="T1" fmla="*/ 1079140 h 2998"/>
              <a:gd name="T2" fmla="*/ 2138003 w 5941"/>
              <a:gd name="T3" fmla="*/ 1079140 h 2998"/>
              <a:gd name="T4" fmla="*/ 206962 w 5941"/>
              <a:gd name="T5" fmla="*/ 0 h 2998"/>
              <a:gd name="T6" fmla="*/ 412123 w 5941"/>
              <a:gd name="T7" fmla="*/ 177876 h 2998"/>
              <a:gd name="T8" fmla="*/ 1997989 w 5941"/>
              <a:gd name="T9" fmla="*/ 177876 h 2998"/>
              <a:gd name="T10" fmla="*/ 2138003 w 5941"/>
              <a:gd name="T11" fmla="*/ 321185 h 2998"/>
              <a:gd name="T12" fmla="*/ 2138003 w 5941"/>
              <a:gd name="T13" fmla="*/ 972558 h 2998"/>
              <a:gd name="T14" fmla="*/ 2063497 w 5941"/>
              <a:gd name="T15" fmla="*/ 1048894 h 2998"/>
              <a:gd name="T16" fmla="*/ 2063497 w 5941"/>
              <a:gd name="T17" fmla="*/ 351432 h 2998"/>
              <a:gd name="T18" fmla="*/ 1967035 w 5941"/>
              <a:gd name="T19" fmla="*/ 252051 h 2998"/>
              <a:gd name="T20" fmla="*/ 409244 w 5941"/>
              <a:gd name="T21" fmla="*/ 252051 h 2998"/>
              <a:gd name="T22" fmla="*/ 206962 w 5941"/>
              <a:gd name="T23" fmla="*/ 414444 h 2998"/>
              <a:gd name="T24" fmla="*/ 0 w 5941"/>
              <a:gd name="T25" fmla="*/ 207042 h 2998"/>
              <a:gd name="T26" fmla="*/ 206962 w 5941"/>
              <a:gd name="T27" fmla="*/ 0 h 299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941" h="2998">
                <a:moveTo>
                  <a:pt x="5940" y="2997"/>
                </a:moveTo>
                <a:lnTo>
                  <a:pt x="5940" y="2997"/>
                </a:lnTo>
                <a:close/>
                <a:moveTo>
                  <a:pt x="575" y="0"/>
                </a:moveTo>
                <a:cubicBezTo>
                  <a:pt x="866" y="0"/>
                  <a:pt x="1106" y="214"/>
                  <a:pt x="1145" y="494"/>
                </a:cubicBezTo>
                <a:lnTo>
                  <a:pt x="5551" y="494"/>
                </a:lnTo>
                <a:lnTo>
                  <a:pt x="5940" y="892"/>
                </a:lnTo>
                <a:lnTo>
                  <a:pt x="5940" y="2701"/>
                </a:lnTo>
                <a:lnTo>
                  <a:pt x="5733" y="2913"/>
                </a:lnTo>
                <a:lnTo>
                  <a:pt x="5733" y="976"/>
                </a:lnTo>
                <a:lnTo>
                  <a:pt x="5465" y="700"/>
                </a:lnTo>
                <a:lnTo>
                  <a:pt x="1137" y="700"/>
                </a:lnTo>
                <a:cubicBezTo>
                  <a:pt x="1080" y="958"/>
                  <a:pt x="850" y="1151"/>
                  <a:pt x="575" y="1151"/>
                </a:cubicBezTo>
                <a:cubicBezTo>
                  <a:pt x="258" y="1151"/>
                  <a:pt x="0" y="893"/>
                  <a:pt x="0" y="575"/>
                </a:cubicBezTo>
                <a:cubicBezTo>
                  <a:pt x="0" y="257"/>
                  <a:pt x="258" y="0"/>
                  <a:pt x="57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F8EE66BD-7587-4BD6-BC6B-AFFADB6E9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2064" y="6687568"/>
            <a:ext cx="2011217" cy="1667633"/>
          </a:xfrm>
          <a:custGeom>
            <a:avLst/>
            <a:gdLst>
              <a:gd name="T0" fmla="*/ 506720 w 3176"/>
              <a:gd name="T1" fmla="*/ 594722 h 2631"/>
              <a:gd name="T2" fmla="*/ 378241 w 3176"/>
              <a:gd name="T3" fmla="*/ 594722 h 2631"/>
              <a:gd name="T4" fmla="*/ 415309 w 3176"/>
              <a:gd name="T5" fmla="*/ 557619 h 2631"/>
              <a:gd name="T6" fmla="*/ 415309 w 3176"/>
              <a:gd name="T7" fmla="*/ 96539 h 2631"/>
              <a:gd name="T8" fmla="*/ 450218 w 3176"/>
              <a:gd name="T9" fmla="*/ 60517 h 2631"/>
              <a:gd name="T10" fmla="*/ 1056987 w 3176"/>
              <a:gd name="T11" fmla="*/ 60517 h 2631"/>
              <a:gd name="T12" fmla="*/ 1098374 w 3176"/>
              <a:gd name="T13" fmla="*/ 88614 h 2631"/>
              <a:gd name="T14" fmla="*/ 1142640 w 3176"/>
              <a:gd name="T15" fmla="*/ 44667 h 2631"/>
              <a:gd name="T16" fmla="*/ 1098374 w 3176"/>
              <a:gd name="T17" fmla="*/ 0 h 2631"/>
              <a:gd name="T18" fmla="*/ 1055548 w 3176"/>
              <a:gd name="T19" fmla="*/ 33140 h 2631"/>
              <a:gd name="T20" fmla="*/ 439062 w 3176"/>
              <a:gd name="T21" fmla="*/ 33140 h 2631"/>
              <a:gd name="T22" fmla="*/ 388318 w 3176"/>
              <a:gd name="T23" fmla="*/ 85372 h 2631"/>
              <a:gd name="T24" fmla="*/ 388318 w 3176"/>
              <a:gd name="T25" fmla="*/ 546092 h 2631"/>
              <a:gd name="T26" fmla="*/ 340453 w 3176"/>
              <a:gd name="T27" fmla="*/ 594722 h 2631"/>
              <a:gd name="T28" fmla="*/ 140356 w 3176"/>
              <a:gd name="T29" fmla="*/ 594722 h 2631"/>
              <a:gd name="T30" fmla="*/ 0 w 3176"/>
              <a:gd name="T31" fmla="*/ 738450 h 2631"/>
              <a:gd name="T32" fmla="*/ 0 w 3176"/>
              <a:gd name="T33" fmla="*/ 871010 h 2631"/>
              <a:gd name="T34" fmla="*/ 74856 w 3176"/>
              <a:gd name="T35" fmla="*/ 947377 h 2631"/>
              <a:gd name="T36" fmla="*/ 74856 w 3176"/>
              <a:gd name="T37" fmla="*/ 768348 h 2631"/>
              <a:gd name="T38" fmla="*/ 171666 w 3176"/>
              <a:gd name="T39" fmla="*/ 669648 h 2631"/>
              <a:gd name="T40" fmla="*/ 503122 w 3176"/>
              <a:gd name="T41" fmla="*/ 669648 h 2631"/>
              <a:gd name="T42" fmla="*/ 708617 w 3176"/>
              <a:gd name="T43" fmla="*/ 850118 h 2631"/>
              <a:gd name="T44" fmla="*/ 915552 w 3176"/>
              <a:gd name="T45" fmla="*/ 642991 h 2631"/>
              <a:gd name="T46" fmla="*/ 708617 w 3176"/>
              <a:gd name="T47" fmla="*/ 435505 h 2631"/>
              <a:gd name="T48" fmla="*/ 506720 w 3176"/>
              <a:gd name="T49" fmla="*/ 594722 h 263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176" h="2631">
                <a:moveTo>
                  <a:pt x="1408" y="1651"/>
                </a:moveTo>
                <a:lnTo>
                  <a:pt x="1051" y="1651"/>
                </a:lnTo>
                <a:cubicBezTo>
                  <a:pt x="1085" y="1617"/>
                  <a:pt x="1119" y="1583"/>
                  <a:pt x="1154" y="1548"/>
                </a:cubicBezTo>
                <a:lnTo>
                  <a:pt x="1154" y="268"/>
                </a:lnTo>
                <a:lnTo>
                  <a:pt x="1251" y="168"/>
                </a:lnTo>
                <a:lnTo>
                  <a:pt x="2937" y="168"/>
                </a:lnTo>
                <a:cubicBezTo>
                  <a:pt x="2955" y="213"/>
                  <a:pt x="2999" y="246"/>
                  <a:pt x="3052" y="246"/>
                </a:cubicBezTo>
                <a:cubicBezTo>
                  <a:pt x="3120" y="246"/>
                  <a:pt x="3175" y="191"/>
                  <a:pt x="3175" y="124"/>
                </a:cubicBezTo>
                <a:cubicBezTo>
                  <a:pt x="3175" y="56"/>
                  <a:pt x="3120" y="0"/>
                  <a:pt x="3052" y="0"/>
                </a:cubicBezTo>
                <a:cubicBezTo>
                  <a:pt x="2995" y="0"/>
                  <a:pt x="2947" y="39"/>
                  <a:pt x="2933" y="92"/>
                </a:cubicBezTo>
                <a:lnTo>
                  <a:pt x="1220" y="92"/>
                </a:lnTo>
                <a:lnTo>
                  <a:pt x="1079" y="237"/>
                </a:lnTo>
                <a:lnTo>
                  <a:pt x="1079" y="1516"/>
                </a:lnTo>
                <a:lnTo>
                  <a:pt x="946" y="1651"/>
                </a:lnTo>
                <a:lnTo>
                  <a:pt x="390" y="1651"/>
                </a:lnTo>
                <a:lnTo>
                  <a:pt x="0" y="2050"/>
                </a:lnTo>
                <a:lnTo>
                  <a:pt x="0" y="2418"/>
                </a:lnTo>
                <a:lnTo>
                  <a:pt x="208" y="2630"/>
                </a:lnTo>
                <a:lnTo>
                  <a:pt x="208" y="2133"/>
                </a:lnTo>
                <a:lnTo>
                  <a:pt x="477" y="1859"/>
                </a:lnTo>
                <a:lnTo>
                  <a:pt x="1398" y="1859"/>
                </a:lnTo>
                <a:cubicBezTo>
                  <a:pt x="1434" y="2142"/>
                  <a:pt x="1676" y="2360"/>
                  <a:pt x="1969" y="2360"/>
                </a:cubicBezTo>
                <a:cubicBezTo>
                  <a:pt x="2287" y="2360"/>
                  <a:pt x="2544" y="2103"/>
                  <a:pt x="2544" y="1785"/>
                </a:cubicBezTo>
                <a:cubicBezTo>
                  <a:pt x="2544" y="1467"/>
                  <a:pt x="2287" y="1209"/>
                  <a:pt x="1969" y="1209"/>
                </a:cubicBezTo>
                <a:cubicBezTo>
                  <a:pt x="1697" y="1209"/>
                  <a:pt x="1469" y="1397"/>
                  <a:pt x="1408" y="1651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B8A09B74-0A89-4D9B-881F-A213F9405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1356" y="6966904"/>
            <a:ext cx="1854789" cy="2829669"/>
          </a:xfrm>
          <a:custGeom>
            <a:avLst/>
            <a:gdLst>
              <a:gd name="T0" fmla="*/ 260103 w 2926"/>
              <a:gd name="T1" fmla="*/ 493316 h 4466"/>
              <a:gd name="T2" fmla="*/ 459683 w 2926"/>
              <a:gd name="T3" fmla="*/ 644911 h 4466"/>
              <a:gd name="T4" fmla="*/ 706096 w 2926"/>
              <a:gd name="T5" fmla="*/ 644911 h 4466"/>
              <a:gd name="T6" fmla="*/ 672592 w 2926"/>
              <a:gd name="T7" fmla="*/ 611423 h 4466"/>
              <a:gd name="T8" fmla="*/ 672592 w 2926"/>
              <a:gd name="T9" fmla="*/ 400414 h 4466"/>
              <a:gd name="T10" fmla="*/ 637648 w 2926"/>
              <a:gd name="T11" fmla="*/ 364405 h 4466"/>
              <a:gd name="T12" fmla="*/ 446714 w 2926"/>
              <a:gd name="T13" fmla="*/ 364405 h 4466"/>
              <a:gd name="T14" fmla="*/ 408887 w 2926"/>
              <a:gd name="T15" fmla="*/ 364405 h 4466"/>
              <a:gd name="T16" fmla="*/ 367458 w 2926"/>
              <a:gd name="T17" fmla="*/ 322636 h 4466"/>
              <a:gd name="T18" fmla="*/ 367458 w 2926"/>
              <a:gd name="T19" fmla="*/ 92902 h 4466"/>
              <a:gd name="T20" fmla="*/ 331793 w 2926"/>
              <a:gd name="T21" fmla="*/ 56893 h 4466"/>
              <a:gd name="T22" fmla="*/ 86821 w 2926"/>
              <a:gd name="T23" fmla="*/ 56893 h 4466"/>
              <a:gd name="T24" fmla="*/ 44311 w 2926"/>
              <a:gd name="T25" fmla="*/ 88221 h 4466"/>
              <a:gd name="T26" fmla="*/ 0 w 2926"/>
              <a:gd name="T27" fmla="*/ 44290 h 4466"/>
              <a:gd name="T28" fmla="*/ 44311 w 2926"/>
              <a:gd name="T29" fmla="*/ 0 h 4466"/>
              <a:gd name="T30" fmla="*/ 86461 w 2926"/>
              <a:gd name="T31" fmla="*/ 29887 h 4466"/>
              <a:gd name="T32" fmla="*/ 343321 w 2926"/>
              <a:gd name="T33" fmla="*/ 29887 h 4466"/>
              <a:gd name="T34" fmla="*/ 394477 w 2926"/>
              <a:gd name="T35" fmla="*/ 81739 h 4466"/>
              <a:gd name="T36" fmla="*/ 394477 w 2926"/>
              <a:gd name="T37" fmla="*/ 311113 h 4466"/>
              <a:gd name="T38" fmla="*/ 420055 w 2926"/>
              <a:gd name="T39" fmla="*/ 337039 h 4466"/>
              <a:gd name="T40" fmla="*/ 648815 w 2926"/>
              <a:gd name="T41" fmla="*/ 337039 h 4466"/>
              <a:gd name="T42" fmla="*/ 699611 w 2926"/>
              <a:gd name="T43" fmla="*/ 389611 h 4466"/>
              <a:gd name="T44" fmla="*/ 699611 w 2926"/>
              <a:gd name="T45" fmla="*/ 599541 h 4466"/>
              <a:gd name="T46" fmla="*/ 743922 w 2926"/>
              <a:gd name="T47" fmla="*/ 644911 h 4466"/>
              <a:gd name="T48" fmla="*/ 913601 w 2926"/>
              <a:gd name="T49" fmla="*/ 644911 h 4466"/>
              <a:gd name="T50" fmla="*/ 1053740 w 2926"/>
              <a:gd name="T51" fmla="*/ 788225 h 4466"/>
              <a:gd name="T52" fmla="*/ 1053740 w 2926"/>
              <a:gd name="T53" fmla="*/ 1531439 h 4466"/>
              <a:gd name="T54" fmla="*/ 979167 w 2926"/>
              <a:gd name="T55" fmla="*/ 1607777 h 4466"/>
              <a:gd name="T56" fmla="*/ 979167 w 2926"/>
              <a:gd name="T57" fmla="*/ 818472 h 4466"/>
              <a:gd name="T58" fmla="*/ 882620 w 2926"/>
              <a:gd name="T59" fmla="*/ 719449 h 4466"/>
              <a:gd name="T60" fmla="*/ 749326 w 2926"/>
              <a:gd name="T61" fmla="*/ 719449 h 4466"/>
              <a:gd name="T62" fmla="*/ 699611 w 2926"/>
              <a:gd name="T63" fmla="*/ 769860 h 4466"/>
              <a:gd name="T64" fmla="*/ 699611 w 2926"/>
              <a:gd name="T65" fmla="*/ 980150 h 4466"/>
              <a:gd name="T66" fmla="*/ 648815 w 2926"/>
              <a:gd name="T67" fmla="*/ 1032362 h 4466"/>
              <a:gd name="T68" fmla="*/ 420055 w 2926"/>
              <a:gd name="T69" fmla="*/ 1032362 h 4466"/>
              <a:gd name="T70" fmla="*/ 394477 w 2926"/>
              <a:gd name="T71" fmla="*/ 1058648 h 4466"/>
              <a:gd name="T72" fmla="*/ 394477 w 2926"/>
              <a:gd name="T73" fmla="*/ 1174955 h 4466"/>
              <a:gd name="T74" fmla="*/ 423657 w 2926"/>
              <a:gd name="T75" fmla="*/ 1216725 h 4466"/>
              <a:gd name="T76" fmla="*/ 379346 w 2926"/>
              <a:gd name="T77" fmla="*/ 1261016 h 4466"/>
              <a:gd name="T78" fmla="*/ 335035 w 2926"/>
              <a:gd name="T79" fmla="*/ 1216725 h 4466"/>
              <a:gd name="T80" fmla="*/ 367458 w 2926"/>
              <a:gd name="T81" fmla="*/ 1174235 h 4466"/>
              <a:gd name="T82" fmla="*/ 367458 w 2926"/>
              <a:gd name="T83" fmla="*/ 1047125 h 4466"/>
              <a:gd name="T84" fmla="*/ 408887 w 2926"/>
              <a:gd name="T85" fmla="*/ 1004996 h 4466"/>
              <a:gd name="T86" fmla="*/ 446714 w 2926"/>
              <a:gd name="T87" fmla="*/ 1004996 h 4466"/>
              <a:gd name="T88" fmla="*/ 446714 w 2926"/>
              <a:gd name="T89" fmla="*/ 1005356 h 4466"/>
              <a:gd name="T90" fmla="*/ 637648 w 2926"/>
              <a:gd name="T91" fmla="*/ 1005356 h 4466"/>
              <a:gd name="T92" fmla="*/ 672592 w 2926"/>
              <a:gd name="T93" fmla="*/ 968987 h 4466"/>
              <a:gd name="T94" fmla="*/ 672592 w 2926"/>
              <a:gd name="T95" fmla="*/ 758338 h 4466"/>
              <a:gd name="T96" fmla="*/ 711499 w 2926"/>
              <a:gd name="T97" fmla="*/ 719449 h 4466"/>
              <a:gd name="T98" fmla="*/ 466528 w 2926"/>
              <a:gd name="T99" fmla="*/ 719449 h 4466"/>
              <a:gd name="T100" fmla="*/ 260103 w 2926"/>
              <a:gd name="T101" fmla="*/ 908133 h 4466"/>
              <a:gd name="T102" fmla="*/ 52597 w 2926"/>
              <a:gd name="T103" fmla="*/ 700724 h 4466"/>
              <a:gd name="T104" fmla="*/ 260103 w 2926"/>
              <a:gd name="T105" fmla="*/ 493316 h 446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926" h="4466">
                <a:moveTo>
                  <a:pt x="722" y="1370"/>
                </a:moveTo>
                <a:cubicBezTo>
                  <a:pt x="985" y="1370"/>
                  <a:pt x="1208" y="1548"/>
                  <a:pt x="1276" y="1791"/>
                </a:cubicBezTo>
                <a:lnTo>
                  <a:pt x="1960" y="1791"/>
                </a:lnTo>
                <a:cubicBezTo>
                  <a:pt x="1929" y="1759"/>
                  <a:pt x="1898" y="1729"/>
                  <a:pt x="1867" y="1698"/>
                </a:cubicBezTo>
                <a:lnTo>
                  <a:pt x="1867" y="1112"/>
                </a:lnTo>
                <a:lnTo>
                  <a:pt x="1770" y="1012"/>
                </a:lnTo>
                <a:lnTo>
                  <a:pt x="1240" y="1012"/>
                </a:lnTo>
                <a:lnTo>
                  <a:pt x="1135" y="1012"/>
                </a:lnTo>
                <a:cubicBezTo>
                  <a:pt x="1096" y="973"/>
                  <a:pt x="1058" y="935"/>
                  <a:pt x="1020" y="896"/>
                </a:cubicBezTo>
                <a:lnTo>
                  <a:pt x="1020" y="258"/>
                </a:lnTo>
                <a:lnTo>
                  <a:pt x="921" y="158"/>
                </a:lnTo>
                <a:lnTo>
                  <a:pt x="241" y="158"/>
                </a:lnTo>
                <a:cubicBezTo>
                  <a:pt x="225" y="209"/>
                  <a:pt x="179" y="245"/>
                  <a:pt x="123" y="245"/>
                </a:cubicBezTo>
                <a:cubicBezTo>
                  <a:pt x="55" y="245"/>
                  <a:pt x="0" y="191"/>
                  <a:pt x="0" y="123"/>
                </a:cubicBezTo>
                <a:cubicBezTo>
                  <a:pt x="0" y="54"/>
                  <a:pt x="55" y="0"/>
                  <a:pt x="123" y="0"/>
                </a:cubicBezTo>
                <a:cubicBezTo>
                  <a:pt x="177" y="0"/>
                  <a:pt x="223" y="34"/>
                  <a:pt x="240" y="83"/>
                </a:cubicBezTo>
                <a:lnTo>
                  <a:pt x="953" y="83"/>
                </a:lnTo>
                <a:lnTo>
                  <a:pt x="1095" y="227"/>
                </a:lnTo>
                <a:lnTo>
                  <a:pt x="1095" y="864"/>
                </a:lnTo>
                <a:lnTo>
                  <a:pt x="1166" y="936"/>
                </a:lnTo>
                <a:lnTo>
                  <a:pt x="1801" y="936"/>
                </a:lnTo>
                <a:lnTo>
                  <a:pt x="1942" y="1082"/>
                </a:lnTo>
                <a:lnTo>
                  <a:pt x="1942" y="1665"/>
                </a:lnTo>
                <a:lnTo>
                  <a:pt x="2065" y="1791"/>
                </a:lnTo>
                <a:lnTo>
                  <a:pt x="2536" y="1791"/>
                </a:lnTo>
                <a:lnTo>
                  <a:pt x="2925" y="2189"/>
                </a:lnTo>
                <a:lnTo>
                  <a:pt x="2925" y="4253"/>
                </a:lnTo>
                <a:lnTo>
                  <a:pt x="2718" y="4465"/>
                </a:lnTo>
                <a:lnTo>
                  <a:pt x="2718" y="2273"/>
                </a:lnTo>
                <a:lnTo>
                  <a:pt x="2450" y="1998"/>
                </a:lnTo>
                <a:lnTo>
                  <a:pt x="2080" y="1998"/>
                </a:lnTo>
                <a:lnTo>
                  <a:pt x="1942" y="2138"/>
                </a:lnTo>
                <a:lnTo>
                  <a:pt x="1942" y="2722"/>
                </a:lnTo>
                <a:lnTo>
                  <a:pt x="1801" y="2867"/>
                </a:lnTo>
                <a:lnTo>
                  <a:pt x="1166" y="2867"/>
                </a:lnTo>
                <a:lnTo>
                  <a:pt x="1095" y="2940"/>
                </a:lnTo>
                <a:lnTo>
                  <a:pt x="1095" y="3263"/>
                </a:lnTo>
                <a:cubicBezTo>
                  <a:pt x="1142" y="3280"/>
                  <a:pt x="1176" y="3326"/>
                  <a:pt x="1176" y="3379"/>
                </a:cubicBezTo>
                <a:cubicBezTo>
                  <a:pt x="1176" y="3447"/>
                  <a:pt x="1121" y="3502"/>
                  <a:pt x="1053" y="3502"/>
                </a:cubicBezTo>
                <a:cubicBezTo>
                  <a:pt x="985" y="3502"/>
                  <a:pt x="930" y="3447"/>
                  <a:pt x="930" y="3379"/>
                </a:cubicBezTo>
                <a:cubicBezTo>
                  <a:pt x="930" y="3323"/>
                  <a:pt x="968" y="3275"/>
                  <a:pt x="1020" y="3261"/>
                </a:cubicBezTo>
                <a:lnTo>
                  <a:pt x="1020" y="2908"/>
                </a:lnTo>
                <a:cubicBezTo>
                  <a:pt x="1058" y="2869"/>
                  <a:pt x="1096" y="2831"/>
                  <a:pt x="1135" y="2791"/>
                </a:cubicBezTo>
                <a:lnTo>
                  <a:pt x="1240" y="2791"/>
                </a:lnTo>
                <a:lnTo>
                  <a:pt x="1240" y="2792"/>
                </a:lnTo>
                <a:lnTo>
                  <a:pt x="1770" y="2792"/>
                </a:lnTo>
                <a:lnTo>
                  <a:pt x="1867" y="2691"/>
                </a:lnTo>
                <a:lnTo>
                  <a:pt x="1867" y="2106"/>
                </a:lnTo>
                <a:cubicBezTo>
                  <a:pt x="1903" y="2069"/>
                  <a:pt x="1939" y="2034"/>
                  <a:pt x="1975" y="1998"/>
                </a:cubicBezTo>
                <a:lnTo>
                  <a:pt x="1295" y="1998"/>
                </a:lnTo>
                <a:cubicBezTo>
                  <a:pt x="1268" y="2291"/>
                  <a:pt x="1022" y="2522"/>
                  <a:pt x="722" y="2522"/>
                </a:cubicBezTo>
                <a:cubicBezTo>
                  <a:pt x="404" y="2522"/>
                  <a:pt x="146" y="2264"/>
                  <a:pt x="146" y="1946"/>
                </a:cubicBezTo>
                <a:cubicBezTo>
                  <a:pt x="146" y="1628"/>
                  <a:pt x="404" y="1370"/>
                  <a:pt x="722" y="137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F80582BF-FDDF-4509-8717-75CC1EDD8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2064" y="9229523"/>
            <a:ext cx="2511229" cy="1114548"/>
          </a:xfrm>
          <a:custGeom>
            <a:avLst/>
            <a:gdLst>
              <a:gd name="T0" fmla="*/ 1219530 w 3966"/>
              <a:gd name="T1" fmla="*/ 0 h 1760"/>
              <a:gd name="T2" fmla="*/ 1426803 w 3966"/>
              <a:gd name="T3" fmla="*/ 207298 h 1760"/>
              <a:gd name="T4" fmla="*/ 1219530 w 3966"/>
              <a:gd name="T5" fmla="*/ 414237 h 1760"/>
              <a:gd name="T6" fmla="*/ 1017294 w 3966"/>
              <a:gd name="T7" fmla="*/ 251925 h 1760"/>
              <a:gd name="T8" fmla="*/ 374963 w 3966"/>
              <a:gd name="T9" fmla="*/ 251925 h 1760"/>
              <a:gd name="T10" fmla="*/ 415266 w 3966"/>
              <a:gd name="T11" fmla="*/ 292593 h 1760"/>
              <a:gd name="T12" fmla="*/ 415266 w 3966"/>
              <a:gd name="T13" fmla="*/ 540560 h 1760"/>
              <a:gd name="T14" fmla="*/ 450172 w 3966"/>
              <a:gd name="T15" fmla="*/ 576549 h 1760"/>
              <a:gd name="T16" fmla="*/ 580797 w 3966"/>
              <a:gd name="T17" fmla="*/ 576549 h 1760"/>
              <a:gd name="T18" fmla="*/ 623259 w 3966"/>
              <a:gd name="T19" fmla="*/ 544878 h 1760"/>
              <a:gd name="T20" fmla="*/ 667521 w 3966"/>
              <a:gd name="T21" fmla="*/ 588785 h 1760"/>
              <a:gd name="T22" fmla="*/ 623259 w 3966"/>
              <a:gd name="T23" fmla="*/ 633052 h 1760"/>
              <a:gd name="T24" fmla="*/ 581517 w 3966"/>
              <a:gd name="T25" fmla="*/ 603541 h 1760"/>
              <a:gd name="T26" fmla="*/ 439016 w 3966"/>
              <a:gd name="T27" fmla="*/ 603541 h 1760"/>
              <a:gd name="T28" fmla="*/ 388278 w 3966"/>
              <a:gd name="T29" fmla="*/ 551716 h 1760"/>
              <a:gd name="T30" fmla="*/ 388278 w 3966"/>
              <a:gd name="T31" fmla="*/ 304110 h 1760"/>
              <a:gd name="T32" fmla="*/ 337179 w 3966"/>
              <a:gd name="T33" fmla="*/ 251925 h 1760"/>
              <a:gd name="T34" fmla="*/ 171648 w 3966"/>
              <a:gd name="T35" fmla="*/ 251925 h 1760"/>
              <a:gd name="T36" fmla="*/ 74849 w 3966"/>
              <a:gd name="T37" fmla="*/ 350896 h 1760"/>
              <a:gd name="T38" fmla="*/ 74849 w 3966"/>
              <a:gd name="T39" fmla="*/ 529763 h 1760"/>
              <a:gd name="T40" fmla="*/ 0 w 3966"/>
              <a:gd name="T41" fmla="*/ 453106 h 1760"/>
              <a:gd name="T42" fmla="*/ 0 w 3966"/>
              <a:gd name="T43" fmla="*/ 321025 h 1760"/>
              <a:gd name="T44" fmla="*/ 140341 w 3966"/>
              <a:gd name="T45" fmla="*/ 177427 h 1760"/>
              <a:gd name="T46" fmla="*/ 1014416 w 3966"/>
              <a:gd name="T47" fmla="*/ 177427 h 1760"/>
              <a:gd name="T48" fmla="*/ 1219530 w 3966"/>
              <a:gd name="T49" fmla="*/ 0 h 176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966" h="1760">
                <a:moveTo>
                  <a:pt x="3389" y="0"/>
                </a:moveTo>
                <a:cubicBezTo>
                  <a:pt x="3707" y="0"/>
                  <a:pt x="3965" y="258"/>
                  <a:pt x="3965" y="576"/>
                </a:cubicBezTo>
                <a:cubicBezTo>
                  <a:pt x="3965" y="894"/>
                  <a:pt x="3707" y="1151"/>
                  <a:pt x="3389" y="1151"/>
                </a:cubicBezTo>
                <a:cubicBezTo>
                  <a:pt x="3114" y="1151"/>
                  <a:pt x="2883" y="958"/>
                  <a:pt x="2827" y="700"/>
                </a:cubicBezTo>
                <a:lnTo>
                  <a:pt x="1042" y="700"/>
                </a:lnTo>
                <a:cubicBezTo>
                  <a:pt x="1079" y="738"/>
                  <a:pt x="1117" y="775"/>
                  <a:pt x="1154" y="813"/>
                </a:cubicBezTo>
                <a:lnTo>
                  <a:pt x="1154" y="1502"/>
                </a:lnTo>
                <a:lnTo>
                  <a:pt x="1251" y="1602"/>
                </a:lnTo>
                <a:lnTo>
                  <a:pt x="1614" y="1602"/>
                </a:lnTo>
                <a:cubicBezTo>
                  <a:pt x="1628" y="1551"/>
                  <a:pt x="1676" y="1514"/>
                  <a:pt x="1732" y="1514"/>
                </a:cubicBezTo>
                <a:cubicBezTo>
                  <a:pt x="1799" y="1514"/>
                  <a:pt x="1855" y="1568"/>
                  <a:pt x="1855" y="1636"/>
                </a:cubicBezTo>
                <a:cubicBezTo>
                  <a:pt x="1855" y="1705"/>
                  <a:pt x="1799" y="1759"/>
                  <a:pt x="1732" y="1759"/>
                </a:cubicBezTo>
                <a:cubicBezTo>
                  <a:pt x="1678" y="1759"/>
                  <a:pt x="1633" y="1725"/>
                  <a:pt x="1616" y="1677"/>
                </a:cubicBezTo>
                <a:lnTo>
                  <a:pt x="1220" y="1677"/>
                </a:lnTo>
                <a:lnTo>
                  <a:pt x="1079" y="1533"/>
                </a:lnTo>
                <a:lnTo>
                  <a:pt x="1079" y="845"/>
                </a:lnTo>
                <a:lnTo>
                  <a:pt x="937" y="700"/>
                </a:lnTo>
                <a:lnTo>
                  <a:pt x="477" y="700"/>
                </a:lnTo>
                <a:lnTo>
                  <a:pt x="208" y="975"/>
                </a:lnTo>
                <a:lnTo>
                  <a:pt x="208" y="1472"/>
                </a:lnTo>
                <a:lnTo>
                  <a:pt x="0" y="1259"/>
                </a:lnTo>
                <a:lnTo>
                  <a:pt x="0" y="892"/>
                </a:lnTo>
                <a:lnTo>
                  <a:pt x="390" y="493"/>
                </a:lnTo>
                <a:lnTo>
                  <a:pt x="2819" y="493"/>
                </a:lnTo>
                <a:cubicBezTo>
                  <a:pt x="2860" y="215"/>
                  <a:pt x="3099" y="0"/>
                  <a:pt x="3389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066392DF-C614-4C55-BE14-6670EAF5D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8479" y="9601038"/>
            <a:ext cx="3167667" cy="1726294"/>
          </a:xfrm>
          <a:custGeom>
            <a:avLst/>
            <a:gdLst>
              <a:gd name="T0" fmla="*/ 207026 w 5000"/>
              <a:gd name="T1" fmla="*/ 0 h 2727"/>
              <a:gd name="T2" fmla="*/ 411891 w 5000"/>
              <a:gd name="T3" fmla="*/ 175205 h 2727"/>
              <a:gd name="T4" fmla="*/ 1659807 w 5000"/>
              <a:gd name="T5" fmla="*/ 175205 h 2727"/>
              <a:gd name="T6" fmla="*/ 1799865 w 5000"/>
              <a:gd name="T7" fmla="*/ 318750 h 2727"/>
              <a:gd name="T8" fmla="*/ 1799865 w 5000"/>
              <a:gd name="T9" fmla="*/ 980715 h 2727"/>
              <a:gd name="T10" fmla="*/ 1725336 w 5000"/>
              <a:gd name="T11" fmla="*/ 980715 h 2727"/>
              <a:gd name="T12" fmla="*/ 1725336 w 5000"/>
              <a:gd name="T13" fmla="*/ 348971 h 2727"/>
              <a:gd name="T14" fmla="*/ 1628844 w 5000"/>
              <a:gd name="T15" fmla="*/ 250036 h 2727"/>
              <a:gd name="T16" fmla="*/ 1513629 w 5000"/>
              <a:gd name="T17" fmla="*/ 250036 h 2727"/>
              <a:gd name="T18" fmla="*/ 1461423 w 5000"/>
              <a:gd name="T19" fmla="*/ 303281 h 2727"/>
              <a:gd name="T20" fmla="*/ 1461423 w 5000"/>
              <a:gd name="T21" fmla="*/ 658727 h 2727"/>
              <a:gd name="T22" fmla="*/ 1410296 w 5000"/>
              <a:gd name="T23" fmla="*/ 710893 h 2727"/>
              <a:gd name="T24" fmla="*/ 989404 w 5000"/>
              <a:gd name="T25" fmla="*/ 710893 h 2727"/>
              <a:gd name="T26" fmla="*/ 947998 w 5000"/>
              <a:gd name="T27" fmla="*/ 738954 h 2727"/>
              <a:gd name="T28" fmla="*/ 903713 w 5000"/>
              <a:gd name="T29" fmla="*/ 694344 h 2727"/>
              <a:gd name="T30" fmla="*/ 947998 w 5000"/>
              <a:gd name="T31" fmla="*/ 650452 h 2727"/>
              <a:gd name="T32" fmla="*/ 991204 w 5000"/>
              <a:gd name="T33" fmla="*/ 683910 h 2727"/>
              <a:gd name="T34" fmla="*/ 1398775 w 5000"/>
              <a:gd name="T35" fmla="*/ 683910 h 2727"/>
              <a:gd name="T36" fmla="*/ 1434059 w 5000"/>
              <a:gd name="T37" fmla="*/ 647934 h 2727"/>
              <a:gd name="T38" fmla="*/ 1434059 w 5000"/>
              <a:gd name="T39" fmla="*/ 291768 h 2727"/>
              <a:gd name="T40" fmla="*/ 1475464 w 5000"/>
              <a:gd name="T41" fmla="*/ 250036 h 2727"/>
              <a:gd name="T42" fmla="*/ 409731 w 5000"/>
              <a:gd name="T43" fmla="*/ 250036 h 2727"/>
              <a:gd name="T44" fmla="*/ 207026 w 5000"/>
              <a:gd name="T45" fmla="*/ 414088 h 2727"/>
              <a:gd name="T46" fmla="*/ 0 w 5000"/>
              <a:gd name="T47" fmla="*/ 206864 h 2727"/>
              <a:gd name="T48" fmla="*/ 207026 w 5000"/>
              <a:gd name="T49" fmla="*/ 0 h 272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000" h="2727">
                <a:moveTo>
                  <a:pt x="575" y="0"/>
                </a:moveTo>
                <a:cubicBezTo>
                  <a:pt x="863" y="0"/>
                  <a:pt x="1102" y="211"/>
                  <a:pt x="1144" y="487"/>
                </a:cubicBezTo>
                <a:lnTo>
                  <a:pt x="4610" y="487"/>
                </a:lnTo>
                <a:lnTo>
                  <a:pt x="4999" y="886"/>
                </a:lnTo>
                <a:lnTo>
                  <a:pt x="4999" y="2726"/>
                </a:lnTo>
                <a:lnTo>
                  <a:pt x="4792" y="2726"/>
                </a:lnTo>
                <a:lnTo>
                  <a:pt x="4792" y="970"/>
                </a:lnTo>
                <a:lnTo>
                  <a:pt x="4524" y="695"/>
                </a:lnTo>
                <a:lnTo>
                  <a:pt x="4204" y="695"/>
                </a:lnTo>
                <a:lnTo>
                  <a:pt x="4059" y="843"/>
                </a:lnTo>
                <a:lnTo>
                  <a:pt x="4059" y="1831"/>
                </a:lnTo>
                <a:lnTo>
                  <a:pt x="3917" y="1976"/>
                </a:lnTo>
                <a:lnTo>
                  <a:pt x="2748" y="1976"/>
                </a:lnTo>
                <a:cubicBezTo>
                  <a:pt x="2730" y="2021"/>
                  <a:pt x="2685" y="2054"/>
                  <a:pt x="2633" y="2054"/>
                </a:cubicBezTo>
                <a:cubicBezTo>
                  <a:pt x="2566" y="2054"/>
                  <a:pt x="2510" y="1999"/>
                  <a:pt x="2510" y="1930"/>
                </a:cubicBezTo>
                <a:cubicBezTo>
                  <a:pt x="2510" y="1863"/>
                  <a:pt x="2566" y="1808"/>
                  <a:pt x="2633" y="1808"/>
                </a:cubicBezTo>
                <a:cubicBezTo>
                  <a:pt x="2691" y="1808"/>
                  <a:pt x="2740" y="1848"/>
                  <a:pt x="2753" y="1901"/>
                </a:cubicBezTo>
                <a:lnTo>
                  <a:pt x="3885" y="1901"/>
                </a:lnTo>
                <a:lnTo>
                  <a:pt x="3983" y="1801"/>
                </a:lnTo>
                <a:lnTo>
                  <a:pt x="3983" y="811"/>
                </a:lnTo>
                <a:cubicBezTo>
                  <a:pt x="4021" y="772"/>
                  <a:pt x="4060" y="734"/>
                  <a:pt x="4098" y="695"/>
                </a:cubicBezTo>
                <a:lnTo>
                  <a:pt x="1138" y="695"/>
                </a:lnTo>
                <a:cubicBezTo>
                  <a:pt x="1084" y="955"/>
                  <a:pt x="852" y="1151"/>
                  <a:pt x="575" y="1151"/>
                </a:cubicBezTo>
                <a:cubicBezTo>
                  <a:pt x="257" y="1151"/>
                  <a:pt x="0" y="894"/>
                  <a:pt x="0" y="575"/>
                </a:cubicBezTo>
                <a:cubicBezTo>
                  <a:pt x="0" y="258"/>
                  <a:pt x="257" y="0"/>
                  <a:pt x="575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C8761A27-E8E2-4675-B29C-F8A49EE2D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1687" y="11327333"/>
            <a:ext cx="9232043" cy="1444166"/>
          </a:xfrm>
          <a:custGeom>
            <a:avLst/>
            <a:gdLst>
              <a:gd name="T0" fmla="*/ 4224058 w 14576"/>
              <a:gd name="T1" fmla="*/ 337147 h 2281"/>
              <a:gd name="T2" fmla="*/ 4291370 w 14576"/>
              <a:gd name="T3" fmla="*/ 405871 h 2281"/>
              <a:gd name="T4" fmla="*/ 4291370 w 14576"/>
              <a:gd name="T5" fmla="*/ 672854 h 2281"/>
              <a:gd name="T6" fmla="*/ 4332044 w 14576"/>
              <a:gd name="T7" fmla="*/ 741579 h 2281"/>
              <a:gd name="T8" fmla="*/ 4253214 w 14576"/>
              <a:gd name="T9" fmla="*/ 820378 h 2281"/>
              <a:gd name="T10" fmla="*/ 4174744 w 14576"/>
              <a:gd name="T11" fmla="*/ 741579 h 2281"/>
              <a:gd name="T12" fmla="*/ 4216859 w 14576"/>
              <a:gd name="T13" fmla="*/ 672134 h 2281"/>
              <a:gd name="T14" fmla="*/ 4216859 w 14576"/>
              <a:gd name="T15" fmla="*/ 436096 h 2281"/>
              <a:gd name="T16" fmla="*/ 4120391 w 14576"/>
              <a:gd name="T17" fmla="*/ 337147 h 2281"/>
              <a:gd name="T18" fmla="*/ 2725930 w 14576"/>
              <a:gd name="T19" fmla="*/ 336067 h 2281"/>
              <a:gd name="T20" fmla="*/ 2623344 w 14576"/>
              <a:gd name="T21" fmla="*/ 231001 h 2281"/>
              <a:gd name="T22" fmla="*/ 2520397 w 14576"/>
              <a:gd name="T23" fmla="*/ 336067 h 2281"/>
              <a:gd name="T24" fmla="*/ 1125936 w 14576"/>
              <a:gd name="T25" fmla="*/ 337147 h 2281"/>
              <a:gd name="T26" fmla="*/ 1029108 w 14576"/>
              <a:gd name="T27" fmla="*/ 436096 h 2281"/>
              <a:gd name="T28" fmla="*/ 1029108 w 14576"/>
              <a:gd name="T29" fmla="*/ 672134 h 2281"/>
              <a:gd name="T30" fmla="*/ 1071223 w 14576"/>
              <a:gd name="T31" fmla="*/ 741579 h 2281"/>
              <a:gd name="T32" fmla="*/ 992393 w 14576"/>
              <a:gd name="T33" fmla="*/ 820378 h 2281"/>
              <a:gd name="T34" fmla="*/ 914283 w 14576"/>
              <a:gd name="T35" fmla="*/ 741579 h 2281"/>
              <a:gd name="T36" fmla="*/ 954598 w 14576"/>
              <a:gd name="T37" fmla="*/ 672854 h 2281"/>
              <a:gd name="T38" fmla="*/ 954598 w 14576"/>
              <a:gd name="T39" fmla="*/ 405871 h 2281"/>
              <a:gd name="T40" fmla="*/ 1021909 w 14576"/>
              <a:gd name="T41" fmla="*/ 337147 h 2281"/>
              <a:gd name="T42" fmla="*/ 212013 w 14576"/>
              <a:gd name="T43" fmla="*/ 337147 h 2281"/>
              <a:gd name="T44" fmla="*/ 114825 w 14576"/>
              <a:gd name="T45" fmla="*/ 436096 h 2281"/>
              <a:gd name="T46" fmla="*/ 114825 w 14576"/>
              <a:gd name="T47" fmla="*/ 547638 h 2281"/>
              <a:gd name="T48" fmla="*/ 156940 w 14576"/>
              <a:gd name="T49" fmla="*/ 617443 h 2281"/>
              <a:gd name="T50" fmla="*/ 78470 w 14576"/>
              <a:gd name="T51" fmla="*/ 695882 h 2281"/>
              <a:gd name="T52" fmla="*/ 0 w 14576"/>
              <a:gd name="T53" fmla="*/ 617443 h 2281"/>
              <a:gd name="T54" fmla="*/ 40675 w 14576"/>
              <a:gd name="T55" fmla="*/ 548358 h 2281"/>
              <a:gd name="T56" fmla="*/ 40675 w 14576"/>
              <a:gd name="T57" fmla="*/ 405871 h 2281"/>
              <a:gd name="T58" fmla="*/ 180697 w 14576"/>
              <a:gd name="T59" fmla="*/ 262665 h 2281"/>
              <a:gd name="T60" fmla="*/ 2489441 w 14576"/>
              <a:gd name="T61" fmla="*/ 261586 h 2281"/>
              <a:gd name="T62" fmla="*/ 2585908 w 14576"/>
              <a:gd name="T63" fmla="*/ 162636 h 2281"/>
              <a:gd name="T64" fmla="*/ 2585908 w 14576"/>
              <a:gd name="T65" fmla="*/ 0 h 2281"/>
              <a:gd name="T66" fmla="*/ 2660419 w 14576"/>
              <a:gd name="T67" fmla="*/ 0 h 2281"/>
              <a:gd name="T68" fmla="*/ 2660419 w 14576"/>
              <a:gd name="T69" fmla="*/ 162636 h 2281"/>
              <a:gd name="T70" fmla="*/ 2757246 w 14576"/>
              <a:gd name="T71" fmla="*/ 261586 h 2281"/>
              <a:gd name="T72" fmla="*/ 5065270 w 14576"/>
              <a:gd name="T73" fmla="*/ 262665 h 2281"/>
              <a:gd name="T74" fmla="*/ 5205652 w 14576"/>
              <a:gd name="T75" fmla="*/ 405871 h 2281"/>
              <a:gd name="T76" fmla="*/ 5205652 w 14576"/>
              <a:gd name="T77" fmla="*/ 548358 h 2281"/>
              <a:gd name="T78" fmla="*/ 5246327 w 14576"/>
              <a:gd name="T79" fmla="*/ 617443 h 2281"/>
              <a:gd name="T80" fmla="*/ 5167497 w 14576"/>
              <a:gd name="T81" fmla="*/ 695882 h 2281"/>
              <a:gd name="T82" fmla="*/ 5088667 w 14576"/>
              <a:gd name="T83" fmla="*/ 617443 h 2281"/>
              <a:gd name="T84" fmla="*/ 5130782 w 14576"/>
              <a:gd name="T85" fmla="*/ 547638 h 2281"/>
              <a:gd name="T86" fmla="*/ 5130782 w 14576"/>
              <a:gd name="T87" fmla="*/ 436096 h 2281"/>
              <a:gd name="T88" fmla="*/ 5034314 w 14576"/>
              <a:gd name="T89" fmla="*/ 337147 h 2281"/>
              <a:gd name="T90" fmla="*/ 4224058 w 14576"/>
              <a:gd name="T91" fmla="*/ 337147 h 2281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4576" h="2281">
                <a:moveTo>
                  <a:pt x="11735" y="937"/>
                </a:moveTo>
                <a:lnTo>
                  <a:pt x="11922" y="1128"/>
                </a:lnTo>
                <a:lnTo>
                  <a:pt x="11922" y="1870"/>
                </a:lnTo>
                <a:cubicBezTo>
                  <a:pt x="11990" y="1907"/>
                  <a:pt x="12035" y="1979"/>
                  <a:pt x="12035" y="2061"/>
                </a:cubicBezTo>
                <a:cubicBezTo>
                  <a:pt x="12035" y="2182"/>
                  <a:pt x="11937" y="2280"/>
                  <a:pt x="11816" y="2280"/>
                </a:cubicBezTo>
                <a:cubicBezTo>
                  <a:pt x="11696" y="2280"/>
                  <a:pt x="11598" y="2182"/>
                  <a:pt x="11598" y="2061"/>
                </a:cubicBezTo>
                <a:cubicBezTo>
                  <a:pt x="11598" y="1977"/>
                  <a:pt x="11645" y="1904"/>
                  <a:pt x="11715" y="1868"/>
                </a:cubicBezTo>
                <a:lnTo>
                  <a:pt x="11715" y="1212"/>
                </a:lnTo>
                <a:lnTo>
                  <a:pt x="11447" y="937"/>
                </a:lnTo>
                <a:cubicBezTo>
                  <a:pt x="10154" y="937"/>
                  <a:pt x="8863" y="934"/>
                  <a:pt x="7573" y="934"/>
                </a:cubicBezTo>
                <a:lnTo>
                  <a:pt x="7288" y="642"/>
                </a:lnTo>
                <a:lnTo>
                  <a:pt x="7002" y="934"/>
                </a:lnTo>
                <a:cubicBezTo>
                  <a:pt x="5712" y="934"/>
                  <a:pt x="4421" y="937"/>
                  <a:pt x="3128" y="937"/>
                </a:cubicBezTo>
                <a:lnTo>
                  <a:pt x="2859" y="1212"/>
                </a:lnTo>
                <a:lnTo>
                  <a:pt x="2859" y="1868"/>
                </a:lnTo>
                <a:cubicBezTo>
                  <a:pt x="2928" y="1904"/>
                  <a:pt x="2976" y="1977"/>
                  <a:pt x="2976" y="2061"/>
                </a:cubicBezTo>
                <a:cubicBezTo>
                  <a:pt x="2976" y="2182"/>
                  <a:pt x="2878" y="2280"/>
                  <a:pt x="2757" y="2280"/>
                </a:cubicBezTo>
                <a:cubicBezTo>
                  <a:pt x="2637" y="2280"/>
                  <a:pt x="2540" y="2182"/>
                  <a:pt x="2540" y="2061"/>
                </a:cubicBezTo>
                <a:cubicBezTo>
                  <a:pt x="2540" y="1979"/>
                  <a:pt x="2585" y="1907"/>
                  <a:pt x="2652" y="1870"/>
                </a:cubicBezTo>
                <a:lnTo>
                  <a:pt x="2652" y="1128"/>
                </a:lnTo>
                <a:lnTo>
                  <a:pt x="2839" y="937"/>
                </a:lnTo>
                <a:lnTo>
                  <a:pt x="589" y="937"/>
                </a:lnTo>
                <a:lnTo>
                  <a:pt x="319" y="1212"/>
                </a:lnTo>
                <a:lnTo>
                  <a:pt x="319" y="1522"/>
                </a:lnTo>
                <a:cubicBezTo>
                  <a:pt x="389" y="1559"/>
                  <a:pt x="436" y="1632"/>
                  <a:pt x="436" y="1716"/>
                </a:cubicBezTo>
                <a:cubicBezTo>
                  <a:pt x="436" y="1836"/>
                  <a:pt x="339" y="1934"/>
                  <a:pt x="218" y="1934"/>
                </a:cubicBezTo>
                <a:cubicBezTo>
                  <a:pt x="98" y="1934"/>
                  <a:pt x="0" y="1836"/>
                  <a:pt x="0" y="1716"/>
                </a:cubicBezTo>
                <a:cubicBezTo>
                  <a:pt x="0" y="1633"/>
                  <a:pt x="45" y="1562"/>
                  <a:pt x="113" y="1524"/>
                </a:cubicBezTo>
                <a:lnTo>
                  <a:pt x="113" y="1128"/>
                </a:lnTo>
                <a:lnTo>
                  <a:pt x="502" y="730"/>
                </a:lnTo>
                <a:cubicBezTo>
                  <a:pt x="2637" y="730"/>
                  <a:pt x="4777" y="727"/>
                  <a:pt x="6916" y="727"/>
                </a:cubicBezTo>
                <a:lnTo>
                  <a:pt x="7184" y="452"/>
                </a:lnTo>
                <a:lnTo>
                  <a:pt x="7184" y="0"/>
                </a:lnTo>
                <a:lnTo>
                  <a:pt x="7391" y="0"/>
                </a:lnTo>
                <a:lnTo>
                  <a:pt x="7391" y="452"/>
                </a:lnTo>
                <a:lnTo>
                  <a:pt x="7660" y="727"/>
                </a:lnTo>
                <a:cubicBezTo>
                  <a:pt x="9797" y="727"/>
                  <a:pt x="11937" y="730"/>
                  <a:pt x="14072" y="730"/>
                </a:cubicBezTo>
                <a:lnTo>
                  <a:pt x="14462" y="1128"/>
                </a:lnTo>
                <a:lnTo>
                  <a:pt x="14462" y="1524"/>
                </a:lnTo>
                <a:cubicBezTo>
                  <a:pt x="14529" y="1562"/>
                  <a:pt x="14575" y="1633"/>
                  <a:pt x="14575" y="1716"/>
                </a:cubicBezTo>
                <a:cubicBezTo>
                  <a:pt x="14575" y="1836"/>
                  <a:pt x="14476" y="1934"/>
                  <a:pt x="14356" y="1934"/>
                </a:cubicBezTo>
                <a:cubicBezTo>
                  <a:pt x="14235" y="1934"/>
                  <a:pt x="14137" y="1836"/>
                  <a:pt x="14137" y="1716"/>
                </a:cubicBezTo>
                <a:cubicBezTo>
                  <a:pt x="14137" y="1632"/>
                  <a:pt x="14185" y="1559"/>
                  <a:pt x="14254" y="1522"/>
                </a:cubicBezTo>
                <a:lnTo>
                  <a:pt x="14254" y="1212"/>
                </a:lnTo>
                <a:lnTo>
                  <a:pt x="13986" y="937"/>
                </a:lnTo>
                <a:lnTo>
                  <a:pt x="11735" y="937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Box 31">
            <a:extLst>
              <a:ext uri="{FF2B5EF4-FFF2-40B4-BE49-F238E27FC236}">
                <a16:creationId xmlns:a16="http://schemas.microsoft.com/office/drawing/2014/main" id="{2BA1A1CB-764C-463C-96EA-2273311DB363}"/>
              </a:ext>
            </a:extLst>
          </p:cNvPr>
          <p:cNvSpPr txBox="1"/>
          <p:nvPr/>
        </p:nvSpPr>
        <p:spPr>
          <a:xfrm>
            <a:off x="8911365" y="451804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3" name="TextBox 31">
            <a:extLst>
              <a:ext uri="{FF2B5EF4-FFF2-40B4-BE49-F238E27FC236}">
                <a16:creationId xmlns:a16="http://schemas.microsoft.com/office/drawing/2014/main" id="{8826335F-DD82-47C1-A935-C895A5D54B61}"/>
              </a:ext>
            </a:extLst>
          </p:cNvPr>
          <p:cNvSpPr txBox="1"/>
          <p:nvPr/>
        </p:nvSpPr>
        <p:spPr>
          <a:xfrm>
            <a:off x="7032833" y="617729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4" name="TextBox 31">
            <a:extLst>
              <a:ext uri="{FF2B5EF4-FFF2-40B4-BE49-F238E27FC236}">
                <a16:creationId xmlns:a16="http://schemas.microsoft.com/office/drawing/2014/main" id="{BCC2B056-5B43-4454-9FA2-E0387BE10038}"/>
              </a:ext>
            </a:extLst>
          </p:cNvPr>
          <p:cNvSpPr txBox="1"/>
          <p:nvPr/>
        </p:nvSpPr>
        <p:spPr>
          <a:xfrm>
            <a:off x="8900192" y="793851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5" name="TextBox 31">
            <a:extLst>
              <a:ext uri="{FF2B5EF4-FFF2-40B4-BE49-F238E27FC236}">
                <a16:creationId xmlns:a16="http://schemas.microsoft.com/office/drawing/2014/main" id="{4D7D2E5B-F028-4754-9226-071D7C762961}"/>
              </a:ext>
            </a:extLst>
          </p:cNvPr>
          <p:cNvSpPr txBox="1"/>
          <p:nvPr/>
        </p:nvSpPr>
        <p:spPr>
          <a:xfrm>
            <a:off x="7697651" y="965502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6" name="TextBox 31">
            <a:extLst>
              <a:ext uri="{FF2B5EF4-FFF2-40B4-BE49-F238E27FC236}">
                <a16:creationId xmlns:a16="http://schemas.microsoft.com/office/drawing/2014/main" id="{66CCA4FC-6263-4A89-B3C5-4C13CC9D9C10}"/>
              </a:ext>
            </a:extLst>
          </p:cNvPr>
          <p:cNvSpPr txBox="1"/>
          <p:nvPr/>
        </p:nvSpPr>
        <p:spPr>
          <a:xfrm>
            <a:off x="13766219" y="407390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7" name="TextBox 31">
            <a:extLst>
              <a:ext uri="{FF2B5EF4-FFF2-40B4-BE49-F238E27FC236}">
                <a16:creationId xmlns:a16="http://schemas.microsoft.com/office/drawing/2014/main" id="{CDEE21D1-406B-4C60-9162-5C2B08D0AE65}"/>
              </a:ext>
            </a:extLst>
          </p:cNvPr>
          <p:cNvSpPr txBox="1"/>
          <p:nvPr/>
        </p:nvSpPr>
        <p:spPr>
          <a:xfrm>
            <a:off x="16312362" y="591472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8" name="TextBox 31">
            <a:extLst>
              <a:ext uri="{FF2B5EF4-FFF2-40B4-BE49-F238E27FC236}">
                <a16:creationId xmlns:a16="http://schemas.microsoft.com/office/drawing/2014/main" id="{63DBC5F9-A28D-4437-A37D-6694F3132E57}"/>
              </a:ext>
            </a:extLst>
          </p:cNvPr>
          <p:cNvSpPr txBox="1"/>
          <p:nvPr/>
        </p:nvSpPr>
        <p:spPr>
          <a:xfrm>
            <a:off x="14037174" y="765424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9" name="TextBox 31">
            <a:extLst>
              <a:ext uri="{FF2B5EF4-FFF2-40B4-BE49-F238E27FC236}">
                <a16:creationId xmlns:a16="http://schemas.microsoft.com/office/drawing/2014/main" id="{5F6866C9-58D3-4582-A070-2A188C96A1F8}"/>
              </a:ext>
            </a:extLst>
          </p:cNvPr>
          <p:cNvSpPr txBox="1"/>
          <p:nvPr/>
        </p:nvSpPr>
        <p:spPr>
          <a:xfrm>
            <a:off x="14917082" y="926954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65A22401-5283-4EC9-B5C7-627DEF44B8FB}"/>
              </a:ext>
            </a:extLst>
          </p:cNvPr>
          <p:cNvSpPr txBox="1">
            <a:spLocks/>
          </p:cNvSpPr>
          <p:nvPr/>
        </p:nvSpPr>
        <p:spPr>
          <a:xfrm>
            <a:off x="3413620" y="423973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C24CA40E-C086-4CF2-A6C9-AD04D4DC2153}"/>
              </a:ext>
            </a:extLst>
          </p:cNvPr>
          <p:cNvSpPr txBox="1">
            <a:spLocks/>
          </p:cNvSpPr>
          <p:nvPr/>
        </p:nvSpPr>
        <p:spPr>
          <a:xfrm>
            <a:off x="1524155" y="589898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E85D10C8-76FA-4844-8FC9-FF4D6BEA05FE}"/>
              </a:ext>
            </a:extLst>
          </p:cNvPr>
          <p:cNvSpPr txBox="1">
            <a:spLocks/>
          </p:cNvSpPr>
          <p:nvPr/>
        </p:nvSpPr>
        <p:spPr>
          <a:xfrm>
            <a:off x="3256524" y="766019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5B877414-5C93-4B49-8384-C5390645D23E}"/>
              </a:ext>
            </a:extLst>
          </p:cNvPr>
          <p:cNvSpPr txBox="1">
            <a:spLocks/>
          </p:cNvSpPr>
          <p:nvPr/>
        </p:nvSpPr>
        <p:spPr>
          <a:xfrm>
            <a:off x="2265550" y="937671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3A8D7DC1-13C3-4114-B5B1-3C01D527D327}"/>
              </a:ext>
            </a:extLst>
          </p:cNvPr>
          <p:cNvSpPr txBox="1">
            <a:spLocks/>
          </p:cNvSpPr>
          <p:nvPr/>
        </p:nvSpPr>
        <p:spPr>
          <a:xfrm>
            <a:off x="15935278" y="379558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A4027344-BCAF-49F2-8C8A-F268F8CE8838}"/>
              </a:ext>
            </a:extLst>
          </p:cNvPr>
          <p:cNvSpPr txBox="1">
            <a:spLocks/>
          </p:cNvSpPr>
          <p:nvPr/>
        </p:nvSpPr>
        <p:spPr>
          <a:xfrm>
            <a:off x="18770534" y="563640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14877983-D05F-4847-B020-166010EEE4D0}"/>
              </a:ext>
            </a:extLst>
          </p:cNvPr>
          <p:cNvSpPr txBox="1">
            <a:spLocks/>
          </p:cNvSpPr>
          <p:nvPr/>
        </p:nvSpPr>
        <p:spPr>
          <a:xfrm>
            <a:off x="16259307" y="737387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371E87DA-2792-4FCB-AE99-FE8C1CC0E337}"/>
              </a:ext>
            </a:extLst>
          </p:cNvPr>
          <p:cNvSpPr txBox="1">
            <a:spLocks/>
          </p:cNvSpPr>
          <p:nvPr/>
        </p:nvSpPr>
        <p:spPr>
          <a:xfrm>
            <a:off x="17128040" y="899123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Shape 2792">
            <a:extLst>
              <a:ext uri="{FF2B5EF4-FFF2-40B4-BE49-F238E27FC236}">
                <a16:creationId xmlns:a16="http://schemas.microsoft.com/office/drawing/2014/main" id="{2C7DA434-9D40-40A5-94BE-1DE2D2E60737}"/>
              </a:ext>
            </a:extLst>
          </p:cNvPr>
          <p:cNvSpPr>
            <a:spLocks noChangeAspect="1"/>
          </p:cNvSpPr>
          <p:nvPr/>
        </p:nvSpPr>
        <p:spPr>
          <a:xfrm>
            <a:off x="11845045" y="2631109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accent5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586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0" name="TextBox 90">
            <a:extLst>
              <a:ext uri="{FF2B5EF4-FFF2-40B4-BE49-F238E27FC236}">
                <a16:creationId xmlns:a16="http://schemas.microsoft.com/office/drawing/2014/main" id="{7D37E71F-E18A-4352-B082-70524BA9DC31}"/>
              </a:ext>
            </a:extLst>
          </p:cNvPr>
          <p:cNvSpPr txBox="1"/>
          <p:nvPr/>
        </p:nvSpPr>
        <p:spPr>
          <a:xfrm>
            <a:off x="17050334" y="310055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EF1184A6-2695-45B4-9130-C0772EE7CFF1}"/>
              </a:ext>
            </a:extLst>
          </p:cNvPr>
          <p:cNvSpPr txBox="1">
            <a:spLocks/>
          </p:cNvSpPr>
          <p:nvPr/>
        </p:nvSpPr>
        <p:spPr>
          <a:xfrm>
            <a:off x="17050334" y="370520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90">
            <a:extLst>
              <a:ext uri="{FF2B5EF4-FFF2-40B4-BE49-F238E27FC236}">
                <a16:creationId xmlns:a16="http://schemas.microsoft.com/office/drawing/2014/main" id="{CE9B410C-D700-4AE7-B9A2-741A223F2C2F}"/>
              </a:ext>
            </a:extLst>
          </p:cNvPr>
          <p:cNvSpPr txBox="1"/>
          <p:nvPr/>
        </p:nvSpPr>
        <p:spPr>
          <a:xfrm>
            <a:off x="17050334" y="5610488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895B47E0-AB09-43EC-8A07-944EA3C3FD78}"/>
              </a:ext>
            </a:extLst>
          </p:cNvPr>
          <p:cNvSpPr txBox="1">
            <a:spLocks/>
          </p:cNvSpPr>
          <p:nvPr/>
        </p:nvSpPr>
        <p:spPr>
          <a:xfrm>
            <a:off x="17050334" y="621514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90">
            <a:extLst>
              <a:ext uri="{FF2B5EF4-FFF2-40B4-BE49-F238E27FC236}">
                <a16:creationId xmlns:a16="http://schemas.microsoft.com/office/drawing/2014/main" id="{8862F5D0-3C5A-42DB-B2E7-D2D432DBD8A5}"/>
              </a:ext>
            </a:extLst>
          </p:cNvPr>
          <p:cNvSpPr txBox="1"/>
          <p:nvPr/>
        </p:nvSpPr>
        <p:spPr>
          <a:xfrm>
            <a:off x="17050334" y="8005976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C59C7678-EA58-461A-8800-C3256AD83B8E}"/>
              </a:ext>
            </a:extLst>
          </p:cNvPr>
          <p:cNvSpPr txBox="1">
            <a:spLocks/>
          </p:cNvSpPr>
          <p:nvPr/>
        </p:nvSpPr>
        <p:spPr>
          <a:xfrm>
            <a:off x="17050334" y="861062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90">
            <a:extLst>
              <a:ext uri="{FF2B5EF4-FFF2-40B4-BE49-F238E27FC236}">
                <a16:creationId xmlns:a16="http://schemas.microsoft.com/office/drawing/2014/main" id="{FBFF7F57-378A-48B8-A575-BF4DA33F2F9A}"/>
              </a:ext>
            </a:extLst>
          </p:cNvPr>
          <p:cNvSpPr txBox="1"/>
          <p:nvPr/>
        </p:nvSpPr>
        <p:spPr>
          <a:xfrm flipH="1">
            <a:off x="5783420" y="309768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1E337E93-F7B6-4155-9D6E-46A5CDF1828B}"/>
              </a:ext>
            </a:extLst>
          </p:cNvPr>
          <p:cNvSpPr txBox="1">
            <a:spLocks/>
          </p:cNvSpPr>
          <p:nvPr/>
        </p:nvSpPr>
        <p:spPr>
          <a:xfrm flipH="1">
            <a:off x="3151368" y="370234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90">
            <a:extLst>
              <a:ext uri="{FF2B5EF4-FFF2-40B4-BE49-F238E27FC236}">
                <a16:creationId xmlns:a16="http://schemas.microsoft.com/office/drawing/2014/main" id="{121DE0EA-21EE-4422-8723-0E38264B31FE}"/>
              </a:ext>
            </a:extLst>
          </p:cNvPr>
          <p:cNvSpPr txBox="1"/>
          <p:nvPr/>
        </p:nvSpPr>
        <p:spPr>
          <a:xfrm flipH="1">
            <a:off x="5696856" y="560762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ED98C85B-305E-4CA7-ACC4-3FF39F71B5FD}"/>
              </a:ext>
            </a:extLst>
          </p:cNvPr>
          <p:cNvSpPr txBox="1">
            <a:spLocks/>
          </p:cNvSpPr>
          <p:nvPr/>
        </p:nvSpPr>
        <p:spPr>
          <a:xfrm flipH="1">
            <a:off x="3151368" y="621227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90">
            <a:extLst>
              <a:ext uri="{FF2B5EF4-FFF2-40B4-BE49-F238E27FC236}">
                <a16:creationId xmlns:a16="http://schemas.microsoft.com/office/drawing/2014/main" id="{B2A89D1C-44AE-44A5-95DD-726AC03CF336}"/>
              </a:ext>
            </a:extLst>
          </p:cNvPr>
          <p:cNvSpPr txBox="1"/>
          <p:nvPr/>
        </p:nvSpPr>
        <p:spPr>
          <a:xfrm flipH="1">
            <a:off x="5687239" y="800311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56398FFA-8FAF-4B8D-8DF4-5E1AAAC66067}"/>
              </a:ext>
            </a:extLst>
          </p:cNvPr>
          <p:cNvSpPr txBox="1">
            <a:spLocks/>
          </p:cNvSpPr>
          <p:nvPr/>
        </p:nvSpPr>
        <p:spPr>
          <a:xfrm flipH="1">
            <a:off x="3151368" y="860776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91EC6202-A1F8-466E-B856-8DFE829B5758}"/>
              </a:ext>
            </a:extLst>
          </p:cNvPr>
          <p:cNvSpPr/>
          <p:nvPr/>
        </p:nvSpPr>
        <p:spPr>
          <a:xfrm>
            <a:off x="14956252" y="3215003"/>
            <a:ext cx="1470991" cy="147099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50B7D350-0A21-4F81-8BED-DAD5DF7A8EA0}"/>
              </a:ext>
            </a:extLst>
          </p:cNvPr>
          <p:cNvSpPr/>
          <p:nvPr/>
        </p:nvSpPr>
        <p:spPr>
          <a:xfrm>
            <a:off x="14956252" y="5724938"/>
            <a:ext cx="1470991" cy="147099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B46C2BA6-0BF6-4EB3-B868-6F8D83A1755F}"/>
              </a:ext>
            </a:extLst>
          </p:cNvPr>
          <p:cNvSpPr/>
          <p:nvPr/>
        </p:nvSpPr>
        <p:spPr>
          <a:xfrm>
            <a:off x="14956252" y="8120426"/>
            <a:ext cx="1470991" cy="147099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6309106A-8F13-49E3-A1E1-F9F58986F325}"/>
              </a:ext>
            </a:extLst>
          </p:cNvPr>
          <p:cNvSpPr/>
          <p:nvPr/>
        </p:nvSpPr>
        <p:spPr>
          <a:xfrm flipH="1">
            <a:off x="7979377" y="3212137"/>
            <a:ext cx="1470991" cy="147099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E7520AEB-1117-43DF-BF04-6469FB751EF0}"/>
              </a:ext>
            </a:extLst>
          </p:cNvPr>
          <p:cNvSpPr/>
          <p:nvPr/>
        </p:nvSpPr>
        <p:spPr>
          <a:xfrm flipH="1">
            <a:off x="7979377" y="5722072"/>
            <a:ext cx="1470991" cy="147099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46B03F73-3E7D-42CC-8597-56D58A50D9C3}"/>
              </a:ext>
            </a:extLst>
          </p:cNvPr>
          <p:cNvSpPr/>
          <p:nvPr/>
        </p:nvSpPr>
        <p:spPr>
          <a:xfrm flipH="1">
            <a:off x="7979377" y="8117560"/>
            <a:ext cx="1470991" cy="147099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6993682A-FA93-40BD-9A3B-53D8378BE87C}"/>
              </a:ext>
            </a:extLst>
          </p:cNvPr>
          <p:cNvCxnSpPr>
            <a:cxnSpLocks/>
          </p:cNvCxnSpPr>
          <p:nvPr/>
        </p:nvCxnSpPr>
        <p:spPr>
          <a:xfrm flipV="1">
            <a:off x="12337145" y="3944411"/>
            <a:ext cx="0" cy="9003502"/>
          </a:xfrm>
          <a:prstGeom prst="line">
            <a:avLst/>
          </a:prstGeom>
          <a:ln w="1270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9F6B6907-A640-470E-9186-97A2D957194C}"/>
              </a:ext>
            </a:extLst>
          </p:cNvPr>
          <p:cNvCxnSpPr>
            <a:cxnSpLocks/>
            <a:endCxn id="28" idx="2"/>
          </p:cNvCxnSpPr>
          <p:nvPr/>
        </p:nvCxnSpPr>
        <p:spPr>
          <a:xfrm>
            <a:off x="12281840" y="3939167"/>
            <a:ext cx="2674412" cy="11332"/>
          </a:xfrm>
          <a:prstGeom prst="line">
            <a:avLst/>
          </a:prstGeom>
          <a:ln w="1270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1307930C-F488-407B-9659-2711BF8E68E8}"/>
              </a:ext>
            </a:extLst>
          </p:cNvPr>
          <p:cNvCxnSpPr>
            <a:cxnSpLocks/>
          </p:cNvCxnSpPr>
          <p:nvPr/>
        </p:nvCxnSpPr>
        <p:spPr>
          <a:xfrm flipV="1">
            <a:off x="12531601" y="6459942"/>
            <a:ext cx="0" cy="6487970"/>
          </a:xfrm>
          <a:prstGeom prst="line">
            <a:avLst/>
          </a:prstGeom>
          <a:ln w="1270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9FA78689-75C5-4856-9542-4C69D9824CC4}"/>
              </a:ext>
            </a:extLst>
          </p:cNvPr>
          <p:cNvCxnSpPr>
            <a:cxnSpLocks/>
            <a:endCxn id="29" idx="2"/>
          </p:cNvCxnSpPr>
          <p:nvPr/>
        </p:nvCxnSpPr>
        <p:spPr>
          <a:xfrm>
            <a:off x="12481154" y="6456166"/>
            <a:ext cx="2475098" cy="4268"/>
          </a:xfrm>
          <a:prstGeom prst="line">
            <a:avLst/>
          </a:prstGeom>
          <a:ln w="1270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82929C5E-4CCD-41DA-B076-E6D6A4F164F8}"/>
              </a:ext>
            </a:extLst>
          </p:cNvPr>
          <p:cNvCxnSpPr>
            <a:cxnSpLocks/>
          </p:cNvCxnSpPr>
          <p:nvPr/>
        </p:nvCxnSpPr>
        <p:spPr>
          <a:xfrm flipV="1">
            <a:off x="12721289" y="8857338"/>
            <a:ext cx="0" cy="4096662"/>
          </a:xfrm>
          <a:prstGeom prst="line">
            <a:avLst/>
          </a:prstGeom>
          <a:ln w="1270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24742E48-AFDB-4E83-8017-E429706F78D4}"/>
              </a:ext>
            </a:extLst>
          </p:cNvPr>
          <p:cNvCxnSpPr>
            <a:cxnSpLocks/>
            <a:endCxn id="36" idx="2"/>
          </p:cNvCxnSpPr>
          <p:nvPr/>
        </p:nvCxnSpPr>
        <p:spPr>
          <a:xfrm>
            <a:off x="12675585" y="8854954"/>
            <a:ext cx="2280667" cy="968"/>
          </a:xfrm>
          <a:prstGeom prst="line">
            <a:avLst/>
          </a:prstGeom>
          <a:ln w="1270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id="{F6A24688-1A1E-4240-95A7-78AFE225A072}"/>
              </a:ext>
            </a:extLst>
          </p:cNvPr>
          <p:cNvCxnSpPr>
            <a:cxnSpLocks/>
          </p:cNvCxnSpPr>
          <p:nvPr/>
        </p:nvCxnSpPr>
        <p:spPr>
          <a:xfrm flipH="1" flipV="1">
            <a:off x="12040506" y="3944368"/>
            <a:ext cx="0" cy="9003502"/>
          </a:xfrm>
          <a:prstGeom prst="line">
            <a:avLst/>
          </a:prstGeom>
          <a:ln w="1270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cto 105">
            <a:extLst>
              <a:ext uri="{FF2B5EF4-FFF2-40B4-BE49-F238E27FC236}">
                <a16:creationId xmlns:a16="http://schemas.microsoft.com/office/drawing/2014/main" id="{5334391A-92EB-4D72-BEE8-1EB8457F45D2}"/>
              </a:ext>
            </a:extLst>
          </p:cNvPr>
          <p:cNvCxnSpPr>
            <a:cxnSpLocks/>
            <a:endCxn id="42" idx="2"/>
          </p:cNvCxnSpPr>
          <p:nvPr/>
        </p:nvCxnSpPr>
        <p:spPr>
          <a:xfrm flipH="1">
            <a:off x="9450368" y="3939124"/>
            <a:ext cx="2645444" cy="8509"/>
          </a:xfrm>
          <a:prstGeom prst="line">
            <a:avLst/>
          </a:prstGeom>
          <a:ln w="1270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cto 106">
            <a:extLst>
              <a:ext uri="{FF2B5EF4-FFF2-40B4-BE49-F238E27FC236}">
                <a16:creationId xmlns:a16="http://schemas.microsoft.com/office/drawing/2014/main" id="{3970D4BC-DFF3-49BB-B644-211F313F0DBF}"/>
              </a:ext>
            </a:extLst>
          </p:cNvPr>
          <p:cNvCxnSpPr>
            <a:cxnSpLocks/>
          </p:cNvCxnSpPr>
          <p:nvPr/>
        </p:nvCxnSpPr>
        <p:spPr>
          <a:xfrm flipH="1" flipV="1">
            <a:off x="11846050" y="6459899"/>
            <a:ext cx="0" cy="648797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107">
            <a:extLst>
              <a:ext uri="{FF2B5EF4-FFF2-40B4-BE49-F238E27FC236}">
                <a16:creationId xmlns:a16="http://schemas.microsoft.com/office/drawing/2014/main" id="{C674620C-7DEB-4422-AED7-1B1A15634C66}"/>
              </a:ext>
            </a:extLst>
          </p:cNvPr>
          <p:cNvCxnSpPr>
            <a:cxnSpLocks/>
            <a:endCxn id="43" idx="2"/>
          </p:cNvCxnSpPr>
          <p:nvPr/>
        </p:nvCxnSpPr>
        <p:spPr>
          <a:xfrm flipH="1">
            <a:off x="9450368" y="6456123"/>
            <a:ext cx="2446130" cy="1445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cto 108">
            <a:extLst>
              <a:ext uri="{FF2B5EF4-FFF2-40B4-BE49-F238E27FC236}">
                <a16:creationId xmlns:a16="http://schemas.microsoft.com/office/drawing/2014/main" id="{8B598CE5-4C5F-4DA0-9B9C-2410D0D658C6}"/>
              </a:ext>
            </a:extLst>
          </p:cNvPr>
          <p:cNvCxnSpPr>
            <a:cxnSpLocks/>
          </p:cNvCxnSpPr>
          <p:nvPr/>
        </p:nvCxnSpPr>
        <p:spPr>
          <a:xfrm flipH="1" flipV="1">
            <a:off x="11656362" y="8857295"/>
            <a:ext cx="0" cy="4096662"/>
          </a:xfrm>
          <a:prstGeom prst="line">
            <a:avLst/>
          </a:prstGeom>
          <a:ln w="1270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109">
            <a:extLst>
              <a:ext uri="{FF2B5EF4-FFF2-40B4-BE49-F238E27FC236}">
                <a16:creationId xmlns:a16="http://schemas.microsoft.com/office/drawing/2014/main" id="{19DB0EDE-5638-4542-9A93-1D5DFE76D124}"/>
              </a:ext>
            </a:extLst>
          </p:cNvPr>
          <p:cNvCxnSpPr>
            <a:cxnSpLocks/>
            <a:endCxn id="46" idx="2"/>
          </p:cNvCxnSpPr>
          <p:nvPr/>
        </p:nvCxnSpPr>
        <p:spPr>
          <a:xfrm flipH="1" flipV="1">
            <a:off x="9450368" y="8853056"/>
            <a:ext cx="2251700" cy="1856"/>
          </a:xfrm>
          <a:prstGeom prst="line">
            <a:avLst/>
          </a:prstGeom>
          <a:ln w="1270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Shape 2537">
            <a:extLst>
              <a:ext uri="{FF2B5EF4-FFF2-40B4-BE49-F238E27FC236}">
                <a16:creationId xmlns:a16="http://schemas.microsoft.com/office/drawing/2014/main" id="{8B18B0F0-AE68-4715-BEA7-43C4769DD7F8}"/>
              </a:ext>
            </a:extLst>
          </p:cNvPr>
          <p:cNvSpPr>
            <a:spLocks noChangeAspect="1"/>
          </p:cNvSpPr>
          <p:nvPr/>
        </p:nvSpPr>
        <p:spPr>
          <a:xfrm>
            <a:off x="8486331" y="3668305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0" name="Shape 2546">
            <a:extLst>
              <a:ext uri="{FF2B5EF4-FFF2-40B4-BE49-F238E27FC236}">
                <a16:creationId xmlns:a16="http://schemas.microsoft.com/office/drawing/2014/main" id="{0377CC36-6140-4694-A63D-232625ADEA34}"/>
              </a:ext>
            </a:extLst>
          </p:cNvPr>
          <p:cNvSpPr>
            <a:spLocks noChangeAspect="1"/>
          </p:cNvSpPr>
          <p:nvPr/>
        </p:nvSpPr>
        <p:spPr>
          <a:xfrm>
            <a:off x="8435545" y="6229026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1" name="Shape 2565">
            <a:extLst>
              <a:ext uri="{FF2B5EF4-FFF2-40B4-BE49-F238E27FC236}">
                <a16:creationId xmlns:a16="http://schemas.microsoft.com/office/drawing/2014/main" id="{5A626D34-ACC2-42AD-A829-8AEB03946812}"/>
              </a:ext>
            </a:extLst>
          </p:cNvPr>
          <p:cNvSpPr>
            <a:spLocks noChangeAspect="1"/>
          </p:cNvSpPr>
          <p:nvPr/>
        </p:nvSpPr>
        <p:spPr>
          <a:xfrm>
            <a:off x="8435545" y="8624508"/>
            <a:ext cx="558655" cy="457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8400"/>
                </a:moveTo>
                <a:lnTo>
                  <a:pt x="13745" y="8400"/>
                </a:lnTo>
                <a:lnTo>
                  <a:pt x="13745" y="9600"/>
                </a:lnTo>
                <a:lnTo>
                  <a:pt x="7855" y="9600"/>
                </a:lnTo>
                <a:cubicBezTo>
                  <a:pt x="7855" y="9600"/>
                  <a:pt x="7855" y="8400"/>
                  <a:pt x="7855" y="8400"/>
                </a:cubicBezTo>
                <a:close/>
                <a:moveTo>
                  <a:pt x="7855" y="10800"/>
                </a:moveTo>
                <a:lnTo>
                  <a:pt x="13745" y="10800"/>
                </a:lnTo>
                <a:cubicBezTo>
                  <a:pt x="14287" y="10800"/>
                  <a:pt x="14727" y="10262"/>
                  <a:pt x="14727" y="9600"/>
                </a:cubicBezTo>
                <a:lnTo>
                  <a:pt x="14727" y="8400"/>
                </a:lnTo>
                <a:cubicBezTo>
                  <a:pt x="14727" y="7737"/>
                  <a:pt x="14287" y="7200"/>
                  <a:pt x="13745" y="7200"/>
                </a:cubicBezTo>
                <a:lnTo>
                  <a:pt x="7855" y="7200"/>
                </a:lnTo>
                <a:cubicBezTo>
                  <a:pt x="7313" y="7200"/>
                  <a:pt x="6873" y="7737"/>
                  <a:pt x="6873" y="8400"/>
                </a:cubicBezTo>
                <a:lnTo>
                  <a:pt x="6873" y="9600"/>
                </a:lnTo>
                <a:cubicBezTo>
                  <a:pt x="6873" y="10262"/>
                  <a:pt x="7313" y="10800"/>
                  <a:pt x="7855" y="10800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2" name="Shape 2599">
            <a:extLst>
              <a:ext uri="{FF2B5EF4-FFF2-40B4-BE49-F238E27FC236}">
                <a16:creationId xmlns:a16="http://schemas.microsoft.com/office/drawing/2014/main" id="{0CD28A37-9C09-48CB-A27A-C89A84C6C15E}"/>
              </a:ext>
            </a:extLst>
          </p:cNvPr>
          <p:cNvSpPr>
            <a:spLocks noChangeAspect="1"/>
          </p:cNvSpPr>
          <p:nvPr/>
        </p:nvSpPr>
        <p:spPr>
          <a:xfrm>
            <a:off x="15412420" y="367117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3" name="Shape 2604">
            <a:extLst>
              <a:ext uri="{FF2B5EF4-FFF2-40B4-BE49-F238E27FC236}">
                <a16:creationId xmlns:a16="http://schemas.microsoft.com/office/drawing/2014/main" id="{418BFC0C-DD78-40D2-AF85-A183CE3C260F}"/>
              </a:ext>
            </a:extLst>
          </p:cNvPr>
          <p:cNvSpPr>
            <a:spLocks noChangeAspect="1"/>
          </p:cNvSpPr>
          <p:nvPr/>
        </p:nvSpPr>
        <p:spPr>
          <a:xfrm>
            <a:off x="15412420" y="8627380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17673" y="9600"/>
                </a:lnTo>
                <a:lnTo>
                  <a:pt x="17673" y="8400"/>
                </a:lnTo>
                <a:cubicBezTo>
                  <a:pt x="17673" y="7738"/>
                  <a:pt x="17233" y="7200"/>
                  <a:pt x="16691" y="7200"/>
                </a:cubicBezTo>
                <a:lnTo>
                  <a:pt x="14727" y="7200"/>
                </a:lnTo>
                <a:cubicBezTo>
                  <a:pt x="14186" y="7200"/>
                  <a:pt x="13745" y="7738"/>
                  <a:pt x="13745" y="8400"/>
                </a:cubicBezTo>
                <a:lnTo>
                  <a:pt x="13745" y="9600"/>
                </a:lnTo>
                <a:lnTo>
                  <a:pt x="7855" y="9600"/>
                </a:lnTo>
                <a:lnTo>
                  <a:pt x="7855" y="8400"/>
                </a:lnTo>
                <a:cubicBezTo>
                  <a:pt x="7855" y="7738"/>
                  <a:pt x="7414" y="7200"/>
                  <a:pt x="6873" y="7200"/>
                </a:cubicBezTo>
                <a:lnTo>
                  <a:pt x="4909" y="7200"/>
                </a:lnTo>
                <a:cubicBezTo>
                  <a:pt x="4367" y="7200"/>
                  <a:pt x="3927" y="7738"/>
                  <a:pt x="3927" y="8400"/>
                </a:cubicBezTo>
                <a:lnTo>
                  <a:pt x="3927" y="9600"/>
                </a:lnTo>
                <a:lnTo>
                  <a:pt x="982" y="9600"/>
                </a:lnTo>
                <a:lnTo>
                  <a:pt x="982" y="3601"/>
                </a:lnTo>
                <a:lnTo>
                  <a:pt x="20618" y="3601"/>
                </a:lnTo>
                <a:cubicBezTo>
                  <a:pt x="20618" y="3601"/>
                  <a:pt x="20618" y="9600"/>
                  <a:pt x="20618" y="9600"/>
                </a:cubicBezTo>
                <a:close/>
                <a:moveTo>
                  <a:pt x="14727" y="8400"/>
                </a:moveTo>
                <a:lnTo>
                  <a:pt x="16691" y="8400"/>
                </a:lnTo>
                <a:lnTo>
                  <a:pt x="16691" y="12001"/>
                </a:lnTo>
                <a:lnTo>
                  <a:pt x="14727" y="12001"/>
                </a:lnTo>
                <a:cubicBezTo>
                  <a:pt x="14727" y="12001"/>
                  <a:pt x="14727" y="8400"/>
                  <a:pt x="14727" y="8400"/>
                </a:cubicBezTo>
                <a:close/>
                <a:moveTo>
                  <a:pt x="4909" y="8400"/>
                </a:moveTo>
                <a:lnTo>
                  <a:pt x="6873" y="8400"/>
                </a:lnTo>
                <a:lnTo>
                  <a:pt x="6873" y="12001"/>
                </a:lnTo>
                <a:lnTo>
                  <a:pt x="4909" y="12001"/>
                </a:lnTo>
                <a:cubicBezTo>
                  <a:pt x="4909" y="12001"/>
                  <a:pt x="4909" y="8400"/>
                  <a:pt x="4909" y="8400"/>
                </a:cubicBezTo>
                <a:close/>
                <a:moveTo>
                  <a:pt x="19636" y="20400"/>
                </a:moveTo>
                <a:lnTo>
                  <a:pt x="1964" y="20400"/>
                </a:lnTo>
                <a:lnTo>
                  <a:pt x="1964" y="10800"/>
                </a:lnTo>
                <a:lnTo>
                  <a:pt x="3927" y="10800"/>
                </a:lnTo>
                <a:lnTo>
                  <a:pt x="3927" y="12001"/>
                </a:lnTo>
                <a:cubicBezTo>
                  <a:pt x="3927" y="12662"/>
                  <a:pt x="4367" y="13200"/>
                  <a:pt x="4909" y="13200"/>
                </a:cubicBezTo>
                <a:lnTo>
                  <a:pt x="6873" y="13200"/>
                </a:lnTo>
                <a:cubicBezTo>
                  <a:pt x="7414" y="13200"/>
                  <a:pt x="7855" y="12662"/>
                  <a:pt x="7855" y="12001"/>
                </a:cubicBezTo>
                <a:lnTo>
                  <a:pt x="7855" y="10800"/>
                </a:lnTo>
                <a:lnTo>
                  <a:pt x="13745" y="10800"/>
                </a:lnTo>
                <a:lnTo>
                  <a:pt x="13745" y="12001"/>
                </a:lnTo>
                <a:cubicBezTo>
                  <a:pt x="13745" y="12662"/>
                  <a:pt x="14186" y="13200"/>
                  <a:pt x="14727" y="13200"/>
                </a:cubicBezTo>
                <a:lnTo>
                  <a:pt x="16691" y="13200"/>
                </a:lnTo>
                <a:cubicBezTo>
                  <a:pt x="17233" y="13200"/>
                  <a:pt x="17673" y="12662"/>
                  <a:pt x="17673" y="12001"/>
                </a:cubicBezTo>
                <a:lnTo>
                  <a:pt x="17673" y="10800"/>
                </a:lnTo>
                <a:lnTo>
                  <a:pt x="19636" y="10800"/>
                </a:lnTo>
                <a:cubicBezTo>
                  <a:pt x="19636" y="10800"/>
                  <a:pt x="19636" y="20400"/>
                  <a:pt x="19636" y="20400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40" y="2400"/>
                  <a:pt x="0" y="2938"/>
                  <a:pt x="0" y="3601"/>
                </a:cubicBezTo>
                <a:lnTo>
                  <a:pt x="0" y="9600"/>
                </a:lnTo>
                <a:cubicBezTo>
                  <a:pt x="0" y="10262"/>
                  <a:pt x="440" y="10800"/>
                  <a:pt x="982" y="10800"/>
                </a:cubicBezTo>
                <a:lnTo>
                  <a:pt x="982" y="20400"/>
                </a:lnTo>
                <a:cubicBezTo>
                  <a:pt x="982" y="21062"/>
                  <a:pt x="1422" y="21600"/>
                  <a:pt x="1964" y="21600"/>
                </a:cubicBezTo>
                <a:lnTo>
                  <a:pt x="19636" y="21600"/>
                </a:lnTo>
                <a:cubicBezTo>
                  <a:pt x="20178" y="21600"/>
                  <a:pt x="20618" y="21062"/>
                  <a:pt x="20618" y="20400"/>
                </a:cubicBez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4" name="Shape 2608">
            <a:extLst>
              <a:ext uri="{FF2B5EF4-FFF2-40B4-BE49-F238E27FC236}">
                <a16:creationId xmlns:a16="http://schemas.microsoft.com/office/drawing/2014/main" id="{BE3899C4-6852-478B-BBFF-5E59B6105879}"/>
              </a:ext>
            </a:extLst>
          </p:cNvPr>
          <p:cNvSpPr>
            <a:spLocks noChangeAspect="1"/>
          </p:cNvSpPr>
          <p:nvPr/>
        </p:nvSpPr>
        <p:spPr>
          <a:xfrm>
            <a:off x="15412420" y="6231892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3600"/>
                </a:moveTo>
                <a:cubicBezTo>
                  <a:pt x="1422" y="3600"/>
                  <a:pt x="982" y="3063"/>
                  <a:pt x="982" y="2400"/>
                </a:cubicBezTo>
                <a:cubicBezTo>
                  <a:pt x="982" y="1738"/>
                  <a:pt x="1422" y="1200"/>
                  <a:pt x="1964" y="1200"/>
                </a:cubicBezTo>
                <a:cubicBezTo>
                  <a:pt x="2506" y="1200"/>
                  <a:pt x="2945" y="1738"/>
                  <a:pt x="2945" y="2400"/>
                </a:cubicBezTo>
                <a:cubicBezTo>
                  <a:pt x="2945" y="3063"/>
                  <a:pt x="2506" y="3600"/>
                  <a:pt x="1964" y="3600"/>
                </a:cubicBezTo>
                <a:moveTo>
                  <a:pt x="1964" y="0"/>
                </a:moveTo>
                <a:cubicBezTo>
                  <a:pt x="879" y="0"/>
                  <a:pt x="0" y="1075"/>
                  <a:pt x="0" y="2400"/>
                </a:cubicBezTo>
                <a:cubicBezTo>
                  <a:pt x="0" y="3726"/>
                  <a:pt x="879" y="4800"/>
                  <a:pt x="1964" y="4800"/>
                </a:cubicBezTo>
                <a:cubicBezTo>
                  <a:pt x="3048" y="4800"/>
                  <a:pt x="3927" y="3726"/>
                  <a:pt x="3927" y="2400"/>
                </a:cubicBezTo>
                <a:cubicBezTo>
                  <a:pt x="3927" y="1075"/>
                  <a:pt x="3048" y="0"/>
                  <a:pt x="1964" y="0"/>
                </a:cubicBezTo>
                <a:moveTo>
                  <a:pt x="1964" y="12000"/>
                </a:moveTo>
                <a:cubicBezTo>
                  <a:pt x="1422" y="12000"/>
                  <a:pt x="982" y="11463"/>
                  <a:pt x="982" y="10800"/>
                </a:cubicBezTo>
                <a:cubicBezTo>
                  <a:pt x="982" y="10138"/>
                  <a:pt x="1422" y="9600"/>
                  <a:pt x="1964" y="9600"/>
                </a:cubicBezTo>
                <a:cubicBezTo>
                  <a:pt x="2506" y="9600"/>
                  <a:pt x="2945" y="10138"/>
                  <a:pt x="2945" y="10800"/>
                </a:cubicBezTo>
                <a:cubicBezTo>
                  <a:pt x="2945" y="11463"/>
                  <a:pt x="2506" y="12000"/>
                  <a:pt x="1964" y="12000"/>
                </a:cubicBezTo>
                <a:moveTo>
                  <a:pt x="1964" y="8401"/>
                </a:moveTo>
                <a:cubicBezTo>
                  <a:pt x="879" y="8401"/>
                  <a:pt x="0" y="9475"/>
                  <a:pt x="0" y="10800"/>
                </a:cubicBezTo>
                <a:cubicBezTo>
                  <a:pt x="0" y="12126"/>
                  <a:pt x="879" y="13200"/>
                  <a:pt x="1964" y="13200"/>
                </a:cubicBezTo>
                <a:cubicBezTo>
                  <a:pt x="3048" y="13200"/>
                  <a:pt x="3927" y="12126"/>
                  <a:pt x="3927" y="10800"/>
                </a:cubicBezTo>
                <a:cubicBezTo>
                  <a:pt x="3927" y="9475"/>
                  <a:pt x="3048" y="8401"/>
                  <a:pt x="1964" y="8401"/>
                </a:cubicBezTo>
                <a:moveTo>
                  <a:pt x="19636" y="12000"/>
                </a:moveTo>
                <a:lnTo>
                  <a:pt x="7855" y="12000"/>
                </a:lnTo>
                <a:cubicBezTo>
                  <a:pt x="7313" y="12000"/>
                  <a:pt x="6873" y="11463"/>
                  <a:pt x="6873" y="10801"/>
                </a:cubicBezTo>
                <a:cubicBezTo>
                  <a:pt x="6873" y="10138"/>
                  <a:pt x="7313" y="9600"/>
                  <a:pt x="7855" y="9600"/>
                </a:cubicBezTo>
                <a:lnTo>
                  <a:pt x="19636" y="9600"/>
                </a:lnTo>
                <a:cubicBezTo>
                  <a:pt x="20178" y="9600"/>
                  <a:pt x="20618" y="10138"/>
                  <a:pt x="20618" y="10801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1"/>
                </a:moveTo>
                <a:lnTo>
                  <a:pt x="7855" y="8401"/>
                </a:lnTo>
                <a:cubicBezTo>
                  <a:pt x="6770" y="8401"/>
                  <a:pt x="5891" y="9475"/>
                  <a:pt x="5891" y="10801"/>
                </a:cubicBezTo>
                <a:cubicBezTo>
                  <a:pt x="5891" y="12126"/>
                  <a:pt x="6770" y="13200"/>
                  <a:pt x="7855" y="13200"/>
                </a:cubicBezTo>
                <a:lnTo>
                  <a:pt x="19636" y="13200"/>
                </a:lnTo>
                <a:cubicBezTo>
                  <a:pt x="20721" y="13200"/>
                  <a:pt x="21600" y="12126"/>
                  <a:pt x="21600" y="10801"/>
                </a:cubicBezTo>
                <a:cubicBezTo>
                  <a:pt x="21600" y="9475"/>
                  <a:pt x="20721" y="8401"/>
                  <a:pt x="19636" y="8401"/>
                </a:cubicBezTo>
                <a:moveTo>
                  <a:pt x="19636" y="20400"/>
                </a:moveTo>
                <a:lnTo>
                  <a:pt x="7855" y="20400"/>
                </a:lnTo>
                <a:cubicBezTo>
                  <a:pt x="7313" y="20400"/>
                  <a:pt x="6873" y="19862"/>
                  <a:pt x="6873" y="19200"/>
                </a:cubicBezTo>
                <a:cubicBezTo>
                  <a:pt x="6873" y="18538"/>
                  <a:pt x="7313" y="18000"/>
                  <a:pt x="7855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7855" y="16800"/>
                </a:lnTo>
                <a:cubicBezTo>
                  <a:pt x="6770" y="16800"/>
                  <a:pt x="5891" y="17875"/>
                  <a:pt x="5891" y="19200"/>
                </a:cubicBezTo>
                <a:cubicBezTo>
                  <a:pt x="5891" y="20526"/>
                  <a:pt x="6770" y="21600"/>
                  <a:pt x="7855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5"/>
                  <a:pt x="20721" y="16800"/>
                  <a:pt x="19636" y="16800"/>
                </a:cubicBezTo>
                <a:moveTo>
                  <a:pt x="7855" y="1201"/>
                </a:moveTo>
                <a:lnTo>
                  <a:pt x="19636" y="1201"/>
                </a:lnTo>
                <a:cubicBezTo>
                  <a:pt x="20178" y="1201"/>
                  <a:pt x="20618" y="1738"/>
                  <a:pt x="20618" y="2400"/>
                </a:cubicBezTo>
                <a:cubicBezTo>
                  <a:pt x="20618" y="3063"/>
                  <a:pt x="20178" y="3600"/>
                  <a:pt x="19636" y="3600"/>
                </a:cubicBezTo>
                <a:lnTo>
                  <a:pt x="7855" y="3600"/>
                </a:lnTo>
                <a:cubicBezTo>
                  <a:pt x="7313" y="3600"/>
                  <a:pt x="6873" y="3063"/>
                  <a:pt x="6873" y="2400"/>
                </a:cubicBezTo>
                <a:cubicBezTo>
                  <a:pt x="6873" y="1738"/>
                  <a:pt x="7313" y="1201"/>
                  <a:pt x="7855" y="1201"/>
                </a:cubicBezTo>
                <a:moveTo>
                  <a:pt x="7855" y="4800"/>
                </a:moveTo>
                <a:lnTo>
                  <a:pt x="19636" y="4800"/>
                </a:lnTo>
                <a:cubicBezTo>
                  <a:pt x="20721" y="4800"/>
                  <a:pt x="21600" y="3726"/>
                  <a:pt x="21600" y="2400"/>
                </a:cubicBezTo>
                <a:cubicBezTo>
                  <a:pt x="21600" y="1075"/>
                  <a:pt x="20721" y="1"/>
                  <a:pt x="19636" y="1"/>
                </a:cubicBezTo>
                <a:lnTo>
                  <a:pt x="7855" y="1"/>
                </a:lnTo>
                <a:cubicBezTo>
                  <a:pt x="6770" y="1"/>
                  <a:pt x="5891" y="1075"/>
                  <a:pt x="5891" y="2400"/>
                </a:cubicBezTo>
                <a:cubicBezTo>
                  <a:pt x="5891" y="3726"/>
                  <a:pt x="6770" y="4800"/>
                  <a:pt x="7855" y="4800"/>
                </a:cubicBezTo>
                <a:moveTo>
                  <a:pt x="1964" y="20400"/>
                </a:move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cubicBezTo>
                  <a:pt x="2506" y="18000"/>
                  <a:pt x="2945" y="18538"/>
                  <a:pt x="2945" y="19200"/>
                </a:cubicBezTo>
                <a:cubicBezTo>
                  <a:pt x="2945" y="19862"/>
                  <a:pt x="2506" y="20400"/>
                  <a:pt x="1964" y="20400"/>
                </a:cubicBezTo>
                <a:moveTo>
                  <a:pt x="1964" y="16800"/>
                </a:moveTo>
                <a:cubicBezTo>
                  <a:pt x="879" y="16800"/>
                  <a:pt x="0" y="17875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cubicBezTo>
                  <a:pt x="3048" y="21600"/>
                  <a:pt x="3927" y="20526"/>
                  <a:pt x="3927" y="19200"/>
                </a:cubicBezTo>
                <a:cubicBezTo>
                  <a:pt x="3927" y="17875"/>
                  <a:pt x="3048" y="16800"/>
                  <a:pt x="1964" y="16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250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C85065EB-C3FB-4CA2-8D61-8A96078512E8}"/>
              </a:ext>
            </a:extLst>
          </p:cNvPr>
          <p:cNvSpPr/>
          <p:nvPr/>
        </p:nvSpPr>
        <p:spPr>
          <a:xfrm>
            <a:off x="11676121" y="6557364"/>
            <a:ext cx="1025407" cy="41486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D550DCB3-403E-4ED5-886B-C41F7043A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4501" y="11278743"/>
            <a:ext cx="1025407" cy="1612485"/>
          </a:xfrm>
          <a:custGeom>
            <a:avLst/>
            <a:gdLst>
              <a:gd name="T0" fmla="*/ 820378 w 2279"/>
              <a:gd name="T1" fmla="*/ 405618 h 3586"/>
              <a:gd name="T2" fmla="*/ 820378 w 2279"/>
              <a:gd name="T3" fmla="*/ 1290277 h 3586"/>
              <a:gd name="T4" fmla="*/ 0 w 2279"/>
              <a:gd name="T5" fmla="*/ 1290277 h 3586"/>
              <a:gd name="T6" fmla="*/ 0 w 2279"/>
              <a:gd name="T7" fmla="*/ 0 h 3586"/>
              <a:gd name="T8" fmla="*/ 406588 w 2279"/>
              <a:gd name="T9" fmla="*/ 0 h 3586"/>
              <a:gd name="T10" fmla="*/ 820378 w 2279"/>
              <a:gd name="T11" fmla="*/ 405618 h 35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79" h="3586">
                <a:moveTo>
                  <a:pt x="2278" y="1127"/>
                </a:moveTo>
                <a:lnTo>
                  <a:pt x="2278" y="3585"/>
                </a:lnTo>
                <a:lnTo>
                  <a:pt x="0" y="3585"/>
                </a:lnTo>
                <a:lnTo>
                  <a:pt x="0" y="0"/>
                </a:lnTo>
                <a:lnTo>
                  <a:pt x="1129" y="0"/>
                </a:lnTo>
                <a:lnTo>
                  <a:pt x="2278" y="112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AAFFE63C-08C0-4F3F-982A-84CC152F9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267" y="7692798"/>
            <a:ext cx="1025407" cy="2560539"/>
          </a:xfrm>
          <a:custGeom>
            <a:avLst/>
            <a:gdLst>
              <a:gd name="T0" fmla="*/ 0 w 2280"/>
              <a:gd name="T1" fmla="*/ 290106 h 5694"/>
              <a:gd name="T2" fmla="*/ 407489 w 2280"/>
              <a:gd name="T3" fmla="*/ 0 h 5694"/>
              <a:gd name="T4" fmla="*/ 820378 w 2280"/>
              <a:gd name="T5" fmla="*/ 290106 h 5694"/>
              <a:gd name="T6" fmla="*/ 820378 w 2280"/>
              <a:gd name="T7" fmla="*/ 2049102 h 5694"/>
              <a:gd name="T8" fmla="*/ 424048 w 2280"/>
              <a:gd name="T9" fmla="*/ 2049102 h 5694"/>
              <a:gd name="T10" fmla="*/ 0 w 2280"/>
              <a:gd name="T11" fmla="*/ 1644177 h 5694"/>
              <a:gd name="T12" fmla="*/ 0 w 2280"/>
              <a:gd name="T13" fmla="*/ 290106 h 569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80" h="5694">
                <a:moveTo>
                  <a:pt x="0" y="806"/>
                </a:moveTo>
                <a:lnTo>
                  <a:pt x="1132" y="0"/>
                </a:lnTo>
                <a:lnTo>
                  <a:pt x="2279" y="806"/>
                </a:lnTo>
                <a:lnTo>
                  <a:pt x="2279" y="5693"/>
                </a:lnTo>
                <a:lnTo>
                  <a:pt x="1178" y="5693"/>
                </a:lnTo>
                <a:lnTo>
                  <a:pt x="0" y="4568"/>
                </a:lnTo>
                <a:lnTo>
                  <a:pt x="0" y="80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6801941-7D2E-4AD6-808B-B117E9D60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267" y="9747576"/>
            <a:ext cx="2548641" cy="2038911"/>
          </a:xfrm>
          <a:custGeom>
            <a:avLst/>
            <a:gdLst>
              <a:gd name="T0" fmla="*/ 0 w 5667"/>
              <a:gd name="T1" fmla="*/ 827681 h 4531"/>
              <a:gd name="T2" fmla="*/ 0 w 5667"/>
              <a:gd name="T3" fmla="*/ 0 h 4531"/>
              <a:gd name="T4" fmla="*/ 424042 w 5667"/>
              <a:gd name="T5" fmla="*/ 405196 h 4531"/>
              <a:gd name="T6" fmla="*/ 1618776 w 5667"/>
              <a:gd name="T7" fmla="*/ 405196 h 4531"/>
              <a:gd name="T8" fmla="*/ 2039578 w 5667"/>
              <a:gd name="T9" fmla="*/ 810032 h 4531"/>
              <a:gd name="T10" fmla="*/ 2039578 w 5667"/>
              <a:gd name="T11" fmla="*/ 1631590 h 4531"/>
              <a:gd name="T12" fmla="*/ 1625975 w 5667"/>
              <a:gd name="T13" fmla="*/ 1225673 h 4531"/>
              <a:gd name="T14" fmla="*/ 413603 w 5667"/>
              <a:gd name="T15" fmla="*/ 1225673 h 4531"/>
              <a:gd name="T16" fmla="*/ 0 w 5667"/>
              <a:gd name="T17" fmla="*/ 827681 h 453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667" h="4531">
                <a:moveTo>
                  <a:pt x="0" y="2298"/>
                </a:moveTo>
                <a:lnTo>
                  <a:pt x="0" y="0"/>
                </a:lnTo>
                <a:lnTo>
                  <a:pt x="1178" y="1125"/>
                </a:lnTo>
                <a:lnTo>
                  <a:pt x="4497" y="1125"/>
                </a:lnTo>
                <a:lnTo>
                  <a:pt x="5666" y="2249"/>
                </a:lnTo>
                <a:lnTo>
                  <a:pt x="5666" y="4530"/>
                </a:lnTo>
                <a:lnTo>
                  <a:pt x="4517" y="3403"/>
                </a:lnTo>
                <a:lnTo>
                  <a:pt x="1149" y="3403"/>
                </a:lnTo>
                <a:lnTo>
                  <a:pt x="0" y="2298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A39D956A-0E42-4E05-B71F-51AB91A7C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0311" y="10019298"/>
            <a:ext cx="1025405" cy="2871930"/>
          </a:xfrm>
          <a:custGeom>
            <a:avLst/>
            <a:gdLst>
              <a:gd name="T0" fmla="*/ 820377 w 2280"/>
              <a:gd name="T1" fmla="*/ 405801 h 6384"/>
              <a:gd name="T2" fmla="*/ 820377 w 2280"/>
              <a:gd name="T3" fmla="*/ 2298340 h 6384"/>
              <a:gd name="T4" fmla="*/ 0 w 2280"/>
              <a:gd name="T5" fmla="*/ 2298340 h 6384"/>
              <a:gd name="T6" fmla="*/ 0 w 2280"/>
              <a:gd name="T7" fmla="*/ 0 h 6384"/>
              <a:gd name="T8" fmla="*/ 406769 w 2280"/>
              <a:gd name="T9" fmla="*/ 0 h 6384"/>
              <a:gd name="T10" fmla="*/ 820377 w 2280"/>
              <a:gd name="T11" fmla="*/ 405801 h 6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80" h="6384">
                <a:moveTo>
                  <a:pt x="2279" y="1127"/>
                </a:moveTo>
                <a:lnTo>
                  <a:pt x="2279" y="6383"/>
                </a:lnTo>
                <a:lnTo>
                  <a:pt x="0" y="6383"/>
                </a:lnTo>
                <a:lnTo>
                  <a:pt x="0" y="0"/>
                </a:lnTo>
                <a:lnTo>
                  <a:pt x="1130" y="0"/>
                </a:lnTo>
                <a:lnTo>
                  <a:pt x="2279" y="112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A6E313EF-D995-4E65-A677-15FC1C50B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078" y="6059671"/>
            <a:ext cx="1025405" cy="2937382"/>
          </a:xfrm>
          <a:custGeom>
            <a:avLst/>
            <a:gdLst>
              <a:gd name="T0" fmla="*/ 0 w 2279"/>
              <a:gd name="T1" fmla="*/ 290062 h 6533"/>
              <a:gd name="T2" fmla="*/ 407668 w 2279"/>
              <a:gd name="T3" fmla="*/ 0 h 6533"/>
              <a:gd name="T4" fmla="*/ 820377 w 2279"/>
              <a:gd name="T5" fmla="*/ 290062 h 6533"/>
              <a:gd name="T6" fmla="*/ 820377 w 2279"/>
              <a:gd name="T7" fmla="*/ 2350728 h 6533"/>
              <a:gd name="T8" fmla="*/ 423873 w 2279"/>
              <a:gd name="T9" fmla="*/ 2350728 h 6533"/>
              <a:gd name="T10" fmla="*/ 0 w 2279"/>
              <a:gd name="T11" fmla="*/ 1945865 h 6533"/>
              <a:gd name="T12" fmla="*/ 0 w 2279"/>
              <a:gd name="T13" fmla="*/ 290062 h 653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79" h="6533">
                <a:moveTo>
                  <a:pt x="0" y="806"/>
                </a:moveTo>
                <a:lnTo>
                  <a:pt x="1132" y="0"/>
                </a:lnTo>
                <a:lnTo>
                  <a:pt x="2278" y="806"/>
                </a:lnTo>
                <a:lnTo>
                  <a:pt x="2278" y="6532"/>
                </a:lnTo>
                <a:lnTo>
                  <a:pt x="1177" y="6532"/>
                </a:lnTo>
                <a:lnTo>
                  <a:pt x="0" y="5407"/>
                </a:lnTo>
                <a:lnTo>
                  <a:pt x="0" y="80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524EB6E6-751C-4C19-8922-01E1CED1B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078" y="8490115"/>
            <a:ext cx="2548639" cy="2038911"/>
          </a:xfrm>
          <a:custGeom>
            <a:avLst/>
            <a:gdLst>
              <a:gd name="T0" fmla="*/ 0 w 5667"/>
              <a:gd name="T1" fmla="*/ 827681 h 4531"/>
              <a:gd name="T2" fmla="*/ 0 w 5667"/>
              <a:gd name="T3" fmla="*/ 0 h 4531"/>
              <a:gd name="T4" fmla="*/ 423682 w 5667"/>
              <a:gd name="T5" fmla="*/ 405196 h 4531"/>
              <a:gd name="T6" fmla="*/ 1618775 w 5667"/>
              <a:gd name="T7" fmla="*/ 405196 h 4531"/>
              <a:gd name="T8" fmla="*/ 2039577 w 5667"/>
              <a:gd name="T9" fmla="*/ 810032 h 4531"/>
              <a:gd name="T10" fmla="*/ 2039577 w 5667"/>
              <a:gd name="T11" fmla="*/ 1631590 h 4531"/>
              <a:gd name="T12" fmla="*/ 1625974 w 5667"/>
              <a:gd name="T13" fmla="*/ 1225673 h 4531"/>
              <a:gd name="T14" fmla="*/ 413603 w 5667"/>
              <a:gd name="T15" fmla="*/ 1225673 h 4531"/>
              <a:gd name="T16" fmla="*/ 0 w 5667"/>
              <a:gd name="T17" fmla="*/ 827681 h 453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667" h="4531">
                <a:moveTo>
                  <a:pt x="0" y="2298"/>
                </a:moveTo>
                <a:lnTo>
                  <a:pt x="0" y="0"/>
                </a:lnTo>
                <a:lnTo>
                  <a:pt x="1177" y="1125"/>
                </a:lnTo>
                <a:lnTo>
                  <a:pt x="4497" y="1125"/>
                </a:lnTo>
                <a:lnTo>
                  <a:pt x="5666" y="2249"/>
                </a:lnTo>
                <a:lnTo>
                  <a:pt x="5666" y="4530"/>
                </a:lnTo>
                <a:lnTo>
                  <a:pt x="4517" y="3403"/>
                </a:lnTo>
                <a:lnTo>
                  <a:pt x="1149" y="3403"/>
                </a:lnTo>
                <a:lnTo>
                  <a:pt x="0" y="2298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A496F390-0EB0-4E04-8E82-B1C1F60C3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07743" y="11278743"/>
            <a:ext cx="1025405" cy="1612485"/>
          </a:xfrm>
          <a:custGeom>
            <a:avLst/>
            <a:gdLst>
              <a:gd name="T0" fmla="*/ 0 w 2279"/>
              <a:gd name="T1" fmla="*/ 405618 h 3586"/>
              <a:gd name="T2" fmla="*/ 0 w 2279"/>
              <a:gd name="T3" fmla="*/ 1290277 h 3586"/>
              <a:gd name="T4" fmla="*/ 820377 w 2279"/>
              <a:gd name="T5" fmla="*/ 1290277 h 3586"/>
              <a:gd name="T6" fmla="*/ 820377 w 2279"/>
              <a:gd name="T7" fmla="*/ 0 h 3586"/>
              <a:gd name="T8" fmla="*/ 413430 w 2279"/>
              <a:gd name="T9" fmla="*/ 0 h 3586"/>
              <a:gd name="T10" fmla="*/ 0 w 2279"/>
              <a:gd name="T11" fmla="*/ 405618 h 35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79" h="3586">
                <a:moveTo>
                  <a:pt x="0" y="1127"/>
                </a:moveTo>
                <a:lnTo>
                  <a:pt x="0" y="3585"/>
                </a:lnTo>
                <a:lnTo>
                  <a:pt x="2278" y="3585"/>
                </a:lnTo>
                <a:lnTo>
                  <a:pt x="2278" y="0"/>
                </a:lnTo>
                <a:lnTo>
                  <a:pt x="1148" y="0"/>
                </a:lnTo>
                <a:lnTo>
                  <a:pt x="0" y="1127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8151EED3-E632-47BB-8A4C-DED0D176C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30977" y="7692798"/>
            <a:ext cx="1025405" cy="2560539"/>
          </a:xfrm>
          <a:custGeom>
            <a:avLst/>
            <a:gdLst>
              <a:gd name="T0" fmla="*/ 820377 w 2279"/>
              <a:gd name="T1" fmla="*/ 290106 h 5694"/>
              <a:gd name="T2" fmla="*/ 412709 w 2279"/>
              <a:gd name="T3" fmla="*/ 0 h 5694"/>
              <a:gd name="T4" fmla="*/ 0 w 2279"/>
              <a:gd name="T5" fmla="*/ 290106 h 5694"/>
              <a:gd name="T6" fmla="*/ 0 w 2279"/>
              <a:gd name="T7" fmla="*/ 2049102 h 5694"/>
              <a:gd name="T8" fmla="*/ 396503 w 2279"/>
              <a:gd name="T9" fmla="*/ 2049102 h 5694"/>
              <a:gd name="T10" fmla="*/ 820377 w 2279"/>
              <a:gd name="T11" fmla="*/ 1644177 h 5694"/>
              <a:gd name="T12" fmla="*/ 820377 w 2279"/>
              <a:gd name="T13" fmla="*/ 290106 h 569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79" h="5694">
                <a:moveTo>
                  <a:pt x="2278" y="806"/>
                </a:moveTo>
                <a:lnTo>
                  <a:pt x="1146" y="0"/>
                </a:lnTo>
                <a:lnTo>
                  <a:pt x="0" y="806"/>
                </a:lnTo>
                <a:lnTo>
                  <a:pt x="0" y="5693"/>
                </a:lnTo>
                <a:lnTo>
                  <a:pt x="1101" y="5693"/>
                </a:lnTo>
                <a:lnTo>
                  <a:pt x="2278" y="4568"/>
                </a:lnTo>
                <a:lnTo>
                  <a:pt x="2278" y="806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A25D8344-3329-48E9-BFF1-4E8154A7A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07743" y="9747576"/>
            <a:ext cx="2548639" cy="2038911"/>
          </a:xfrm>
          <a:custGeom>
            <a:avLst/>
            <a:gdLst>
              <a:gd name="T0" fmla="*/ 2039577 w 5666"/>
              <a:gd name="T1" fmla="*/ 827681 h 4531"/>
              <a:gd name="T2" fmla="*/ 2039577 w 5666"/>
              <a:gd name="T3" fmla="*/ 0 h 4531"/>
              <a:gd name="T4" fmla="*/ 1615820 w 5666"/>
              <a:gd name="T5" fmla="*/ 405196 h 4531"/>
              <a:gd name="T6" fmla="*/ 420516 w 5666"/>
              <a:gd name="T7" fmla="*/ 405196 h 4531"/>
              <a:gd name="T8" fmla="*/ 0 w 5666"/>
              <a:gd name="T9" fmla="*/ 810032 h 4531"/>
              <a:gd name="T10" fmla="*/ 0 w 5666"/>
              <a:gd name="T11" fmla="*/ 1631590 h 4531"/>
              <a:gd name="T12" fmla="*/ 413316 w 5666"/>
              <a:gd name="T13" fmla="*/ 1225673 h 4531"/>
              <a:gd name="T14" fmla="*/ 1625901 w 5666"/>
              <a:gd name="T15" fmla="*/ 1225673 h 4531"/>
              <a:gd name="T16" fmla="*/ 2039577 w 5666"/>
              <a:gd name="T17" fmla="*/ 827681 h 453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666" h="4531">
                <a:moveTo>
                  <a:pt x="5665" y="2298"/>
                </a:moveTo>
                <a:lnTo>
                  <a:pt x="5665" y="0"/>
                </a:lnTo>
                <a:lnTo>
                  <a:pt x="4488" y="1125"/>
                </a:lnTo>
                <a:lnTo>
                  <a:pt x="1168" y="1125"/>
                </a:lnTo>
                <a:lnTo>
                  <a:pt x="0" y="2249"/>
                </a:lnTo>
                <a:lnTo>
                  <a:pt x="0" y="4530"/>
                </a:lnTo>
                <a:lnTo>
                  <a:pt x="1148" y="3403"/>
                </a:lnTo>
                <a:lnTo>
                  <a:pt x="4516" y="3403"/>
                </a:lnTo>
                <a:lnTo>
                  <a:pt x="5665" y="2298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38C2AE3E-F92F-4C7B-AF74-00AC11ACF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1932" y="10019298"/>
            <a:ext cx="1025407" cy="2871930"/>
          </a:xfrm>
          <a:custGeom>
            <a:avLst/>
            <a:gdLst>
              <a:gd name="T0" fmla="*/ 0 w 2279"/>
              <a:gd name="T1" fmla="*/ 405801 h 6384"/>
              <a:gd name="T2" fmla="*/ 0 w 2279"/>
              <a:gd name="T3" fmla="*/ 2298340 h 6384"/>
              <a:gd name="T4" fmla="*/ 820378 w 2279"/>
              <a:gd name="T5" fmla="*/ 2298340 h 6384"/>
              <a:gd name="T6" fmla="*/ 820378 w 2279"/>
              <a:gd name="T7" fmla="*/ 0 h 6384"/>
              <a:gd name="T8" fmla="*/ 413790 w 2279"/>
              <a:gd name="T9" fmla="*/ 0 h 6384"/>
              <a:gd name="T10" fmla="*/ 0 w 2279"/>
              <a:gd name="T11" fmla="*/ 405801 h 6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79" h="6384">
                <a:moveTo>
                  <a:pt x="0" y="1127"/>
                </a:moveTo>
                <a:lnTo>
                  <a:pt x="0" y="6383"/>
                </a:lnTo>
                <a:lnTo>
                  <a:pt x="2278" y="6383"/>
                </a:lnTo>
                <a:lnTo>
                  <a:pt x="2278" y="0"/>
                </a:lnTo>
                <a:lnTo>
                  <a:pt x="1149" y="0"/>
                </a:lnTo>
                <a:lnTo>
                  <a:pt x="0" y="112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ED02A4FF-439A-448C-A352-E3329BA77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5166" y="6062832"/>
            <a:ext cx="1025407" cy="2937382"/>
          </a:xfrm>
          <a:custGeom>
            <a:avLst/>
            <a:gdLst>
              <a:gd name="T0" fmla="*/ 820378 w 2279"/>
              <a:gd name="T1" fmla="*/ 290062 h 6533"/>
              <a:gd name="T2" fmla="*/ 412710 w 2279"/>
              <a:gd name="T3" fmla="*/ 0 h 6533"/>
              <a:gd name="T4" fmla="*/ 0 w 2279"/>
              <a:gd name="T5" fmla="*/ 290062 h 6533"/>
              <a:gd name="T6" fmla="*/ 0 w 2279"/>
              <a:gd name="T7" fmla="*/ 2350728 h 6533"/>
              <a:gd name="T8" fmla="*/ 396504 w 2279"/>
              <a:gd name="T9" fmla="*/ 2350728 h 6533"/>
              <a:gd name="T10" fmla="*/ 820378 w 2279"/>
              <a:gd name="T11" fmla="*/ 1945865 h 6533"/>
              <a:gd name="T12" fmla="*/ 820378 w 2279"/>
              <a:gd name="T13" fmla="*/ 290062 h 653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79" h="6533">
                <a:moveTo>
                  <a:pt x="2278" y="806"/>
                </a:moveTo>
                <a:lnTo>
                  <a:pt x="1146" y="0"/>
                </a:lnTo>
                <a:lnTo>
                  <a:pt x="0" y="806"/>
                </a:lnTo>
                <a:lnTo>
                  <a:pt x="0" y="6532"/>
                </a:lnTo>
                <a:lnTo>
                  <a:pt x="1101" y="6532"/>
                </a:lnTo>
                <a:lnTo>
                  <a:pt x="2278" y="5407"/>
                </a:lnTo>
                <a:lnTo>
                  <a:pt x="2278" y="80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68E32451-7142-4186-ACDC-A7502F92A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1932" y="8490115"/>
            <a:ext cx="2548641" cy="2038911"/>
          </a:xfrm>
          <a:custGeom>
            <a:avLst/>
            <a:gdLst>
              <a:gd name="T0" fmla="*/ 2039578 w 5666"/>
              <a:gd name="T1" fmla="*/ 827681 h 4531"/>
              <a:gd name="T2" fmla="*/ 2039578 w 5666"/>
              <a:gd name="T3" fmla="*/ 0 h 4531"/>
              <a:gd name="T4" fmla="*/ 1615821 w 5666"/>
              <a:gd name="T5" fmla="*/ 405196 h 4531"/>
              <a:gd name="T6" fmla="*/ 420877 w 5666"/>
              <a:gd name="T7" fmla="*/ 405196 h 4531"/>
              <a:gd name="T8" fmla="*/ 0 w 5666"/>
              <a:gd name="T9" fmla="*/ 810032 h 4531"/>
              <a:gd name="T10" fmla="*/ 0 w 5666"/>
              <a:gd name="T11" fmla="*/ 1631590 h 4531"/>
              <a:gd name="T12" fmla="*/ 413676 w 5666"/>
              <a:gd name="T13" fmla="*/ 1225673 h 4531"/>
              <a:gd name="T14" fmla="*/ 1625902 w 5666"/>
              <a:gd name="T15" fmla="*/ 1225673 h 4531"/>
              <a:gd name="T16" fmla="*/ 2039578 w 5666"/>
              <a:gd name="T17" fmla="*/ 827681 h 453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666" h="4531">
                <a:moveTo>
                  <a:pt x="5665" y="2298"/>
                </a:moveTo>
                <a:lnTo>
                  <a:pt x="5665" y="0"/>
                </a:lnTo>
                <a:lnTo>
                  <a:pt x="4488" y="1125"/>
                </a:lnTo>
                <a:lnTo>
                  <a:pt x="1169" y="1125"/>
                </a:lnTo>
                <a:lnTo>
                  <a:pt x="0" y="2249"/>
                </a:lnTo>
                <a:lnTo>
                  <a:pt x="0" y="4530"/>
                </a:lnTo>
                <a:lnTo>
                  <a:pt x="1149" y="3403"/>
                </a:lnTo>
                <a:lnTo>
                  <a:pt x="4516" y="3403"/>
                </a:lnTo>
                <a:lnTo>
                  <a:pt x="5665" y="2298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5">
            <a:extLst>
              <a:ext uri="{FF2B5EF4-FFF2-40B4-BE49-F238E27FC236}">
                <a16:creationId xmlns:a16="http://schemas.microsoft.com/office/drawing/2014/main" id="{D3912DEE-FD91-4A23-8A05-BB160C1DF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6123" y="4420225"/>
            <a:ext cx="1025405" cy="2937382"/>
          </a:xfrm>
          <a:custGeom>
            <a:avLst/>
            <a:gdLst>
              <a:gd name="T0" fmla="*/ 0 w 2279"/>
              <a:gd name="T1" fmla="*/ 290062 h 6533"/>
              <a:gd name="T2" fmla="*/ 407668 w 2279"/>
              <a:gd name="T3" fmla="*/ 0 h 6533"/>
              <a:gd name="T4" fmla="*/ 820377 w 2279"/>
              <a:gd name="T5" fmla="*/ 290062 h 6533"/>
              <a:gd name="T6" fmla="*/ 820377 w 2279"/>
              <a:gd name="T7" fmla="*/ 2350728 h 6533"/>
              <a:gd name="T8" fmla="*/ 423873 w 2279"/>
              <a:gd name="T9" fmla="*/ 2350728 h 6533"/>
              <a:gd name="T10" fmla="*/ 0 w 2279"/>
              <a:gd name="T11" fmla="*/ 1945865 h 6533"/>
              <a:gd name="T12" fmla="*/ 0 w 2279"/>
              <a:gd name="T13" fmla="*/ 290062 h 653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79" h="6533">
                <a:moveTo>
                  <a:pt x="0" y="806"/>
                </a:moveTo>
                <a:lnTo>
                  <a:pt x="1132" y="0"/>
                </a:lnTo>
                <a:lnTo>
                  <a:pt x="2278" y="806"/>
                </a:lnTo>
                <a:lnTo>
                  <a:pt x="2278" y="6532"/>
                </a:lnTo>
                <a:lnTo>
                  <a:pt x="1177" y="6532"/>
                </a:lnTo>
                <a:lnTo>
                  <a:pt x="0" y="5407"/>
                </a:lnTo>
                <a:lnTo>
                  <a:pt x="0" y="80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4">
            <a:extLst>
              <a:ext uri="{FF2B5EF4-FFF2-40B4-BE49-F238E27FC236}">
                <a16:creationId xmlns:a16="http://schemas.microsoft.com/office/drawing/2014/main" id="{C1A0DA6B-8F4F-4024-892E-B458EC11A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6121" y="10019298"/>
            <a:ext cx="1025405" cy="2871930"/>
          </a:xfrm>
          <a:custGeom>
            <a:avLst/>
            <a:gdLst>
              <a:gd name="T0" fmla="*/ 820377 w 2280"/>
              <a:gd name="T1" fmla="*/ 405801 h 6384"/>
              <a:gd name="T2" fmla="*/ 820377 w 2280"/>
              <a:gd name="T3" fmla="*/ 2298340 h 6384"/>
              <a:gd name="T4" fmla="*/ 0 w 2280"/>
              <a:gd name="T5" fmla="*/ 2298340 h 6384"/>
              <a:gd name="T6" fmla="*/ 0 w 2280"/>
              <a:gd name="T7" fmla="*/ 0 h 6384"/>
              <a:gd name="T8" fmla="*/ 406769 w 2280"/>
              <a:gd name="T9" fmla="*/ 0 h 6384"/>
              <a:gd name="T10" fmla="*/ 820377 w 2280"/>
              <a:gd name="T11" fmla="*/ 405801 h 6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80" h="6384">
                <a:moveTo>
                  <a:pt x="2279" y="1127"/>
                </a:moveTo>
                <a:lnTo>
                  <a:pt x="2279" y="6383"/>
                </a:lnTo>
                <a:lnTo>
                  <a:pt x="0" y="6383"/>
                </a:lnTo>
                <a:lnTo>
                  <a:pt x="0" y="0"/>
                </a:lnTo>
                <a:lnTo>
                  <a:pt x="1130" y="0"/>
                </a:lnTo>
                <a:lnTo>
                  <a:pt x="2279" y="112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3E40E4FD-77EE-42E2-953B-6D179AC0EED5}"/>
              </a:ext>
            </a:extLst>
          </p:cNvPr>
          <p:cNvSpPr txBox="1">
            <a:spLocks/>
          </p:cNvSpPr>
          <p:nvPr/>
        </p:nvSpPr>
        <p:spPr>
          <a:xfrm>
            <a:off x="4541756" y="551521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A3134DF1-9339-4ADD-97A6-16E1FFE819C9}"/>
              </a:ext>
            </a:extLst>
          </p:cNvPr>
          <p:cNvSpPr txBox="1">
            <a:spLocks/>
          </p:cNvSpPr>
          <p:nvPr/>
        </p:nvSpPr>
        <p:spPr>
          <a:xfrm>
            <a:off x="3325945" y="842544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15FD8F9D-04C7-4A7E-A1E9-DD9D22AFF9EF}"/>
              </a:ext>
            </a:extLst>
          </p:cNvPr>
          <p:cNvSpPr txBox="1">
            <a:spLocks/>
          </p:cNvSpPr>
          <p:nvPr/>
        </p:nvSpPr>
        <p:spPr>
          <a:xfrm>
            <a:off x="10086364" y="327688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8C2B4ECD-6754-49FA-B612-F7DD8E00A459}"/>
              </a:ext>
            </a:extLst>
          </p:cNvPr>
          <p:cNvSpPr txBox="1">
            <a:spLocks/>
          </p:cNvSpPr>
          <p:nvPr/>
        </p:nvSpPr>
        <p:spPr>
          <a:xfrm>
            <a:off x="15630977" y="551910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FB8BD76-8ED4-45C8-9377-59D6278A9367}"/>
              </a:ext>
            </a:extLst>
          </p:cNvPr>
          <p:cNvSpPr txBox="1">
            <a:spLocks/>
          </p:cNvSpPr>
          <p:nvPr/>
        </p:nvSpPr>
        <p:spPr>
          <a:xfrm>
            <a:off x="16846787" y="842544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1">
            <a:extLst>
              <a:ext uri="{FF2B5EF4-FFF2-40B4-BE49-F238E27FC236}">
                <a16:creationId xmlns:a16="http://schemas.microsoft.com/office/drawing/2014/main" id="{476FCCC3-59DA-4D57-8F8C-C8E43E2078E3}"/>
              </a:ext>
            </a:extLst>
          </p:cNvPr>
          <p:cNvSpPr txBox="1"/>
          <p:nvPr/>
        </p:nvSpPr>
        <p:spPr>
          <a:xfrm>
            <a:off x="11354301" y="267344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TextBox 31">
            <a:extLst>
              <a:ext uri="{FF2B5EF4-FFF2-40B4-BE49-F238E27FC236}">
                <a16:creationId xmlns:a16="http://schemas.microsoft.com/office/drawing/2014/main" id="{81AB8619-9ACC-41D4-823E-ED49C9C287E4}"/>
              </a:ext>
            </a:extLst>
          </p:cNvPr>
          <p:cNvSpPr txBox="1"/>
          <p:nvPr/>
        </p:nvSpPr>
        <p:spPr>
          <a:xfrm>
            <a:off x="7087244" y="4916694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7" name="TextBox 31">
            <a:extLst>
              <a:ext uri="{FF2B5EF4-FFF2-40B4-BE49-F238E27FC236}">
                <a16:creationId xmlns:a16="http://schemas.microsoft.com/office/drawing/2014/main" id="{9FEDA203-EB2E-497D-9DC8-6C2DB11B214D}"/>
              </a:ext>
            </a:extLst>
          </p:cNvPr>
          <p:cNvSpPr txBox="1"/>
          <p:nvPr/>
        </p:nvSpPr>
        <p:spPr>
          <a:xfrm>
            <a:off x="15630977" y="491669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8" name="TextBox 31">
            <a:extLst>
              <a:ext uri="{FF2B5EF4-FFF2-40B4-BE49-F238E27FC236}">
                <a16:creationId xmlns:a16="http://schemas.microsoft.com/office/drawing/2014/main" id="{73E8A016-5525-4222-8D11-41D19B837951}"/>
              </a:ext>
            </a:extLst>
          </p:cNvPr>
          <p:cNvSpPr txBox="1"/>
          <p:nvPr/>
        </p:nvSpPr>
        <p:spPr>
          <a:xfrm>
            <a:off x="5957997" y="782201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9" name="TextBox 31">
            <a:extLst>
              <a:ext uri="{FF2B5EF4-FFF2-40B4-BE49-F238E27FC236}">
                <a16:creationId xmlns:a16="http://schemas.microsoft.com/office/drawing/2014/main" id="{8F5403C2-632B-4B2B-8C04-94BAF2C97268}"/>
              </a:ext>
            </a:extLst>
          </p:cNvPr>
          <p:cNvSpPr txBox="1"/>
          <p:nvPr/>
        </p:nvSpPr>
        <p:spPr>
          <a:xfrm>
            <a:off x="16846787" y="7817628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0" name="Shape 2946">
            <a:extLst>
              <a:ext uri="{FF2B5EF4-FFF2-40B4-BE49-F238E27FC236}">
                <a16:creationId xmlns:a16="http://schemas.microsoft.com/office/drawing/2014/main" id="{F0C5ADF3-8527-409B-AC53-EFF53888577F}"/>
              </a:ext>
            </a:extLst>
          </p:cNvPr>
          <p:cNvSpPr>
            <a:spLocks noChangeAspect="1"/>
          </p:cNvSpPr>
          <p:nvPr/>
        </p:nvSpPr>
        <p:spPr>
          <a:xfrm>
            <a:off x="7954642" y="8146122"/>
            <a:ext cx="558655" cy="558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95" y="9980"/>
                </a:moveTo>
                <a:cubicBezTo>
                  <a:pt x="19587" y="9894"/>
                  <a:pt x="19575" y="9811"/>
                  <a:pt x="19565" y="9726"/>
                </a:cubicBezTo>
                <a:cubicBezTo>
                  <a:pt x="19542" y="9539"/>
                  <a:pt x="19514" y="9355"/>
                  <a:pt x="19480" y="9172"/>
                </a:cubicBezTo>
                <a:cubicBezTo>
                  <a:pt x="19463" y="9078"/>
                  <a:pt x="19444" y="8986"/>
                  <a:pt x="19424" y="8893"/>
                </a:cubicBezTo>
                <a:cubicBezTo>
                  <a:pt x="19384" y="8712"/>
                  <a:pt x="19337" y="8533"/>
                  <a:pt x="19286" y="8356"/>
                </a:cubicBezTo>
                <a:cubicBezTo>
                  <a:pt x="19263" y="8276"/>
                  <a:pt x="19244" y="8195"/>
                  <a:pt x="19218" y="8116"/>
                </a:cubicBezTo>
                <a:cubicBezTo>
                  <a:pt x="19143" y="7879"/>
                  <a:pt x="19057" y="7646"/>
                  <a:pt x="18963" y="7418"/>
                </a:cubicBezTo>
                <a:cubicBezTo>
                  <a:pt x="18923" y="7321"/>
                  <a:pt x="18876" y="7229"/>
                  <a:pt x="18833" y="7134"/>
                </a:cubicBezTo>
                <a:cubicBezTo>
                  <a:pt x="18771" y="6999"/>
                  <a:pt x="18708" y="6865"/>
                  <a:pt x="18640" y="6734"/>
                </a:cubicBezTo>
                <a:cubicBezTo>
                  <a:pt x="18580" y="6618"/>
                  <a:pt x="18516" y="6504"/>
                  <a:pt x="18450" y="6391"/>
                </a:cubicBezTo>
                <a:cubicBezTo>
                  <a:pt x="18392" y="6291"/>
                  <a:pt x="18331" y="6192"/>
                  <a:pt x="18269" y="6094"/>
                </a:cubicBezTo>
                <a:cubicBezTo>
                  <a:pt x="18192" y="5971"/>
                  <a:pt x="18114" y="5849"/>
                  <a:pt x="18031" y="5731"/>
                </a:cubicBezTo>
                <a:cubicBezTo>
                  <a:pt x="17986" y="5667"/>
                  <a:pt x="17936" y="5605"/>
                  <a:pt x="17889" y="5541"/>
                </a:cubicBezTo>
                <a:cubicBezTo>
                  <a:pt x="17544" y="5080"/>
                  <a:pt x="17159" y="4651"/>
                  <a:pt x="16732" y="4265"/>
                </a:cubicBezTo>
                <a:cubicBezTo>
                  <a:pt x="16705" y="4241"/>
                  <a:pt x="16679" y="4216"/>
                  <a:pt x="16652" y="4192"/>
                </a:cubicBezTo>
                <a:cubicBezTo>
                  <a:pt x="16499" y="4058"/>
                  <a:pt x="16343" y="3927"/>
                  <a:pt x="16181" y="3803"/>
                </a:cubicBezTo>
                <a:cubicBezTo>
                  <a:pt x="16173" y="3796"/>
                  <a:pt x="16165" y="3790"/>
                  <a:pt x="16156" y="3784"/>
                </a:cubicBezTo>
                <a:cubicBezTo>
                  <a:pt x="15459" y="3252"/>
                  <a:pt x="14680" y="2821"/>
                  <a:pt x="13842" y="2513"/>
                </a:cubicBezTo>
                <a:cubicBezTo>
                  <a:pt x="13592" y="2912"/>
                  <a:pt x="13337" y="3420"/>
                  <a:pt x="13040" y="3590"/>
                </a:cubicBezTo>
                <a:cubicBezTo>
                  <a:pt x="12610" y="3835"/>
                  <a:pt x="12641" y="4817"/>
                  <a:pt x="13469" y="4725"/>
                </a:cubicBezTo>
                <a:cubicBezTo>
                  <a:pt x="13469" y="4725"/>
                  <a:pt x="13224" y="4970"/>
                  <a:pt x="13469" y="5860"/>
                </a:cubicBezTo>
                <a:cubicBezTo>
                  <a:pt x="13715" y="6750"/>
                  <a:pt x="14126" y="6943"/>
                  <a:pt x="15341" y="6443"/>
                </a:cubicBezTo>
                <a:cubicBezTo>
                  <a:pt x="15862" y="6228"/>
                  <a:pt x="16258" y="6340"/>
                  <a:pt x="16200" y="6873"/>
                </a:cubicBezTo>
                <a:cubicBezTo>
                  <a:pt x="16077" y="8008"/>
                  <a:pt x="15202" y="7960"/>
                  <a:pt x="15862" y="9788"/>
                </a:cubicBezTo>
                <a:cubicBezTo>
                  <a:pt x="16261" y="10892"/>
                  <a:pt x="17243" y="11322"/>
                  <a:pt x="17611" y="12181"/>
                </a:cubicBezTo>
                <a:cubicBezTo>
                  <a:pt x="17814" y="12653"/>
                  <a:pt x="18591" y="13088"/>
                  <a:pt x="19250" y="13384"/>
                </a:cubicBezTo>
                <a:cubicBezTo>
                  <a:pt x="19321" y="13153"/>
                  <a:pt x="19380" y="12917"/>
                  <a:pt x="19432" y="12677"/>
                </a:cubicBezTo>
                <a:cubicBezTo>
                  <a:pt x="19452" y="12587"/>
                  <a:pt x="19467" y="12494"/>
                  <a:pt x="19484" y="12402"/>
                </a:cubicBezTo>
                <a:cubicBezTo>
                  <a:pt x="19517" y="12224"/>
                  <a:pt x="19545" y="12044"/>
                  <a:pt x="19566" y="11862"/>
                </a:cubicBezTo>
                <a:cubicBezTo>
                  <a:pt x="19576" y="11776"/>
                  <a:pt x="19588" y="11691"/>
                  <a:pt x="19596" y="11604"/>
                </a:cubicBezTo>
                <a:cubicBezTo>
                  <a:pt x="19620" y="11340"/>
                  <a:pt x="19636" y="11072"/>
                  <a:pt x="19636" y="10800"/>
                </a:cubicBezTo>
                <a:cubicBezTo>
                  <a:pt x="19636" y="10523"/>
                  <a:pt x="19620" y="10250"/>
                  <a:pt x="19595" y="9980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6223"/>
                  <a:pt x="1622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8407" y="9726"/>
                </a:moveTo>
                <a:cubicBezTo>
                  <a:pt x="8468" y="9020"/>
                  <a:pt x="9603" y="8284"/>
                  <a:pt x="10370" y="7947"/>
                </a:cubicBezTo>
                <a:cubicBezTo>
                  <a:pt x="11137" y="7609"/>
                  <a:pt x="11843" y="7486"/>
                  <a:pt x="11751" y="6903"/>
                </a:cubicBezTo>
                <a:cubicBezTo>
                  <a:pt x="11659" y="6320"/>
                  <a:pt x="11444" y="5891"/>
                  <a:pt x="10248" y="5891"/>
                </a:cubicBezTo>
                <a:cubicBezTo>
                  <a:pt x="9051" y="5891"/>
                  <a:pt x="9573" y="7486"/>
                  <a:pt x="8591" y="6535"/>
                </a:cubicBezTo>
                <a:cubicBezTo>
                  <a:pt x="7609" y="5584"/>
                  <a:pt x="8805" y="5830"/>
                  <a:pt x="9296" y="5615"/>
                </a:cubicBezTo>
                <a:cubicBezTo>
                  <a:pt x="9787" y="5400"/>
                  <a:pt x="10278" y="4510"/>
                  <a:pt x="9419" y="4449"/>
                </a:cubicBezTo>
                <a:cubicBezTo>
                  <a:pt x="8560" y="4388"/>
                  <a:pt x="8744" y="4817"/>
                  <a:pt x="8069" y="4572"/>
                </a:cubicBezTo>
                <a:cubicBezTo>
                  <a:pt x="7394" y="4326"/>
                  <a:pt x="7087" y="5431"/>
                  <a:pt x="6658" y="5277"/>
                </a:cubicBezTo>
                <a:cubicBezTo>
                  <a:pt x="6373" y="5176"/>
                  <a:pt x="5613" y="4605"/>
                  <a:pt x="5110" y="4044"/>
                </a:cubicBezTo>
                <a:cubicBezTo>
                  <a:pt x="4094" y="4900"/>
                  <a:pt x="3277" y="5982"/>
                  <a:pt x="2729" y="7212"/>
                </a:cubicBezTo>
                <a:cubicBezTo>
                  <a:pt x="2875" y="8862"/>
                  <a:pt x="3774" y="9726"/>
                  <a:pt x="3774" y="9726"/>
                </a:cubicBezTo>
                <a:cubicBezTo>
                  <a:pt x="3774" y="9726"/>
                  <a:pt x="4234" y="10800"/>
                  <a:pt x="6995" y="12119"/>
                </a:cubicBezTo>
                <a:cubicBezTo>
                  <a:pt x="6995" y="12119"/>
                  <a:pt x="7517" y="12150"/>
                  <a:pt x="6903" y="11536"/>
                </a:cubicBezTo>
                <a:cubicBezTo>
                  <a:pt x="6290" y="10923"/>
                  <a:pt x="5615" y="10156"/>
                  <a:pt x="6382" y="9757"/>
                </a:cubicBezTo>
                <a:cubicBezTo>
                  <a:pt x="7149" y="9358"/>
                  <a:pt x="7364" y="9389"/>
                  <a:pt x="7548" y="10125"/>
                </a:cubicBezTo>
                <a:cubicBezTo>
                  <a:pt x="7732" y="10861"/>
                  <a:pt x="8345" y="10432"/>
                  <a:pt x="8407" y="9726"/>
                </a:cubicBezTo>
                <a:moveTo>
                  <a:pt x="16246" y="12871"/>
                </a:moveTo>
                <a:cubicBezTo>
                  <a:pt x="15893" y="13086"/>
                  <a:pt x="15908" y="13561"/>
                  <a:pt x="16200" y="13822"/>
                </a:cubicBezTo>
                <a:cubicBezTo>
                  <a:pt x="16491" y="14083"/>
                  <a:pt x="17074" y="14420"/>
                  <a:pt x="17258" y="13822"/>
                </a:cubicBezTo>
                <a:cubicBezTo>
                  <a:pt x="17442" y="13224"/>
                  <a:pt x="16599" y="12656"/>
                  <a:pt x="16246" y="12871"/>
                </a:cubicBezTo>
                <a:moveTo>
                  <a:pt x="12027" y="12948"/>
                </a:moveTo>
                <a:cubicBezTo>
                  <a:pt x="10984" y="12058"/>
                  <a:pt x="11107" y="11659"/>
                  <a:pt x="9787" y="11659"/>
                </a:cubicBezTo>
                <a:cubicBezTo>
                  <a:pt x="8468" y="11659"/>
                  <a:pt x="7640" y="11966"/>
                  <a:pt x="7977" y="13807"/>
                </a:cubicBezTo>
                <a:cubicBezTo>
                  <a:pt x="8315" y="15648"/>
                  <a:pt x="9296" y="14819"/>
                  <a:pt x="9205" y="16231"/>
                </a:cubicBezTo>
                <a:cubicBezTo>
                  <a:pt x="9112" y="17642"/>
                  <a:pt x="9450" y="17949"/>
                  <a:pt x="9665" y="18286"/>
                </a:cubicBezTo>
                <a:cubicBezTo>
                  <a:pt x="9880" y="18624"/>
                  <a:pt x="10524" y="19606"/>
                  <a:pt x="10769" y="18225"/>
                </a:cubicBezTo>
                <a:cubicBezTo>
                  <a:pt x="11015" y="16844"/>
                  <a:pt x="11475" y="16077"/>
                  <a:pt x="11996" y="15402"/>
                </a:cubicBezTo>
                <a:cubicBezTo>
                  <a:pt x="12518" y="14727"/>
                  <a:pt x="13070" y="13837"/>
                  <a:pt x="12027" y="1294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949">
            <a:extLst>
              <a:ext uri="{FF2B5EF4-FFF2-40B4-BE49-F238E27FC236}">
                <a16:creationId xmlns:a16="http://schemas.microsoft.com/office/drawing/2014/main" id="{577DCB42-402E-43EA-8589-D862C9532A73}"/>
              </a:ext>
            </a:extLst>
          </p:cNvPr>
          <p:cNvSpPr>
            <a:spLocks noChangeAspect="1"/>
          </p:cNvSpPr>
          <p:nvPr/>
        </p:nvSpPr>
        <p:spPr>
          <a:xfrm>
            <a:off x="9221239" y="6436912"/>
            <a:ext cx="457082" cy="558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52" y="16691"/>
                </a:moveTo>
                <a:lnTo>
                  <a:pt x="3600" y="16691"/>
                </a:lnTo>
                <a:lnTo>
                  <a:pt x="3600" y="11782"/>
                </a:lnTo>
                <a:lnTo>
                  <a:pt x="17152" y="11782"/>
                </a:lnTo>
                <a:lnTo>
                  <a:pt x="20152" y="14236"/>
                </a:lnTo>
                <a:cubicBezTo>
                  <a:pt x="20152" y="14236"/>
                  <a:pt x="17152" y="16691"/>
                  <a:pt x="17152" y="16691"/>
                </a:cubicBezTo>
                <a:close/>
                <a:moveTo>
                  <a:pt x="11400" y="20618"/>
                </a:moveTo>
                <a:lnTo>
                  <a:pt x="10200" y="20618"/>
                </a:lnTo>
                <a:lnTo>
                  <a:pt x="10200" y="17673"/>
                </a:lnTo>
                <a:lnTo>
                  <a:pt x="11400" y="17673"/>
                </a:lnTo>
                <a:cubicBezTo>
                  <a:pt x="11400" y="17673"/>
                  <a:pt x="11400" y="20618"/>
                  <a:pt x="11400" y="20618"/>
                </a:cubicBezTo>
                <a:close/>
                <a:moveTo>
                  <a:pt x="11400" y="10800"/>
                </a:moveTo>
                <a:lnTo>
                  <a:pt x="10200" y="10800"/>
                </a:lnTo>
                <a:lnTo>
                  <a:pt x="10200" y="8836"/>
                </a:lnTo>
                <a:lnTo>
                  <a:pt x="11400" y="8836"/>
                </a:lnTo>
                <a:cubicBezTo>
                  <a:pt x="11400" y="8836"/>
                  <a:pt x="11400" y="10800"/>
                  <a:pt x="11400" y="10800"/>
                </a:cubicBezTo>
                <a:close/>
                <a:moveTo>
                  <a:pt x="4448" y="7855"/>
                </a:moveTo>
                <a:lnTo>
                  <a:pt x="1448" y="5400"/>
                </a:lnTo>
                <a:lnTo>
                  <a:pt x="4448" y="2945"/>
                </a:lnTo>
                <a:lnTo>
                  <a:pt x="18000" y="2945"/>
                </a:lnTo>
                <a:lnTo>
                  <a:pt x="18000" y="7855"/>
                </a:lnTo>
                <a:cubicBezTo>
                  <a:pt x="18000" y="7855"/>
                  <a:pt x="4448" y="7855"/>
                  <a:pt x="4448" y="7855"/>
                </a:cubicBezTo>
                <a:close/>
                <a:moveTo>
                  <a:pt x="10200" y="982"/>
                </a:moveTo>
                <a:lnTo>
                  <a:pt x="11400" y="982"/>
                </a:lnTo>
                <a:lnTo>
                  <a:pt x="11400" y="1964"/>
                </a:lnTo>
                <a:lnTo>
                  <a:pt x="10200" y="1964"/>
                </a:lnTo>
                <a:cubicBezTo>
                  <a:pt x="10200" y="1964"/>
                  <a:pt x="10200" y="982"/>
                  <a:pt x="10200" y="982"/>
                </a:cubicBezTo>
                <a:close/>
                <a:moveTo>
                  <a:pt x="21424" y="13889"/>
                </a:moveTo>
                <a:lnTo>
                  <a:pt x="17824" y="10944"/>
                </a:lnTo>
                <a:cubicBezTo>
                  <a:pt x="17715" y="10855"/>
                  <a:pt x="17565" y="10800"/>
                  <a:pt x="17400" y="10800"/>
                </a:cubicBezTo>
                <a:lnTo>
                  <a:pt x="12600" y="10800"/>
                </a:lnTo>
                <a:lnTo>
                  <a:pt x="12600" y="8836"/>
                </a:lnTo>
                <a:lnTo>
                  <a:pt x="18600" y="8836"/>
                </a:lnTo>
                <a:cubicBezTo>
                  <a:pt x="18932" y="8836"/>
                  <a:pt x="19200" y="8616"/>
                  <a:pt x="19200" y="8345"/>
                </a:cubicBezTo>
                <a:lnTo>
                  <a:pt x="19200" y="2455"/>
                </a:lnTo>
                <a:cubicBezTo>
                  <a:pt x="19200" y="2184"/>
                  <a:pt x="18932" y="1964"/>
                  <a:pt x="18600" y="1964"/>
                </a:cubicBezTo>
                <a:lnTo>
                  <a:pt x="12600" y="1964"/>
                </a:lnTo>
                <a:lnTo>
                  <a:pt x="12600" y="982"/>
                </a:lnTo>
                <a:cubicBezTo>
                  <a:pt x="12600" y="440"/>
                  <a:pt x="12063" y="0"/>
                  <a:pt x="11400" y="0"/>
                </a:cubicBezTo>
                <a:lnTo>
                  <a:pt x="10200" y="0"/>
                </a:lnTo>
                <a:cubicBezTo>
                  <a:pt x="9537" y="0"/>
                  <a:pt x="9000" y="440"/>
                  <a:pt x="9000" y="982"/>
                </a:cubicBezTo>
                <a:lnTo>
                  <a:pt x="9000" y="1964"/>
                </a:lnTo>
                <a:lnTo>
                  <a:pt x="4200" y="1964"/>
                </a:lnTo>
                <a:cubicBezTo>
                  <a:pt x="4034" y="1964"/>
                  <a:pt x="3885" y="2019"/>
                  <a:pt x="3776" y="2107"/>
                </a:cubicBezTo>
                <a:lnTo>
                  <a:pt x="176" y="5053"/>
                </a:lnTo>
                <a:cubicBezTo>
                  <a:pt x="67" y="5142"/>
                  <a:pt x="0" y="5265"/>
                  <a:pt x="0" y="5400"/>
                </a:cubicBezTo>
                <a:cubicBezTo>
                  <a:pt x="0" y="5536"/>
                  <a:pt x="67" y="5658"/>
                  <a:pt x="176" y="5747"/>
                </a:cubicBezTo>
                <a:lnTo>
                  <a:pt x="3776" y="8693"/>
                </a:lnTo>
                <a:cubicBezTo>
                  <a:pt x="3885" y="8782"/>
                  <a:pt x="4034" y="8836"/>
                  <a:pt x="4200" y="8836"/>
                </a:cubicBezTo>
                <a:lnTo>
                  <a:pt x="9000" y="8836"/>
                </a:lnTo>
                <a:lnTo>
                  <a:pt x="9000" y="10800"/>
                </a:lnTo>
                <a:lnTo>
                  <a:pt x="3000" y="10800"/>
                </a:lnTo>
                <a:cubicBezTo>
                  <a:pt x="2668" y="10800"/>
                  <a:pt x="2400" y="11020"/>
                  <a:pt x="2400" y="11291"/>
                </a:cubicBezTo>
                <a:lnTo>
                  <a:pt x="2400" y="17182"/>
                </a:lnTo>
                <a:cubicBezTo>
                  <a:pt x="2400" y="17453"/>
                  <a:pt x="2668" y="17673"/>
                  <a:pt x="3000" y="17673"/>
                </a:cubicBezTo>
                <a:lnTo>
                  <a:pt x="9000" y="17673"/>
                </a:lnTo>
                <a:lnTo>
                  <a:pt x="9000" y="20618"/>
                </a:lnTo>
                <a:cubicBezTo>
                  <a:pt x="9000" y="21160"/>
                  <a:pt x="9537" y="21600"/>
                  <a:pt x="10200" y="21600"/>
                </a:cubicBezTo>
                <a:lnTo>
                  <a:pt x="11400" y="21600"/>
                </a:lnTo>
                <a:cubicBezTo>
                  <a:pt x="12063" y="21600"/>
                  <a:pt x="12600" y="21160"/>
                  <a:pt x="12600" y="20618"/>
                </a:cubicBezTo>
                <a:lnTo>
                  <a:pt x="12600" y="17673"/>
                </a:lnTo>
                <a:lnTo>
                  <a:pt x="17400" y="17673"/>
                </a:lnTo>
                <a:cubicBezTo>
                  <a:pt x="17565" y="17673"/>
                  <a:pt x="17715" y="17618"/>
                  <a:pt x="17824" y="17529"/>
                </a:cubicBezTo>
                <a:lnTo>
                  <a:pt x="21424" y="14583"/>
                </a:lnTo>
                <a:cubicBezTo>
                  <a:pt x="21533" y="14495"/>
                  <a:pt x="21600" y="14372"/>
                  <a:pt x="21600" y="14236"/>
                </a:cubicBezTo>
                <a:cubicBezTo>
                  <a:pt x="21600" y="14101"/>
                  <a:pt x="21533" y="13978"/>
                  <a:pt x="21424" y="1388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610">
            <a:extLst>
              <a:ext uri="{FF2B5EF4-FFF2-40B4-BE49-F238E27FC236}">
                <a16:creationId xmlns:a16="http://schemas.microsoft.com/office/drawing/2014/main" id="{743AD716-376E-4CE5-92C3-A37D5EFC432C}"/>
              </a:ext>
            </a:extLst>
          </p:cNvPr>
          <p:cNvSpPr>
            <a:spLocks noChangeAspect="1"/>
          </p:cNvSpPr>
          <p:nvPr/>
        </p:nvSpPr>
        <p:spPr>
          <a:xfrm>
            <a:off x="15864351" y="8146122"/>
            <a:ext cx="558655" cy="4570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6000"/>
                </a:moveTo>
                <a:lnTo>
                  <a:pt x="982" y="6000"/>
                </a:lnTo>
                <a:lnTo>
                  <a:pt x="982" y="2399"/>
                </a:lnTo>
                <a:cubicBezTo>
                  <a:pt x="982" y="1737"/>
                  <a:pt x="1422" y="1200"/>
                  <a:pt x="1964" y="1200"/>
                </a:cubicBezTo>
                <a:lnTo>
                  <a:pt x="6873" y="1200"/>
                </a:lnTo>
                <a:cubicBezTo>
                  <a:pt x="8345" y="1200"/>
                  <a:pt x="8345" y="3600"/>
                  <a:pt x="10800" y="3600"/>
                </a:cubicBezTo>
                <a:lnTo>
                  <a:pt x="19636" y="3600"/>
                </a:lnTo>
                <a:cubicBezTo>
                  <a:pt x="20178" y="3600"/>
                  <a:pt x="20618" y="4137"/>
                  <a:pt x="20618" y="4800"/>
                </a:cubicBezTo>
                <a:cubicBezTo>
                  <a:pt x="20618" y="4800"/>
                  <a:pt x="20618" y="6000"/>
                  <a:pt x="20618" y="6000"/>
                </a:cubicBezTo>
                <a:close/>
                <a:moveTo>
                  <a:pt x="20618" y="19200"/>
                </a:moveTo>
                <a:cubicBezTo>
                  <a:pt x="20618" y="19863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2" y="20400"/>
                  <a:pt x="982" y="19863"/>
                  <a:pt x="982" y="19200"/>
                </a:cubicBezTo>
                <a:lnTo>
                  <a:pt x="982" y="7200"/>
                </a:lnTo>
                <a:lnTo>
                  <a:pt x="20618" y="7200"/>
                </a:lnTo>
                <a:cubicBezTo>
                  <a:pt x="20618" y="7200"/>
                  <a:pt x="20618" y="19200"/>
                  <a:pt x="20618" y="19200"/>
                </a:cubicBezTo>
                <a:close/>
                <a:moveTo>
                  <a:pt x="19636" y="2399"/>
                </a:moveTo>
                <a:lnTo>
                  <a:pt x="10800" y="2399"/>
                </a:lnTo>
                <a:cubicBezTo>
                  <a:pt x="8836" y="2399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lnTo>
                  <a:pt x="0" y="19200"/>
                </a:ln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lnTo>
                  <a:pt x="21600" y="4800"/>
                </a:lnTo>
                <a:cubicBezTo>
                  <a:pt x="21600" y="3474"/>
                  <a:pt x="20721" y="2399"/>
                  <a:pt x="19636" y="2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616">
            <a:extLst>
              <a:ext uri="{FF2B5EF4-FFF2-40B4-BE49-F238E27FC236}">
                <a16:creationId xmlns:a16="http://schemas.microsoft.com/office/drawing/2014/main" id="{C7636111-81EC-45BE-B330-E1DDC5E7A94C}"/>
              </a:ext>
            </a:extLst>
          </p:cNvPr>
          <p:cNvSpPr>
            <a:spLocks noChangeAspect="1"/>
          </p:cNvSpPr>
          <p:nvPr/>
        </p:nvSpPr>
        <p:spPr>
          <a:xfrm>
            <a:off x="11909495" y="4824373"/>
            <a:ext cx="558655" cy="5079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827">
            <a:extLst>
              <a:ext uri="{FF2B5EF4-FFF2-40B4-BE49-F238E27FC236}">
                <a16:creationId xmlns:a16="http://schemas.microsoft.com/office/drawing/2014/main" id="{3E86DF92-13A5-4F33-8F9C-B1A58CA3904F}"/>
              </a:ext>
            </a:extLst>
          </p:cNvPr>
          <p:cNvSpPr>
            <a:spLocks noChangeAspect="1"/>
          </p:cNvSpPr>
          <p:nvPr/>
        </p:nvSpPr>
        <p:spPr>
          <a:xfrm>
            <a:off x="14724722" y="6436912"/>
            <a:ext cx="40629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TextBox 53">
            <a:extLst>
              <a:ext uri="{FF2B5EF4-FFF2-40B4-BE49-F238E27FC236}">
                <a16:creationId xmlns:a16="http://schemas.microsoft.com/office/drawing/2014/main" id="{35009B6F-C2B9-4B4E-8738-9FD7115467BD}"/>
              </a:ext>
            </a:extLst>
          </p:cNvPr>
          <p:cNvSpPr txBox="1"/>
          <p:nvPr/>
        </p:nvSpPr>
        <p:spPr>
          <a:xfrm>
            <a:off x="11950616" y="12212122"/>
            <a:ext cx="476412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46" name="TextBox 53">
            <a:extLst>
              <a:ext uri="{FF2B5EF4-FFF2-40B4-BE49-F238E27FC236}">
                <a16:creationId xmlns:a16="http://schemas.microsoft.com/office/drawing/2014/main" id="{E180AAC9-2F72-49D5-8248-06E053CF865E}"/>
              </a:ext>
            </a:extLst>
          </p:cNvPr>
          <p:cNvSpPr txBox="1"/>
          <p:nvPr/>
        </p:nvSpPr>
        <p:spPr>
          <a:xfrm>
            <a:off x="9576706" y="12217592"/>
            <a:ext cx="360996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7" name="TextBox 53">
            <a:extLst>
              <a:ext uri="{FF2B5EF4-FFF2-40B4-BE49-F238E27FC236}">
                <a16:creationId xmlns:a16="http://schemas.microsoft.com/office/drawing/2014/main" id="{943035D2-53B0-4AD2-9CEF-0C74BCADFCA6}"/>
              </a:ext>
            </a:extLst>
          </p:cNvPr>
          <p:cNvSpPr txBox="1"/>
          <p:nvPr/>
        </p:nvSpPr>
        <p:spPr>
          <a:xfrm>
            <a:off x="10741219" y="12212122"/>
            <a:ext cx="463588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8" name="TextBox 53">
            <a:extLst>
              <a:ext uri="{FF2B5EF4-FFF2-40B4-BE49-F238E27FC236}">
                <a16:creationId xmlns:a16="http://schemas.microsoft.com/office/drawing/2014/main" id="{6A080C8E-B23F-4D30-AD90-CA6969650195}"/>
              </a:ext>
            </a:extLst>
          </p:cNvPr>
          <p:cNvSpPr txBox="1"/>
          <p:nvPr/>
        </p:nvSpPr>
        <p:spPr>
          <a:xfrm>
            <a:off x="13151200" y="12217592"/>
            <a:ext cx="506870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9" name="TextBox 53">
            <a:extLst>
              <a:ext uri="{FF2B5EF4-FFF2-40B4-BE49-F238E27FC236}">
                <a16:creationId xmlns:a16="http://schemas.microsoft.com/office/drawing/2014/main" id="{AD334271-4F07-4E3E-98F5-B7FAEBDF2604}"/>
              </a:ext>
            </a:extLst>
          </p:cNvPr>
          <p:cNvSpPr txBox="1"/>
          <p:nvPr/>
        </p:nvSpPr>
        <p:spPr>
          <a:xfrm>
            <a:off x="14371017" y="12212122"/>
            <a:ext cx="498856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32058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C938B3A4-536D-4046-9A8E-92C0A4758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3137" y="10433399"/>
            <a:ext cx="718728" cy="1337226"/>
          </a:xfrm>
          <a:custGeom>
            <a:avLst/>
            <a:gdLst>
              <a:gd name="T0" fmla="*/ 466365 w 1298"/>
              <a:gd name="T1" fmla="*/ 0 h 2412"/>
              <a:gd name="T2" fmla="*/ 181224 w 1298"/>
              <a:gd name="T3" fmla="*/ 242652 h 2412"/>
              <a:gd name="T4" fmla="*/ 177269 w 1298"/>
              <a:gd name="T5" fmla="*/ 779079 h 2412"/>
              <a:gd name="T6" fmla="*/ 88814 w 1298"/>
              <a:gd name="T7" fmla="*/ 868003 h 2412"/>
              <a:gd name="T8" fmla="*/ 0 w 1298"/>
              <a:gd name="T9" fmla="*/ 779079 h 2412"/>
              <a:gd name="T10" fmla="*/ 2517 w 1298"/>
              <a:gd name="T11" fmla="*/ 242652 h 2412"/>
              <a:gd name="T12" fmla="*/ 100680 w 1298"/>
              <a:gd name="T13" fmla="*/ 0 h 2412"/>
              <a:gd name="T14" fmla="*/ 466365 w 1298"/>
              <a:gd name="T15" fmla="*/ 0 h 24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298" h="2412">
                <a:moveTo>
                  <a:pt x="1297" y="0"/>
                </a:moveTo>
                <a:cubicBezTo>
                  <a:pt x="898" y="0"/>
                  <a:pt x="566" y="292"/>
                  <a:pt x="504" y="674"/>
                </a:cubicBezTo>
                <a:cubicBezTo>
                  <a:pt x="497" y="716"/>
                  <a:pt x="493" y="2120"/>
                  <a:pt x="493" y="2164"/>
                </a:cubicBezTo>
                <a:cubicBezTo>
                  <a:pt x="493" y="2300"/>
                  <a:pt x="384" y="2411"/>
                  <a:pt x="247" y="2411"/>
                </a:cubicBezTo>
                <a:cubicBezTo>
                  <a:pt x="110" y="2411"/>
                  <a:pt x="0" y="2300"/>
                  <a:pt x="0" y="2164"/>
                </a:cubicBezTo>
                <a:cubicBezTo>
                  <a:pt x="0" y="2120"/>
                  <a:pt x="2" y="716"/>
                  <a:pt x="7" y="674"/>
                </a:cubicBezTo>
                <a:cubicBezTo>
                  <a:pt x="32" y="421"/>
                  <a:pt x="130" y="189"/>
                  <a:pt x="280" y="0"/>
                </a:cubicBezTo>
                <a:lnTo>
                  <a:pt x="1297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A2909A29-4DCF-4187-B408-05ABBA0F0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97151" y="5297185"/>
            <a:ext cx="3559414" cy="6945257"/>
          </a:xfrm>
          <a:custGeom>
            <a:avLst/>
            <a:gdLst>
              <a:gd name="T0" fmla="*/ 2311040 w 6422"/>
              <a:gd name="T1" fmla="*/ 837948 h 12530"/>
              <a:gd name="T2" fmla="*/ 2311040 w 6422"/>
              <a:gd name="T3" fmla="*/ 926853 h 12530"/>
              <a:gd name="T4" fmla="*/ 2232578 w 6422"/>
              <a:gd name="T5" fmla="*/ 1171615 h 12530"/>
              <a:gd name="T6" fmla="*/ 1931685 w 6422"/>
              <a:gd name="T7" fmla="*/ 1347267 h 12530"/>
              <a:gd name="T8" fmla="*/ 1888495 w 6422"/>
              <a:gd name="T9" fmla="*/ 1349427 h 12530"/>
              <a:gd name="T10" fmla="*/ 1361214 w 6422"/>
              <a:gd name="T11" fmla="*/ 1349427 h 12530"/>
              <a:gd name="T12" fmla="*/ 994816 w 6422"/>
              <a:gd name="T13" fmla="*/ 1461729 h 12530"/>
              <a:gd name="T14" fmla="*/ 991577 w 6422"/>
              <a:gd name="T15" fmla="*/ 1463889 h 12530"/>
              <a:gd name="T16" fmla="*/ 791462 w 6422"/>
              <a:gd name="T17" fmla="*/ 1684534 h 12530"/>
              <a:gd name="T18" fmla="*/ 760149 w 6422"/>
              <a:gd name="T19" fmla="*/ 1748604 h 12530"/>
              <a:gd name="T20" fmla="*/ 659372 w 6422"/>
              <a:gd name="T21" fmla="*/ 2269081 h 12530"/>
              <a:gd name="T22" fmla="*/ 675568 w 6422"/>
              <a:gd name="T23" fmla="*/ 2417018 h 12530"/>
              <a:gd name="T24" fmla="*/ 811257 w 6422"/>
              <a:gd name="T25" fmla="*/ 2849310 h 12530"/>
              <a:gd name="T26" fmla="*/ 1358334 w 6422"/>
              <a:gd name="T27" fmla="*/ 3133665 h 12530"/>
              <a:gd name="T28" fmla="*/ 2043620 w 6422"/>
              <a:gd name="T29" fmla="*/ 3333793 h 12530"/>
              <a:gd name="T30" fmla="*/ 2142238 w 6422"/>
              <a:gd name="T31" fmla="*/ 3575675 h 12530"/>
              <a:gd name="T32" fmla="*/ 2144398 w 6422"/>
              <a:gd name="T33" fmla="*/ 4420821 h 12530"/>
              <a:gd name="T34" fmla="*/ 2055498 w 6422"/>
              <a:gd name="T35" fmla="*/ 4509727 h 12530"/>
              <a:gd name="T36" fmla="*/ 1966957 w 6422"/>
              <a:gd name="T37" fmla="*/ 4420821 h 12530"/>
              <a:gd name="T38" fmla="*/ 1964078 w 6422"/>
              <a:gd name="T39" fmla="*/ 3582154 h 12530"/>
              <a:gd name="T40" fmla="*/ 1377410 w 6422"/>
              <a:gd name="T41" fmla="*/ 3333793 h 12530"/>
              <a:gd name="T42" fmla="*/ 0 w 6422"/>
              <a:gd name="T43" fmla="*/ 3333793 h 12530"/>
              <a:gd name="T44" fmla="*/ 274618 w 6422"/>
              <a:gd name="T45" fmla="*/ 2417738 h 12530"/>
              <a:gd name="T46" fmla="*/ 474013 w 6422"/>
              <a:gd name="T47" fmla="*/ 1862706 h 12530"/>
              <a:gd name="T48" fmla="*/ 537719 w 6422"/>
              <a:gd name="T49" fmla="*/ 1746444 h 12530"/>
              <a:gd name="T50" fmla="*/ 641376 w 6422"/>
              <a:gd name="T51" fmla="*/ 1588789 h 12530"/>
              <a:gd name="T52" fmla="*/ 848329 w 6422"/>
              <a:gd name="T53" fmla="*/ 1348347 h 12530"/>
              <a:gd name="T54" fmla="*/ 848329 w 6422"/>
              <a:gd name="T55" fmla="*/ 503560 h 12530"/>
              <a:gd name="T56" fmla="*/ 458897 w 6422"/>
              <a:gd name="T57" fmla="*/ 89266 h 12530"/>
              <a:gd name="T58" fmla="*/ 547797 w 6422"/>
              <a:gd name="T59" fmla="*/ 0 h 12530"/>
              <a:gd name="T60" fmla="*/ 636697 w 6422"/>
              <a:gd name="T61" fmla="*/ 89266 h 12530"/>
              <a:gd name="T62" fmla="*/ 874243 w 6422"/>
              <a:gd name="T63" fmla="*/ 326828 h 12530"/>
              <a:gd name="T64" fmla="*/ 1000215 w 6422"/>
              <a:gd name="T65" fmla="*/ 326828 h 12530"/>
              <a:gd name="T66" fmla="*/ 1237762 w 6422"/>
              <a:gd name="T67" fmla="*/ 89266 h 12530"/>
              <a:gd name="T68" fmla="*/ 1326662 w 6422"/>
              <a:gd name="T69" fmla="*/ 0 h 12530"/>
              <a:gd name="T70" fmla="*/ 1415562 w 6422"/>
              <a:gd name="T71" fmla="*/ 89266 h 12530"/>
              <a:gd name="T72" fmla="*/ 1025769 w 6422"/>
              <a:gd name="T73" fmla="*/ 503560 h 12530"/>
              <a:gd name="T74" fmla="*/ 1025769 w 6422"/>
              <a:gd name="T75" fmla="*/ 1241804 h 12530"/>
              <a:gd name="T76" fmla="*/ 1361214 w 6422"/>
              <a:gd name="T77" fmla="*/ 1171615 h 12530"/>
              <a:gd name="T78" fmla="*/ 1888495 w 6422"/>
              <a:gd name="T79" fmla="*/ 1171615 h 12530"/>
              <a:gd name="T80" fmla="*/ 1913330 w 6422"/>
              <a:gd name="T81" fmla="*/ 1170535 h 12530"/>
              <a:gd name="T82" fmla="*/ 2133240 w 6422"/>
              <a:gd name="T83" fmla="*/ 926853 h 12530"/>
              <a:gd name="T84" fmla="*/ 2133240 w 6422"/>
              <a:gd name="T85" fmla="*/ 837948 h 12530"/>
              <a:gd name="T86" fmla="*/ 2222140 w 6422"/>
              <a:gd name="T87" fmla="*/ 749402 h 12530"/>
              <a:gd name="T88" fmla="*/ 2311040 w 6422"/>
              <a:gd name="T89" fmla="*/ 837948 h 1253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6422" h="12530">
                <a:moveTo>
                  <a:pt x="6421" y="2328"/>
                </a:moveTo>
                <a:lnTo>
                  <a:pt x="6421" y="2575"/>
                </a:lnTo>
                <a:cubicBezTo>
                  <a:pt x="6421" y="2828"/>
                  <a:pt x="6340" y="3063"/>
                  <a:pt x="6203" y="3255"/>
                </a:cubicBezTo>
                <a:cubicBezTo>
                  <a:pt x="6012" y="3523"/>
                  <a:pt x="5711" y="3708"/>
                  <a:pt x="5367" y="3743"/>
                </a:cubicBezTo>
                <a:cubicBezTo>
                  <a:pt x="5327" y="3747"/>
                  <a:pt x="5287" y="3749"/>
                  <a:pt x="5247" y="3749"/>
                </a:cubicBezTo>
                <a:lnTo>
                  <a:pt x="3782" y="3749"/>
                </a:lnTo>
                <a:cubicBezTo>
                  <a:pt x="3410" y="3749"/>
                  <a:pt x="3057" y="3861"/>
                  <a:pt x="2764" y="4061"/>
                </a:cubicBezTo>
                <a:lnTo>
                  <a:pt x="2755" y="4067"/>
                </a:lnTo>
                <a:cubicBezTo>
                  <a:pt x="2752" y="4070"/>
                  <a:pt x="2503" y="4267"/>
                  <a:pt x="2199" y="4680"/>
                </a:cubicBezTo>
                <a:cubicBezTo>
                  <a:pt x="2167" y="4738"/>
                  <a:pt x="2138" y="4797"/>
                  <a:pt x="2112" y="4858"/>
                </a:cubicBezTo>
                <a:cubicBezTo>
                  <a:pt x="1926" y="5305"/>
                  <a:pt x="1832" y="5792"/>
                  <a:pt x="1832" y="6304"/>
                </a:cubicBezTo>
                <a:cubicBezTo>
                  <a:pt x="1832" y="6451"/>
                  <a:pt x="1848" y="6588"/>
                  <a:pt x="1877" y="6715"/>
                </a:cubicBezTo>
                <a:cubicBezTo>
                  <a:pt x="1945" y="7007"/>
                  <a:pt x="2082" y="7718"/>
                  <a:pt x="2254" y="7916"/>
                </a:cubicBezTo>
                <a:cubicBezTo>
                  <a:pt x="2805" y="8550"/>
                  <a:pt x="3641" y="8681"/>
                  <a:pt x="3774" y="8706"/>
                </a:cubicBezTo>
                <a:cubicBezTo>
                  <a:pt x="4180" y="8769"/>
                  <a:pt x="5338" y="8938"/>
                  <a:pt x="5678" y="9262"/>
                </a:cubicBezTo>
                <a:cubicBezTo>
                  <a:pt x="5853" y="9429"/>
                  <a:pt x="5926" y="9683"/>
                  <a:pt x="5952" y="9934"/>
                </a:cubicBezTo>
                <a:cubicBezTo>
                  <a:pt x="5955" y="9978"/>
                  <a:pt x="5958" y="12238"/>
                  <a:pt x="5958" y="12282"/>
                </a:cubicBezTo>
                <a:cubicBezTo>
                  <a:pt x="5958" y="12419"/>
                  <a:pt x="5847" y="12529"/>
                  <a:pt x="5711" y="12529"/>
                </a:cubicBezTo>
                <a:cubicBezTo>
                  <a:pt x="5575" y="12529"/>
                  <a:pt x="5465" y="12419"/>
                  <a:pt x="5465" y="12282"/>
                </a:cubicBezTo>
                <a:cubicBezTo>
                  <a:pt x="5465" y="12244"/>
                  <a:pt x="5460" y="9989"/>
                  <a:pt x="5457" y="9952"/>
                </a:cubicBezTo>
                <a:cubicBezTo>
                  <a:pt x="5406" y="9415"/>
                  <a:pt x="4231" y="9263"/>
                  <a:pt x="3827" y="9262"/>
                </a:cubicBezTo>
                <a:lnTo>
                  <a:pt x="0" y="9262"/>
                </a:lnTo>
                <a:cubicBezTo>
                  <a:pt x="345" y="8093"/>
                  <a:pt x="685" y="7056"/>
                  <a:pt x="763" y="6717"/>
                </a:cubicBezTo>
                <a:cubicBezTo>
                  <a:pt x="908" y="6089"/>
                  <a:pt x="1113" y="5576"/>
                  <a:pt x="1317" y="5175"/>
                </a:cubicBezTo>
                <a:cubicBezTo>
                  <a:pt x="1376" y="5058"/>
                  <a:pt x="1436" y="4950"/>
                  <a:pt x="1494" y="4852"/>
                </a:cubicBezTo>
                <a:cubicBezTo>
                  <a:pt x="1591" y="4688"/>
                  <a:pt x="1689" y="4541"/>
                  <a:pt x="1782" y="4414"/>
                </a:cubicBezTo>
                <a:cubicBezTo>
                  <a:pt x="1931" y="4152"/>
                  <a:pt x="2127" y="3927"/>
                  <a:pt x="2357" y="3746"/>
                </a:cubicBezTo>
                <a:lnTo>
                  <a:pt x="2357" y="1399"/>
                </a:lnTo>
                <a:cubicBezTo>
                  <a:pt x="1754" y="1362"/>
                  <a:pt x="1275" y="860"/>
                  <a:pt x="1275" y="248"/>
                </a:cubicBezTo>
                <a:cubicBezTo>
                  <a:pt x="1275" y="111"/>
                  <a:pt x="1385" y="0"/>
                  <a:pt x="1522" y="0"/>
                </a:cubicBezTo>
                <a:cubicBezTo>
                  <a:pt x="1658" y="0"/>
                  <a:pt x="1769" y="111"/>
                  <a:pt x="1769" y="248"/>
                </a:cubicBezTo>
                <a:cubicBezTo>
                  <a:pt x="1769" y="612"/>
                  <a:pt x="2065" y="908"/>
                  <a:pt x="2429" y="908"/>
                </a:cubicBezTo>
                <a:lnTo>
                  <a:pt x="2779" y="908"/>
                </a:lnTo>
                <a:cubicBezTo>
                  <a:pt x="3143" y="908"/>
                  <a:pt x="3439" y="612"/>
                  <a:pt x="3439" y="248"/>
                </a:cubicBezTo>
                <a:cubicBezTo>
                  <a:pt x="3439" y="111"/>
                  <a:pt x="3550" y="0"/>
                  <a:pt x="3686" y="0"/>
                </a:cubicBezTo>
                <a:cubicBezTo>
                  <a:pt x="3822" y="0"/>
                  <a:pt x="3933" y="111"/>
                  <a:pt x="3933" y="248"/>
                </a:cubicBezTo>
                <a:cubicBezTo>
                  <a:pt x="3933" y="860"/>
                  <a:pt x="3454" y="1362"/>
                  <a:pt x="2850" y="1399"/>
                </a:cubicBezTo>
                <a:lnTo>
                  <a:pt x="2850" y="3450"/>
                </a:lnTo>
                <a:cubicBezTo>
                  <a:pt x="3138" y="3323"/>
                  <a:pt x="3454" y="3255"/>
                  <a:pt x="3782" y="3255"/>
                </a:cubicBezTo>
                <a:lnTo>
                  <a:pt x="5247" y="3255"/>
                </a:lnTo>
                <a:cubicBezTo>
                  <a:pt x="5270" y="3255"/>
                  <a:pt x="5293" y="3254"/>
                  <a:pt x="5316" y="3252"/>
                </a:cubicBezTo>
                <a:cubicBezTo>
                  <a:pt x="5659" y="3217"/>
                  <a:pt x="5927" y="2927"/>
                  <a:pt x="5927" y="2575"/>
                </a:cubicBezTo>
                <a:lnTo>
                  <a:pt x="5927" y="2328"/>
                </a:lnTo>
                <a:cubicBezTo>
                  <a:pt x="5927" y="2192"/>
                  <a:pt x="6038" y="2082"/>
                  <a:pt x="6174" y="2082"/>
                </a:cubicBezTo>
                <a:cubicBezTo>
                  <a:pt x="6310" y="2082"/>
                  <a:pt x="6421" y="2192"/>
                  <a:pt x="6421" y="232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57290658-3062-4C91-B1FE-C141C72C7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02732" y="10206047"/>
            <a:ext cx="2445" cy="46448"/>
          </a:xfrm>
          <a:custGeom>
            <a:avLst/>
            <a:gdLst>
              <a:gd name="T0" fmla="*/ 1323 w 6"/>
              <a:gd name="T1" fmla="*/ 0 h 85"/>
              <a:gd name="T2" fmla="*/ 0 w 6"/>
              <a:gd name="T3" fmla="*/ 29807 h 85"/>
              <a:gd name="T4" fmla="*/ 1323 w 6"/>
              <a:gd name="T5" fmla="*/ 0 h 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" h="85">
                <a:moveTo>
                  <a:pt x="5" y="0"/>
                </a:moveTo>
                <a:lnTo>
                  <a:pt x="0" y="84"/>
                </a:lnTo>
                <a:lnTo>
                  <a:pt x="5" y="0"/>
                </a:lnTo>
              </a:path>
            </a:pathLst>
          </a:custGeom>
          <a:solidFill>
            <a:srgbClr val="217D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F61B2FD-F14E-48C3-8392-0CCB40562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7194" y="5358301"/>
            <a:ext cx="3830771" cy="5664260"/>
          </a:xfrm>
          <a:custGeom>
            <a:avLst/>
            <a:gdLst>
              <a:gd name="T0" fmla="*/ 2487253 w 6910"/>
              <a:gd name="T1" fmla="*/ 3584995 h 10217"/>
              <a:gd name="T2" fmla="*/ 2390412 w 6910"/>
              <a:gd name="T3" fmla="*/ 3673558 h 10217"/>
              <a:gd name="T4" fmla="*/ 2309412 w 6910"/>
              <a:gd name="T5" fmla="*/ 3583915 h 10217"/>
              <a:gd name="T6" fmla="*/ 1945090 w 6910"/>
              <a:gd name="T7" fmla="*/ 3295906 h 10217"/>
              <a:gd name="T8" fmla="*/ 783364 w 6910"/>
              <a:gd name="T9" fmla="*/ 3295906 h 10217"/>
              <a:gd name="T10" fmla="*/ 449282 w 6910"/>
              <a:gd name="T11" fmla="*/ 3583915 h 10217"/>
              <a:gd name="T12" fmla="*/ 368282 w 6910"/>
              <a:gd name="T13" fmla="*/ 3673558 h 10217"/>
              <a:gd name="T14" fmla="*/ 271441 w 6910"/>
              <a:gd name="T15" fmla="*/ 3584995 h 10217"/>
              <a:gd name="T16" fmla="*/ 704164 w 6910"/>
              <a:gd name="T17" fmla="*/ 3124540 h 10217"/>
              <a:gd name="T18" fmla="*/ 915845 w 6910"/>
              <a:gd name="T19" fmla="*/ 3062618 h 10217"/>
              <a:gd name="T20" fmla="*/ 1635849 w 6910"/>
              <a:gd name="T21" fmla="*/ 2378596 h 10217"/>
              <a:gd name="T22" fmla="*/ 1651689 w 6910"/>
              <a:gd name="T23" fmla="*/ 2230632 h 10217"/>
              <a:gd name="T24" fmla="*/ 1550888 w 6910"/>
              <a:gd name="T25" fmla="*/ 1710055 h 10217"/>
              <a:gd name="T26" fmla="*/ 1519928 w 6910"/>
              <a:gd name="T27" fmla="*/ 1645973 h 10217"/>
              <a:gd name="T28" fmla="*/ 1319767 w 6910"/>
              <a:gd name="T29" fmla="*/ 1425286 h 10217"/>
              <a:gd name="T30" fmla="*/ 1316527 w 6910"/>
              <a:gd name="T31" fmla="*/ 1423126 h 10217"/>
              <a:gd name="T32" fmla="*/ 949685 w 6910"/>
              <a:gd name="T33" fmla="*/ 1310802 h 10217"/>
              <a:gd name="T34" fmla="*/ 422642 w 6910"/>
              <a:gd name="T35" fmla="*/ 1310802 h 10217"/>
              <a:gd name="T36" fmla="*/ 0 w 6910"/>
              <a:gd name="T37" fmla="*/ 888148 h 10217"/>
              <a:gd name="T38" fmla="*/ 0 w 6910"/>
              <a:gd name="T39" fmla="*/ 802466 h 10217"/>
              <a:gd name="T40" fmla="*/ 82800 w 6910"/>
              <a:gd name="T41" fmla="*/ 710663 h 10217"/>
              <a:gd name="T42" fmla="*/ 177841 w 6910"/>
              <a:gd name="T43" fmla="*/ 799586 h 10217"/>
              <a:gd name="T44" fmla="*/ 177841 w 6910"/>
              <a:gd name="T45" fmla="*/ 888148 h 10217"/>
              <a:gd name="T46" fmla="*/ 422642 w 6910"/>
              <a:gd name="T47" fmla="*/ 1132956 h 10217"/>
              <a:gd name="T48" fmla="*/ 949685 w 6910"/>
              <a:gd name="T49" fmla="*/ 1132956 h 10217"/>
              <a:gd name="T50" fmla="*/ 1285207 w 6910"/>
              <a:gd name="T51" fmla="*/ 1203159 h 10217"/>
              <a:gd name="T52" fmla="*/ 1285207 w 6910"/>
              <a:gd name="T53" fmla="*/ 505816 h 10217"/>
              <a:gd name="T54" fmla="*/ 895325 w 6910"/>
              <a:gd name="T55" fmla="*/ 95403 h 10217"/>
              <a:gd name="T56" fmla="*/ 979925 w 6910"/>
              <a:gd name="T57" fmla="*/ 2160 h 10217"/>
              <a:gd name="T58" fmla="*/ 1073166 w 6910"/>
              <a:gd name="T59" fmla="*/ 91083 h 10217"/>
              <a:gd name="T60" fmla="*/ 1311127 w 6910"/>
              <a:gd name="T61" fmla="*/ 328691 h 10217"/>
              <a:gd name="T62" fmla="*/ 1321207 w 6910"/>
              <a:gd name="T63" fmla="*/ 328691 h 10217"/>
              <a:gd name="T64" fmla="*/ 1462688 w 6910"/>
              <a:gd name="T65" fmla="*/ 469455 h 10217"/>
              <a:gd name="T66" fmla="*/ 1462688 w 6910"/>
              <a:gd name="T67" fmla="*/ 1309722 h 10217"/>
              <a:gd name="T68" fmla="*/ 1669689 w 6910"/>
              <a:gd name="T69" fmla="*/ 1550210 h 10217"/>
              <a:gd name="T70" fmla="*/ 1773369 w 6910"/>
              <a:gd name="T71" fmla="*/ 1707895 h 10217"/>
              <a:gd name="T72" fmla="*/ 1837090 w 6910"/>
              <a:gd name="T73" fmla="*/ 1824179 h 10217"/>
              <a:gd name="T74" fmla="*/ 2036531 w 6910"/>
              <a:gd name="T75" fmla="*/ 2379316 h 10217"/>
              <a:gd name="T76" fmla="*/ 2386452 w 6910"/>
              <a:gd name="T77" fmla="*/ 3295906 h 10217"/>
              <a:gd name="T78" fmla="*/ 2487253 w 6910"/>
              <a:gd name="T79" fmla="*/ 3584995 h 1021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910" h="10217">
                <a:moveTo>
                  <a:pt x="6909" y="9958"/>
                </a:moveTo>
                <a:cubicBezTo>
                  <a:pt x="6909" y="10101"/>
                  <a:pt x="6787" y="10216"/>
                  <a:pt x="6640" y="10204"/>
                </a:cubicBezTo>
                <a:cubicBezTo>
                  <a:pt x="6513" y="10194"/>
                  <a:pt x="6415" y="10083"/>
                  <a:pt x="6415" y="9955"/>
                </a:cubicBezTo>
                <a:cubicBezTo>
                  <a:pt x="6414" y="9514"/>
                  <a:pt x="5845" y="9155"/>
                  <a:pt x="5403" y="9155"/>
                </a:cubicBezTo>
                <a:lnTo>
                  <a:pt x="2176" y="9155"/>
                </a:lnTo>
                <a:cubicBezTo>
                  <a:pt x="1734" y="9155"/>
                  <a:pt x="1249" y="9514"/>
                  <a:pt x="1248" y="9955"/>
                </a:cubicBezTo>
                <a:cubicBezTo>
                  <a:pt x="1247" y="10083"/>
                  <a:pt x="1149" y="10194"/>
                  <a:pt x="1023" y="10204"/>
                </a:cubicBezTo>
                <a:cubicBezTo>
                  <a:pt x="876" y="10216"/>
                  <a:pt x="754" y="10101"/>
                  <a:pt x="754" y="9958"/>
                </a:cubicBezTo>
                <a:cubicBezTo>
                  <a:pt x="754" y="9317"/>
                  <a:pt x="1325" y="8783"/>
                  <a:pt x="1956" y="8679"/>
                </a:cubicBezTo>
                <a:cubicBezTo>
                  <a:pt x="2159" y="8646"/>
                  <a:pt x="2358" y="8593"/>
                  <a:pt x="2544" y="8507"/>
                </a:cubicBezTo>
                <a:cubicBezTo>
                  <a:pt x="3171" y="8216"/>
                  <a:pt x="4329" y="7535"/>
                  <a:pt x="4544" y="6607"/>
                </a:cubicBezTo>
                <a:cubicBezTo>
                  <a:pt x="4572" y="6480"/>
                  <a:pt x="4588" y="6344"/>
                  <a:pt x="4588" y="6196"/>
                </a:cubicBezTo>
                <a:cubicBezTo>
                  <a:pt x="4588" y="5684"/>
                  <a:pt x="4494" y="5197"/>
                  <a:pt x="4308" y="4750"/>
                </a:cubicBezTo>
                <a:cubicBezTo>
                  <a:pt x="4283" y="4689"/>
                  <a:pt x="4254" y="4630"/>
                  <a:pt x="4222" y="4572"/>
                </a:cubicBezTo>
                <a:cubicBezTo>
                  <a:pt x="3917" y="4159"/>
                  <a:pt x="3668" y="3962"/>
                  <a:pt x="3666" y="3959"/>
                </a:cubicBezTo>
                <a:lnTo>
                  <a:pt x="3657" y="3953"/>
                </a:lnTo>
                <a:cubicBezTo>
                  <a:pt x="3364" y="3753"/>
                  <a:pt x="3011" y="3641"/>
                  <a:pt x="2638" y="3641"/>
                </a:cubicBezTo>
                <a:lnTo>
                  <a:pt x="1174" y="3641"/>
                </a:lnTo>
                <a:cubicBezTo>
                  <a:pt x="525" y="3641"/>
                  <a:pt x="0" y="3115"/>
                  <a:pt x="0" y="2467"/>
                </a:cubicBezTo>
                <a:lnTo>
                  <a:pt x="0" y="2229"/>
                </a:lnTo>
                <a:cubicBezTo>
                  <a:pt x="0" y="2097"/>
                  <a:pt x="99" y="1983"/>
                  <a:pt x="230" y="1974"/>
                </a:cubicBezTo>
                <a:cubicBezTo>
                  <a:pt x="374" y="1965"/>
                  <a:pt x="494" y="2079"/>
                  <a:pt x="494" y="2221"/>
                </a:cubicBezTo>
                <a:lnTo>
                  <a:pt x="494" y="2467"/>
                </a:lnTo>
                <a:cubicBezTo>
                  <a:pt x="494" y="2842"/>
                  <a:pt x="798" y="3147"/>
                  <a:pt x="1174" y="3147"/>
                </a:cubicBezTo>
                <a:lnTo>
                  <a:pt x="2638" y="3147"/>
                </a:lnTo>
                <a:cubicBezTo>
                  <a:pt x="2966" y="3147"/>
                  <a:pt x="3282" y="3215"/>
                  <a:pt x="3570" y="3342"/>
                </a:cubicBezTo>
                <a:lnTo>
                  <a:pt x="3570" y="1405"/>
                </a:lnTo>
                <a:cubicBezTo>
                  <a:pt x="2971" y="1368"/>
                  <a:pt x="2494" y="872"/>
                  <a:pt x="2487" y="265"/>
                </a:cubicBezTo>
                <a:cubicBezTo>
                  <a:pt x="2486" y="131"/>
                  <a:pt x="2588" y="13"/>
                  <a:pt x="2722" y="6"/>
                </a:cubicBezTo>
                <a:cubicBezTo>
                  <a:pt x="2864" y="0"/>
                  <a:pt x="2981" y="113"/>
                  <a:pt x="2981" y="253"/>
                </a:cubicBezTo>
                <a:cubicBezTo>
                  <a:pt x="2981" y="617"/>
                  <a:pt x="3277" y="913"/>
                  <a:pt x="3642" y="913"/>
                </a:cubicBezTo>
                <a:lnTo>
                  <a:pt x="3670" y="913"/>
                </a:lnTo>
                <a:cubicBezTo>
                  <a:pt x="3887" y="913"/>
                  <a:pt x="4063" y="1088"/>
                  <a:pt x="4063" y="1304"/>
                </a:cubicBezTo>
                <a:lnTo>
                  <a:pt x="4063" y="3638"/>
                </a:lnTo>
                <a:cubicBezTo>
                  <a:pt x="4294" y="3819"/>
                  <a:pt x="4490" y="4044"/>
                  <a:pt x="4638" y="4306"/>
                </a:cubicBezTo>
                <a:cubicBezTo>
                  <a:pt x="4732" y="4433"/>
                  <a:pt x="4829" y="4580"/>
                  <a:pt x="4926" y="4744"/>
                </a:cubicBezTo>
                <a:cubicBezTo>
                  <a:pt x="4984" y="4842"/>
                  <a:pt x="5044" y="4950"/>
                  <a:pt x="5103" y="5067"/>
                </a:cubicBezTo>
                <a:cubicBezTo>
                  <a:pt x="5308" y="5468"/>
                  <a:pt x="5449" y="6000"/>
                  <a:pt x="5657" y="6609"/>
                </a:cubicBezTo>
                <a:cubicBezTo>
                  <a:pt x="5885" y="7275"/>
                  <a:pt x="6498" y="9020"/>
                  <a:pt x="6629" y="9155"/>
                </a:cubicBezTo>
                <a:cubicBezTo>
                  <a:pt x="6826" y="9356"/>
                  <a:pt x="6909" y="9655"/>
                  <a:pt x="6909" y="995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A9FC748-D72C-4C7A-ABAD-FBA049971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7989" y="11501713"/>
            <a:ext cx="1190546" cy="1190545"/>
          </a:xfrm>
          <a:custGeom>
            <a:avLst/>
            <a:gdLst>
              <a:gd name="T0" fmla="*/ 386196 w 2146"/>
              <a:gd name="T1" fmla="*/ 712617 h 2147"/>
              <a:gd name="T2" fmla="*/ 60163 w 2146"/>
              <a:gd name="T3" fmla="*/ 386376 h 2147"/>
              <a:gd name="T4" fmla="*/ 386196 w 2146"/>
              <a:gd name="T5" fmla="*/ 60135 h 2147"/>
              <a:gd name="T6" fmla="*/ 712590 w 2146"/>
              <a:gd name="T7" fmla="*/ 386376 h 2147"/>
              <a:gd name="T8" fmla="*/ 386196 w 2146"/>
              <a:gd name="T9" fmla="*/ 712617 h 2147"/>
              <a:gd name="T10" fmla="*/ 386196 w 2146"/>
              <a:gd name="T11" fmla="*/ 0 h 2147"/>
              <a:gd name="T12" fmla="*/ 0 w 2146"/>
              <a:gd name="T13" fmla="*/ 386376 h 2147"/>
              <a:gd name="T14" fmla="*/ 386196 w 2146"/>
              <a:gd name="T15" fmla="*/ 772752 h 2147"/>
              <a:gd name="T16" fmla="*/ 772753 w 2146"/>
              <a:gd name="T17" fmla="*/ 386376 h 2147"/>
              <a:gd name="T18" fmla="*/ 386196 w 2146"/>
              <a:gd name="T19" fmla="*/ 0 h 214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146" h="2147">
                <a:moveTo>
                  <a:pt x="1072" y="1979"/>
                </a:moveTo>
                <a:cubicBezTo>
                  <a:pt x="573" y="1979"/>
                  <a:pt x="167" y="1572"/>
                  <a:pt x="167" y="1073"/>
                </a:cubicBezTo>
                <a:cubicBezTo>
                  <a:pt x="167" y="573"/>
                  <a:pt x="573" y="167"/>
                  <a:pt x="1072" y="167"/>
                </a:cubicBezTo>
                <a:cubicBezTo>
                  <a:pt x="1572" y="167"/>
                  <a:pt x="1978" y="573"/>
                  <a:pt x="1978" y="1073"/>
                </a:cubicBezTo>
                <a:cubicBezTo>
                  <a:pt x="1978" y="1572"/>
                  <a:pt x="1572" y="1979"/>
                  <a:pt x="1072" y="1979"/>
                </a:cubicBezTo>
                <a:close/>
                <a:moveTo>
                  <a:pt x="1072" y="0"/>
                </a:moveTo>
                <a:cubicBezTo>
                  <a:pt x="480" y="0"/>
                  <a:pt x="0" y="480"/>
                  <a:pt x="0" y="1073"/>
                </a:cubicBezTo>
                <a:cubicBezTo>
                  <a:pt x="0" y="1665"/>
                  <a:pt x="480" y="2146"/>
                  <a:pt x="1072" y="2146"/>
                </a:cubicBezTo>
                <a:cubicBezTo>
                  <a:pt x="1665" y="2146"/>
                  <a:pt x="2145" y="1665"/>
                  <a:pt x="2145" y="1073"/>
                </a:cubicBezTo>
                <a:cubicBezTo>
                  <a:pt x="2145" y="480"/>
                  <a:pt x="1665" y="0"/>
                  <a:pt x="107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7D588D61-CC72-4D7F-B81B-A16757CE7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5092" y="11408816"/>
            <a:ext cx="1373895" cy="1373895"/>
          </a:xfrm>
          <a:custGeom>
            <a:avLst/>
            <a:gdLst>
              <a:gd name="T0" fmla="*/ 445908 w 2479"/>
              <a:gd name="T1" fmla="*/ 772019 h 2480"/>
              <a:gd name="T2" fmla="*/ 120204 w 2479"/>
              <a:gd name="T3" fmla="*/ 446088 h 2480"/>
              <a:gd name="T4" fmla="*/ 445908 w 2479"/>
              <a:gd name="T5" fmla="*/ 120156 h 2480"/>
              <a:gd name="T6" fmla="*/ 771971 w 2479"/>
              <a:gd name="T7" fmla="*/ 446088 h 2480"/>
              <a:gd name="T8" fmla="*/ 445908 w 2479"/>
              <a:gd name="T9" fmla="*/ 772019 h 2480"/>
              <a:gd name="T10" fmla="*/ 445908 w 2479"/>
              <a:gd name="T11" fmla="*/ 0 h 2480"/>
              <a:gd name="T12" fmla="*/ 0 w 2479"/>
              <a:gd name="T13" fmla="*/ 446088 h 2480"/>
              <a:gd name="T14" fmla="*/ 445908 w 2479"/>
              <a:gd name="T15" fmla="*/ 891815 h 2480"/>
              <a:gd name="T16" fmla="*/ 891815 w 2479"/>
              <a:gd name="T17" fmla="*/ 446088 h 2480"/>
              <a:gd name="T18" fmla="*/ 445908 w 2479"/>
              <a:gd name="T19" fmla="*/ 0 h 24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479" h="2480">
                <a:moveTo>
                  <a:pt x="1239" y="2146"/>
                </a:moveTo>
                <a:cubicBezTo>
                  <a:pt x="740" y="2146"/>
                  <a:pt x="334" y="1739"/>
                  <a:pt x="334" y="1240"/>
                </a:cubicBezTo>
                <a:cubicBezTo>
                  <a:pt x="334" y="740"/>
                  <a:pt x="740" y="334"/>
                  <a:pt x="1239" y="334"/>
                </a:cubicBezTo>
                <a:cubicBezTo>
                  <a:pt x="1739" y="334"/>
                  <a:pt x="2145" y="740"/>
                  <a:pt x="2145" y="1240"/>
                </a:cubicBezTo>
                <a:cubicBezTo>
                  <a:pt x="2145" y="1739"/>
                  <a:pt x="1739" y="2146"/>
                  <a:pt x="1239" y="2146"/>
                </a:cubicBezTo>
                <a:close/>
                <a:moveTo>
                  <a:pt x="1239" y="0"/>
                </a:moveTo>
                <a:cubicBezTo>
                  <a:pt x="556" y="0"/>
                  <a:pt x="0" y="556"/>
                  <a:pt x="0" y="1240"/>
                </a:cubicBezTo>
                <a:cubicBezTo>
                  <a:pt x="0" y="1923"/>
                  <a:pt x="556" y="2479"/>
                  <a:pt x="1239" y="2479"/>
                </a:cubicBezTo>
                <a:cubicBezTo>
                  <a:pt x="1923" y="2479"/>
                  <a:pt x="2478" y="1923"/>
                  <a:pt x="2478" y="1240"/>
                </a:cubicBezTo>
                <a:cubicBezTo>
                  <a:pt x="2478" y="556"/>
                  <a:pt x="1923" y="0"/>
                  <a:pt x="123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7F813ADF-DEB7-4C8F-A544-C3C6F304D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8442" y="11594610"/>
            <a:ext cx="1004751" cy="1004751"/>
          </a:xfrm>
          <a:custGeom>
            <a:avLst/>
            <a:gdLst>
              <a:gd name="T0" fmla="*/ 652102 w 1812"/>
              <a:gd name="T1" fmla="*/ 326051 h 1813"/>
              <a:gd name="T2" fmla="*/ 325871 w 1812"/>
              <a:gd name="T3" fmla="*/ 652102 h 1813"/>
              <a:gd name="T4" fmla="*/ 0 w 1812"/>
              <a:gd name="T5" fmla="*/ 326051 h 1813"/>
              <a:gd name="T6" fmla="*/ 325871 w 1812"/>
              <a:gd name="T7" fmla="*/ 0 h 1813"/>
              <a:gd name="T8" fmla="*/ 652102 w 1812"/>
              <a:gd name="T9" fmla="*/ 326051 h 1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12" h="1813">
                <a:moveTo>
                  <a:pt x="1811" y="906"/>
                </a:moveTo>
                <a:cubicBezTo>
                  <a:pt x="1811" y="1405"/>
                  <a:pt x="1405" y="1812"/>
                  <a:pt x="905" y="1812"/>
                </a:cubicBezTo>
                <a:cubicBezTo>
                  <a:pt x="406" y="1812"/>
                  <a:pt x="0" y="1405"/>
                  <a:pt x="0" y="906"/>
                </a:cubicBezTo>
                <a:cubicBezTo>
                  <a:pt x="0" y="406"/>
                  <a:pt x="406" y="0"/>
                  <a:pt x="905" y="0"/>
                </a:cubicBezTo>
                <a:cubicBezTo>
                  <a:pt x="1405" y="0"/>
                  <a:pt x="1811" y="406"/>
                  <a:pt x="1811" y="90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45C50F2E-7D83-4A99-854A-155A58053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3593" y="11377035"/>
            <a:ext cx="1190545" cy="1190546"/>
          </a:xfrm>
          <a:custGeom>
            <a:avLst/>
            <a:gdLst>
              <a:gd name="T0" fmla="*/ 386556 w 2146"/>
              <a:gd name="T1" fmla="*/ 712618 h 2147"/>
              <a:gd name="T2" fmla="*/ 59803 w 2146"/>
              <a:gd name="T3" fmla="*/ 386376 h 2147"/>
              <a:gd name="T4" fmla="*/ 386556 w 2146"/>
              <a:gd name="T5" fmla="*/ 60135 h 2147"/>
              <a:gd name="T6" fmla="*/ 712589 w 2146"/>
              <a:gd name="T7" fmla="*/ 386376 h 2147"/>
              <a:gd name="T8" fmla="*/ 386556 w 2146"/>
              <a:gd name="T9" fmla="*/ 712618 h 2147"/>
              <a:gd name="T10" fmla="*/ 386556 w 2146"/>
              <a:gd name="T11" fmla="*/ 0 h 2147"/>
              <a:gd name="T12" fmla="*/ 0 w 2146"/>
              <a:gd name="T13" fmla="*/ 386376 h 2147"/>
              <a:gd name="T14" fmla="*/ 386556 w 2146"/>
              <a:gd name="T15" fmla="*/ 772753 h 2147"/>
              <a:gd name="T16" fmla="*/ 772752 w 2146"/>
              <a:gd name="T17" fmla="*/ 386376 h 2147"/>
              <a:gd name="T18" fmla="*/ 386556 w 2146"/>
              <a:gd name="T19" fmla="*/ 0 h 214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146" h="2147">
                <a:moveTo>
                  <a:pt x="1073" y="1979"/>
                </a:moveTo>
                <a:cubicBezTo>
                  <a:pt x="573" y="1979"/>
                  <a:pt x="166" y="1573"/>
                  <a:pt x="166" y="1073"/>
                </a:cubicBezTo>
                <a:cubicBezTo>
                  <a:pt x="166" y="573"/>
                  <a:pt x="573" y="167"/>
                  <a:pt x="1073" y="167"/>
                </a:cubicBezTo>
                <a:cubicBezTo>
                  <a:pt x="1572" y="167"/>
                  <a:pt x="1978" y="573"/>
                  <a:pt x="1978" y="1073"/>
                </a:cubicBezTo>
                <a:cubicBezTo>
                  <a:pt x="1978" y="1573"/>
                  <a:pt x="1572" y="1979"/>
                  <a:pt x="1073" y="1979"/>
                </a:cubicBezTo>
                <a:close/>
                <a:moveTo>
                  <a:pt x="1073" y="0"/>
                </a:moveTo>
                <a:cubicBezTo>
                  <a:pt x="480" y="0"/>
                  <a:pt x="0" y="480"/>
                  <a:pt x="0" y="1073"/>
                </a:cubicBezTo>
                <a:cubicBezTo>
                  <a:pt x="0" y="1665"/>
                  <a:pt x="480" y="2146"/>
                  <a:pt x="1073" y="2146"/>
                </a:cubicBezTo>
                <a:cubicBezTo>
                  <a:pt x="1665" y="2146"/>
                  <a:pt x="2145" y="1665"/>
                  <a:pt x="2145" y="1073"/>
                </a:cubicBezTo>
                <a:cubicBezTo>
                  <a:pt x="2145" y="480"/>
                  <a:pt x="1665" y="0"/>
                  <a:pt x="107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748294AE-A538-40F3-A308-03C114BE9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90696" y="11284138"/>
            <a:ext cx="1373895" cy="1376340"/>
          </a:xfrm>
          <a:custGeom>
            <a:avLst/>
            <a:gdLst>
              <a:gd name="T0" fmla="*/ 446088 w 2480"/>
              <a:gd name="T1" fmla="*/ 773082 h 2481"/>
              <a:gd name="T2" fmla="*/ 119796 w 2480"/>
              <a:gd name="T3" fmla="*/ 446701 h 2481"/>
              <a:gd name="T4" fmla="*/ 446088 w 2480"/>
              <a:gd name="T5" fmla="*/ 120321 h 2481"/>
              <a:gd name="T6" fmla="*/ 771659 w 2480"/>
              <a:gd name="T7" fmla="*/ 446701 h 2481"/>
              <a:gd name="T8" fmla="*/ 446088 w 2480"/>
              <a:gd name="T9" fmla="*/ 773082 h 2481"/>
              <a:gd name="T10" fmla="*/ 446088 w 2480"/>
              <a:gd name="T11" fmla="*/ 0 h 2481"/>
              <a:gd name="T12" fmla="*/ 0 w 2480"/>
              <a:gd name="T13" fmla="*/ 446701 h 2481"/>
              <a:gd name="T14" fmla="*/ 446088 w 2480"/>
              <a:gd name="T15" fmla="*/ 893403 h 2481"/>
              <a:gd name="T16" fmla="*/ 891815 w 2480"/>
              <a:gd name="T17" fmla="*/ 446701 h 2481"/>
              <a:gd name="T18" fmla="*/ 446088 w 2480"/>
              <a:gd name="T19" fmla="*/ 0 h 248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480" h="2481">
                <a:moveTo>
                  <a:pt x="1240" y="2146"/>
                </a:moveTo>
                <a:cubicBezTo>
                  <a:pt x="740" y="2146"/>
                  <a:pt x="333" y="1740"/>
                  <a:pt x="333" y="1240"/>
                </a:cubicBezTo>
                <a:cubicBezTo>
                  <a:pt x="333" y="740"/>
                  <a:pt x="740" y="334"/>
                  <a:pt x="1240" y="334"/>
                </a:cubicBezTo>
                <a:cubicBezTo>
                  <a:pt x="1739" y="334"/>
                  <a:pt x="2145" y="740"/>
                  <a:pt x="2145" y="1240"/>
                </a:cubicBezTo>
                <a:cubicBezTo>
                  <a:pt x="2145" y="1740"/>
                  <a:pt x="1739" y="2146"/>
                  <a:pt x="1240" y="2146"/>
                </a:cubicBezTo>
                <a:close/>
                <a:moveTo>
                  <a:pt x="1240" y="0"/>
                </a:moveTo>
                <a:cubicBezTo>
                  <a:pt x="556" y="0"/>
                  <a:pt x="0" y="557"/>
                  <a:pt x="0" y="1240"/>
                </a:cubicBezTo>
                <a:cubicBezTo>
                  <a:pt x="0" y="1923"/>
                  <a:pt x="556" y="2480"/>
                  <a:pt x="1240" y="2480"/>
                </a:cubicBezTo>
                <a:cubicBezTo>
                  <a:pt x="1923" y="2480"/>
                  <a:pt x="2479" y="1923"/>
                  <a:pt x="2479" y="1240"/>
                </a:cubicBezTo>
                <a:cubicBezTo>
                  <a:pt x="2479" y="557"/>
                  <a:pt x="1923" y="0"/>
                  <a:pt x="124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D272A8DD-CAF4-42CE-938C-93EE5DDEE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74044" y="11469932"/>
            <a:ext cx="1004753" cy="1004753"/>
          </a:xfrm>
          <a:custGeom>
            <a:avLst/>
            <a:gdLst>
              <a:gd name="T0" fmla="*/ 652103 w 1813"/>
              <a:gd name="T1" fmla="*/ 326052 h 1813"/>
              <a:gd name="T2" fmla="*/ 326411 w 1813"/>
              <a:gd name="T3" fmla="*/ 652103 h 1813"/>
              <a:gd name="T4" fmla="*/ 0 w 1813"/>
              <a:gd name="T5" fmla="*/ 326052 h 1813"/>
              <a:gd name="T6" fmla="*/ 326411 w 1813"/>
              <a:gd name="T7" fmla="*/ 0 h 1813"/>
              <a:gd name="T8" fmla="*/ 652103 w 1813"/>
              <a:gd name="T9" fmla="*/ 326052 h 1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13" h="1813">
                <a:moveTo>
                  <a:pt x="1812" y="906"/>
                </a:moveTo>
                <a:cubicBezTo>
                  <a:pt x="1812" y="1406"/>
                  <a:pt x="1406" y="1812"/>
                  <a:pt x="907" y="1812"/>
                </a:cubicBezTo>
                <a:cubicBezTo>
                  <a:pt x="407" y="1812"/>
                  <a:pt x="0" y="1406"/>
                  <a:pt x="0" y="906"/>
                </a:cubicBezTo>
                <a:cubicBezTo>
                  <a:pt x="0" y="406"/>
                  <a:pt x="407" y="0"/>
                  <a:pt x="907" y="0"/>
                </a:cubicBezTo>
                <a:cubicBezTo>
                  <a:pt x="1406" y="0"/>
                  <a:pt x="1812" y="406"/>
                  <a:pt x="1812" y="90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ED71F489-803E-47F8-95EC-02CFCDEA6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7637" y="10795208"/>
            <a:ext cx="1190546" cy="1190546"/>
          </a:xfrm>
          <a:custGeom>
            <a:avLst/>
            <a:gdLst>
              <a:gd name="T0" fmla="*/ 386016 w 2147"/>
              <a:gd name="T1" fmla="*/ 712618 h 2147"/>
              <a:gd name="T2" fmla="*/ 60135 w 2147"/>
              <a:gd name="T3" fmla="*/ 386737 h 2147"/>
              <a:gd name="T4" fmla="*/ 386016 w 2147"/>
              <a:gd name="T5" fmla="*/ 60495 h 2147"/>
              <a:gd name="T6" fmla="*/ 712618 w 2147"/>
              <a:gd name="T7" fmla="*/ 386737 h 2147"/>
              <a:gd name="T8" fmla="*/ 386016 w 2147"/>
              <a:gd name="T9" fmla="*/ 712618 h 2147"/>
              <a:gd name="T10" fmla="*/ 386016 w 2147"/>
              <a:gd name="T11" fmla="*/ 0 h 2147"/>
              <a:gd name="T12" fmla="*/ 0 w 2147"/>
              <a:gd name="T13" fmla="*/ 386737 h 2147"/>
              <a:gd name="T14" fmla="*/ 386016 w 2147"/>
              <a:gd name="T15" fmla="*/ 772753 h 2147"/>
              <a:gd name="T16" fmla="*/ 772753 w 2147"/>
              <a:gd name="T17" fmla="*/ 386737 h 2147"/>
              <a:gd name="T18" fmla="*/ 386016 w 2147"/>
              <a:gd name="T19" fmla="*/ 0 h 214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147" h="2147">
                <a:moveTo>
                  <a:pt x="1072" y="1979"/>
                </a:moveTo>
                <a:cubicBezTo>
                  <a:pt x="573" y="1979"/>
                  <a:pt x="167" y="1573"/>
                  <a:pt x="167" y="1074"/>
                </a:cubicBezTo>
                <a:cubicBezTo>
                  <a:pt x="167" y="574"/>
                  <a:pt x="573" y="168"/>
                  <a:pt x="1072" y="168"/>
                </a:cubicBezTo>
                <a:cubicBezTo>
                  <a:pt x="1572" y="168"/>
                  <a:pt x="1979" y="574"/>
                  <a:pt x="1979" y="1074"/>
                </a:cubicBezTo>
                <a:cubicBezTo>
                  <a:pt x="1979" y="1573"/>
                  <a:pt x="1572" y="1979"/>
                  <a:pt x="1072" y="1979"/>
                </a:cubicBezTo>
                <a:close/>
                <a:moveTo>
                  <a:pt x="1072" y="0"/>
                </a:moveTo>
                <a:cubicBezTo>
                  <a:pt x="480" y="0"/>
                  <a:pt x="0" y="481"/>
                  <a:pt x="0" y="1074"/>
                </a:cubicBezTo>
                <a:cubicBezTo>
                  <a:pt x="0" y="1666"/>
                  <a:pt x="480" y="2146"/>
                  <a:pt x="1072" y="2146"/>
                </a:cubicBezTo>
                <a:cubicBezTo>
                  <a:pt x="1665" y="2146"/>
                  <a:pt x="2146" y="1666"/>
                  <a:pt x="2146" y="1074"/>
                </a:cubicBezTo>
                <a:cubicBezTo>
                  <a:pt x="2146" y="481"/>
                  <a:pt x="1665" y="0"/>
                  <a:pt x="107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CC6E3717-F849-402E-9490-58DB88372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740" y="10702311"/>
            <a:ext cx="1373895" cy="1373895"/>
          </a:xfrm>
          <a:custGeom>
            <a:avLst/>
            <a:gdLst>
              <a:gd name="T0" fmla="*/ 445728 w 2480"/>
              <a:gd name="T1" fmla="*/ 771659 h 2480"/>
              <a:gd name="T2" fmla="*/ 120156 w 2480"/>
              <a:gd name="T3" fmla="*/ 446088 h 2480"/>
              <a:gd name="T4" fmla="*/ 445728 w 2480"/>
              <a:gd name="T5" fmla="*/ 120156 h 2480"/>
              <a:gd name="T6" fmla="*/ 772019 w 2480"/>
              <a:gd name="T7" fmla="*/ 446088 h 2480"/>
              <a:gd name="T8" fmla="*/ 445728 w 2480"/>
              <a:gd name="T9" fmla="*/ 771659 h 2480"/>
              <a:gd name="T10" fmla="*/ 445728 w 2480"/>
              <a:gd name="T11" fmla="*/ 0 h 2480"/>
              <a:gd name="T12" fmla="*/ 0 w 2480"/>
              <a:gd name="T13" fmla="*/ 446088 h 2480"/>
              <a:gd name="T14" fmla="*/ 445728 w 2480"/>
              <a:gd name="T15" fmla="*/ 891815 h 2480"/>
              <a:gd name="T16" fmla="*/ 891815 w 2480"/>
              <a:gd name="T17" fmla="*/ 446088 h 2480"/>
              <a:gd name="T18" fmla="*/ 445728 w 2480"/>
              <a:gd name="T19" fmla="*/ 0 h 24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480" h="2480">
                <a:moveTo>
                  <a:pt x="1239" y="2145"/>
                </a:moveTo>
                <a:cubicBezTo>
                  <a:pt x="740" y="2145"/>
                  <a:pt x="334" y="1739"/>
                  <a:pt x="334" y="1240"/>
                </a:cubicBezTo>
                <a:cubicBezTo>
                  <a:pt x="334" y="740"/>
                  <a:pt x="740" y="334"/>
                  <a:pt x="1239" y="334"/>
                </a:cubicBezTo>
                <a:cubicBezTo>
                  <a:pt x="1739" y="334"/>
                  <a:pt x="2146" y="740"/>
                  <a:pt x="2146" y="1240"/>
                </a:cubicBezTo>
                <a:cubicBezTo>
                  <a:pt x="2146" y="1739"/>
                  <a:pt x="1739" y="2145"/>
                  <a:pt x="1239" y="2145"/>
                </a:cubicBezTo>
                <a:close/>
                <a:moveTo>
                  <a:pt x="1239" y="0"/>
                </a:moveTo>
                <a:cubicBezTo>
                  <a:pt x="556" y="0"/>
                  <a:pt x="0" y="556"/>
                  <a:pt x="0" y="1240"/>
                </a:cubicBezTo>
                <a:cubicBezTo>
                  <a:pt x="0" y="1923"/>
                  <a:pt x="556" y="2479"/>
                  <a:pt x="1239" y="2479"/>
                </a:cubicBezTo>
                <a:cubicBezTo>
                  <a:pt x="1923" y="2479"/>
                  <a:pt x="2479" y="1923"/>
                  <a:pt x="2479" y="1240"/>
                </a:cubicBezTo>
                <a:cubicBezTo>
                  <a:pt x="2479" y="556"/>
                  <a:pt x="1923" y="0"/>
                  <a:pt x="123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B81E2482-7C58-40CE-B775-CF7039AB6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0533" y="10888105"/>
            <a:ext cx="1004753" cy="1004753"/>
          </a:xfrm>
          <a:custGeom>
            <a:avLst/>
            <a:gdLst>
              <a:gd name="T0" fmla="*/ 652103 w 1813"/>
              <a:gd name="T1" fmla="*/ 326232 h 1812"/>
              <a:gd name="T2" fmla="*/ 325692 w 1813"/>
              <a:gd name="T3" fmla="*/ 652103 h 1812"/>
              <a:gd name="T4" fmla="*/ 0 w 1813"/>
              <a:gd name="T5" fmla="*/ 326232 h 1812"/>
              <a:gd name="T6" fmla="*/ 325692 w 1813"/>
              <a:gd name="T7" fmla="*/ 0 h 1812"/>
              <a:gd name="T8" fmla="*/ 652103 w 1813"/>
              <a:gd name="T9" fmla="*/ 326232 h 18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13" h="1812">
                <a:moveTo>
                  <a:pt x="1812" y="906"/>
                </a:moveTo>
                <a:cubicBezTo>
                  <a:pt x="1812" y="1405"/>
                  <a:pt x="1405" y="1811"/>
                  <a:pt x="905" y="1811"/>
                </a:cubicBezTo>
                <a:cubicBezTo>
                  <a:pt x="406" y="1811"/>
                  <a:pt x="0" y="1405"/>
                  <a:pt x="0" y="906"/>
                </a:cubicBezTo>
                <a:cubicBezTo>
                  <a:pt x="0" y="406"/>
                  <a:pt x="406" y="0"/>
                  <a:pt x="905" y="0"/>
                </a:cubicBezTo>
                <a:cubicBezTo>
                  <a:pt x="1405" y="0"/>
                  <a:pt x="1812" y="406"/>
                  <a:pt x="1812" y="90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C36E7A57-ECAF-4703-B307-3BDCB9CC5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8351" y="10795208"/>
            <a:ext cx="1190545" cy="1190546"/>
          </a:xfrm>
          <a:custGeom>
            <a:avLst/>
            <a:gdLst>
              <a:gd name="T0" fmla="*/ 386556 w 2146"/>
              <a:gd name="T1" fmla="*/ 712618 h 2147"/>
              <a:gd name="T2" fmla="*/ 60163 w 2146"/>
              <a:gd name="T3" fmla="*/ 386737 h 2147"/>
              <a:gd name="T4" fmla="*/ 386556 w 2146"/>
              <a:gd name="T5" fmla="*/ 60495 h 2147"/>
              <a:gd name="T6" fmla="*/ 712589 w 2146"/>
              <a:gd name="T7" fmla="*/ 386737 h 2147"/>
              <a:gd name="T8" fmla="*/ 386556 w 2146"/>
              <a:gd name="T9" fmla="*/ 712618 h 2147"/>
              <a:gd name="T10" fmla="*/ 386556 w 2146"/>
              <a:gd name="T11" fmla="*/ 0 h 2147"/>
              <a:gd name="T12" fmla="*/ 0 w 2146"/>
              <a:gd name="T13" fmla="*/ 386737 h 2147"/>
              <a:gd name="T14" fmla="*/ 386556 w 2146"/>
              <a:gd name="T15" fmla="*/ 772753 h 2147"/>
              <a:gd name="T16" fmla="*/ 772752 w 2146"/>
              <a:gd name="T17" fmla="*/ 386737 h 2147"/>
              <a:gd name="T18" fmla="*/ 386556 w 2146"/>
              <a:gd name="T19" fmla="*/ 0 h 214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146" h="2147">
                <a:moveTo>
                  <a:pt x="1073" y="1979"/>
                </a:moveTo>
                <a:cubicBezTo>
                  <a:pt x="573" y="1979"/>
                  <a:pt x="167" y="1573"/>
                  <a:pt x="167" y="1074"/>
                </a:cubicBezTo>
                <a:cubicBezTo>
                  <a:pt x="167" y="574"/>
                  <a:pt x="573" y="168"/>
                  <a:pt x="1073" y="168"/>
                </a:cubicBezTo>
                <a:cubicBezTo>
                  <a:pt x="1572" y="168"/>
                  <a:pt x="1978" y="574"/>
                  <a:pt x="1978" y="1074"/>
                </a:cubicBezTo>
                <a:cubicBezTo>
                  <a:pt x="1978" y="1573"/>
                  <a:pt x="1572" y="1979"/>
                  <a:pt x="1073" y="1979"/>
                </a:cubicBezTo>
                <a:close/>
                <a:moveTo>
                  <a:pt x="1073" y="0"/>
                </a:moveTo>
                <a:cubicBezTo>
                  <a:pt x="480" y="0"/>
                  <a:pt x="0" y="481"/>
                  <a:pt x="0" y="1074"/>
                </a:cubicBezTo>
                <a:cubicBezTo>
                  <a:pt x="0" y="1666"/>
                  <a:pt x="480" y="2146"/>
                  <a:pt x="1073" y="2146"/>
                </a:cubicBezTo>
                <a:cubicBezTo>
                  <a:pt x="1665" y="2146"/>
                  <a:pt x="2145" y="1666"/>
                  <a:pt x="2145" y="1074"/>
                </a:cubicBezTo>
                <a:cubicBezTo>
                  <a:pt x="2145" y="481"/>
                  <a:pt x="1665" y="0"/>
                  <a:pt x="107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132669FB-6A94-481E-8796-AE14ADEA8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57899" y="10702311"/>
            <a:ext cx="1373895" cy="1373895"/>
          </a:xfrm>
          <a:custGeom>
            <a:avLst/>
            <a:gdLst>
              <a:gd name="T0" fmla="*/ 446088 w 2480"/>
              <a:gd name="T1" fmla="*/ 771659 h 2480"/>
              <a:gd name="T2" fmla="*/ 120156 w 2480"/>
              <a:gd name="T3" fmla="*/ 446088 h 2480"/>
              <a:gd name="T4" fmla="*/ 446088 w 2480"/>
              <a:gd name="T5" fmla="*/ 120156 h 2480"/>
              <a:gd name="T6" fmla="*/ 771659 w 2480"/>
              <a:gd name="T7" fmla="*/ 446088 h 2480"/>
              <a:gd name="T8" fmla="*/ 446088 w 2480"/>
              <a:gd name="T9" fmla="*/ 771659 h 2480"/>
              <a:gd name="T10" fmla="*/ 446088 w 2480"/>
              <a:gd name="T11" fmla="*/ 0 h 2480"/>
              <a:gd name="T12" fmla="*/ 0 w 2480"/>
              <a:gd name="T13" fmla="*/ 446088 h 2480"/>
              <a:gd name="T14" fmla="*/ 446088 w 2480"/>
              <a:gd name="T15" fmla="*/ 891815 h 2480"/>
              <a:gd name="T16" fmla="*/ 891815 w 2480"/>
              <a:gd name="T17" fmla="*/ 446088 h 2480"/>
              <a:gd name="T18" fmla="*/ 446088 w 2480"/>
              <a:gd name="T19" fmla="*/ 0 h 24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480" h="2480">
                <a:moveTo>
                  <a:pt x="1240" y="2145"/>
                </a:moveTo>
                <a:cubicBezTo>
                  <a:pt x="740" y="2145"/>
                  <a:pt x="334" y="1739"/>
                  <a:pt x="334" y="1240"/>
                </a:cubicBezTo>
                <a:cubicBezTo>
                  <a:pt x="334" y="740"/>
                  <a:pt x="740" y="334"/>
                  <a:pt x="1240" y="334"/>
                </a:cubicBezTo>
                <a:cubicBezTo>
                  <a:pt x="1739" y="334"/>
                  <a:pt x="2145" y="740"/>
                  <a:pt x="2145" y="1240"/>
                </a:cubicBezTo>
                <a:cubicBezTo>
                  <a:pt x="2145" y="1739"/>
                  <a:pt x="1739" y="2145"/>
                  <a:pt x="1240" y="2145"/>
                </a:cubicBezTo>
                <a:close/>
                <a:moveTo>
                  <a:pt x="1240" y="0"/>
                </a:moveTo>
                <a:cubicBezTo>
                  <a:pt x="556" y="0"/>
                  <a:pt x="0" y="556"/>
                  <a:pt x="0" y="1240"/>
                </a:cubicBezTo>
                <a:cubicBezTo>
                  <a:pt x="0" y="1923"/>
                  <a:pt x="556" y="2479"/>
                  <a:pt x="1240" y="2479"/>
                </a:cubicBezTo>
                <a:cubicBezTo>
                  <a:pt x="1923" y="2479"/>
                  <a:pt x="2479" y="1923"/>
                  <a:pt x="2479" y="1240"/>
                </a:cubicBezTo>
                <a:cubicBezTo>
                  <a:pt x="2479" y="556"/>
                  <a:pt x="1923" y="0"/>
                  <a:pt x="124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60420EE1-B8BB-417E-AD28-9C7EA5699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1248" y="10888105"/>
            <a:ext cx="1004751" cy="1004753"/>
          </a:xfrm>
          <a:custGeom>
            <a:avLst/>
            <a:gdLst>
              <a:gd name="T0" fmla="*/ 652102 w 1812"/>
              <a:gd name="T1" fmla="*/ 326232 h 1812"/>
              <a:gd name="T2" fmla="*/ 326231 w 1812"/>
              <a:gd name="T3" fmla="*/ 652103 h 1812"/>
              <a:gd name="T4" fmla="*/ 0 w 1812"/>
              <a:gd name="T5" fmla="*/ 326232 h 1812"/>
              <a:gd name="T6" fmla="*/ 326231 w 1812"/>
              <a:gd name="T7" fmla="*/ 0 h 1812"/>
              <a:gd name="T8" fmla="*/ 652102 w 1812"/>
              <a:gd name="T9" fmla="*/ 326232 h 18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12" h="1812">
                <a:moveTo>
                  <a:pt x="1811" y="906"/>
                </a:moveTo>
                <a:cubicBezTo>
                  <a:pt x="1811" y="1405"/>
                  <a:pt x="1405" y="1811"/>
                  <a:pt x="906" y="1811"/>
                </a:cubicBezTo>
                <a:cubicBezTo>
                  <a:pt x="406" y="1811"/>
                  <a:pt x="0" y="1405"/>
                  <a:pt x="0" y="906"/>
                </a:cubicBezTo>
                <a:cubicBezTo>
                  <a:pt x="0" y="406"/>
                  <a:pt x="406" y="0"/>
                  <a:pt x="906" y="0"/>
                </a:cubicBezTo>
                <a:cubicBezTo>
                  <a:pt x="1405" y="0"/>
                  <a:pt x="1811" y="406"/>
                  <a:pt x="1811" y="90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792E2D92-7A65-4E64-AB11-199858987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7662" y="5172507"/>
            <a:ext cx="3486074" cy="2029061"/>
          </a:xfrm>
          <a:custGeom>
            <a:avLst/>
            <a:gdLst>
              <a:gd name="T0" fmla="*/ 2263415 w 6290"/>
              <a:gd name="T1" fmla="*/ 675382 h 3658"/>
              <a:gd name="T2" fmla="*/ 2263415 w 6290"/>
              <a:gd name="T3" fmla="*/ 826667 h 3658"/>
              <a:gd name="T4" fmla="*/ 1957859 w 6290"/>
              <a:gd name="T5" fmla="*/ 1132841 h 3658"/>
              <a:gd name="T6" fmla="*/ 1235899 w 6290"/>
              <a:gd name="T7" fmla="*/ 1132841 h 3658"/>
              <a:gd name="T8" fmla="*/ 955536 w 6290"/>
              <a:gd name="T9" fmla="*/ 1317265 h 3658"/>
              <a:gd name="T10" fmla="*/ 305916 w 6290"/>
              <a:gd name="T11" fmla="*/ 1317265 h 3658"/>
              <a:gd name="T12" fmla="*/ 0 w 6290"/>
              <a:gd name="T13" fmla="*/ 1011092 h 3658"/>
              <a:gd name="T14" fmla="*/ 0 w 6290"/>
              <a:gd name="T15" fmla="*/ 812259 h 3658"/>
              <a:gd name="T16" fmla="*/ 305916 w 6290"/>
              <a:gd name="T17" fmla="*/ 506086 h 3658"/>
              <a:gd name="T18" fmla="*/ 628746 w 6290"/>
              <a:gd name="T19" fmla="*/ 506086 h 3658"/>
              <a:gd name="T20" fmla="*/ 630546 w 6290"/>
              <a:gd name="T21" fmla="*/ 305813 h 3658"/>
              <a:gd name="T22" fmla="*/ 936461 w 6290"/>
              <a:gd name="T23" fmla="*/ 0 h 3658"/>
              <a:gd name="T24" fmla="*/ 1419808 w 6290"/>
              <a:gd name="T25" fmla="*/ 0 h 3658"/>
              <a:gd name="T26" fmla="*/ 1725364 w 6290"/>
              <a:gd name="T27" fmla="*/ 305813 h 3658"/>
              <a:gd name="T28" fmla="*/ 1725364 w 6290"/>
              <a:gd name="T29" fmla="*/ 369209 h 3658"/>
              <a:gd name="T30" fmla="*/ 1957859 w 6290"/>
              <a:gd name="T31" fmla="*/ 369209 h 3658"/>
              <a:gd name="T32" fmla="*/ 2263415 w 6290"/>
              <a:gd name="T33" fmla="*/ 675382 h 36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290" h="3658">
                <a:moveTo>
                  <a:pt x="6289" y="1875"/>
                </a:moveTo>
                <a:lnTo>
                  <a:pt x="6289" y="2295"/>
                </a:lnTo>
                <a:cubicBezTo>
                  <a:pt x="6289" y="2762"/>
                  <a:pt x="5907" y="3145"/>
                  <a:pt x="5440" y="3145"/>
                </a:cubicBezTo>
                <a:lnTo>
                  <a:pt x="3434" y="3145"/>
                </a:lnTo>
                <a:cubicBezTo>
                  <a:pt x="3303" y="3445"/>
                  <a:pt x="3002" y="3657"/>
                  <a:pt x="2655" y="3657"/>
                </a:cubicBezTo>
                <a:lnTo>
                  <a:pt x="850" y="3657"/>
                </a:lnTo>
                <a:cubicBezTo>
                  <a:pt x="383" y="3657"/>
                  <a:pt x="0" y="3274"/>
                  <a:pt x="0" y="2807"/>
                </a:cubicBezTo>
                <a:lnTo>
                  <a:pt x="0" y="2255"/>
                </a:lnTo>
                <a:cubicBezTo>
                  <a:pt x="0" y="1788"/>
                  <a:pt x="383" y="1405"/>
                  <a:pt x="850" y="1405"/>
                </a:cubicBezTo>
                <a:lnTo>
                  <a:pt x="1747" y="1405"/>
                </a:lnTo>
                <a:lnTo>
                  <a:pt x="1752" y="849"/>
                </a:lnTo>
                <a:cubicBezTo>
                  <a:pt x="1752" y="382"/>
                  <a:pt x="2135" y="0"/>
                  <a:pt x="2602" y="0"/>
                </a:cubicBezTo>
                <a:lnTo>
                  <a:pt x="3945" y="0"/>
                </a:lnTo>
                <a:cubicBezTo>
                  <a:pt x="4411" y="0"/>
                  <a:pt x="4794" y="382"/>
                  <a:pt x="4794" y="849"/>
                </a:cubicBezTo>
                <a:lnTo>
                  <a:pt x="4794" y="1025"/>
                </a:lnTo>
                <a:lnTo>
                  <a:pt x="5440" y="1025"/>
                </a:lnTo>
                <a:cubicBezTo>
                  <a:pt x="5907" y="1025"/>
                  <a:pt x="6289" y="1408"/>
                  <a:pt x="6289" y="187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A6630840-A249-4FAB-BBA0-60EDA41A7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1603" y="3441693"/>
            <a:ext cx="2960475" cy="2148850"/>
          </a:xfrm>
          <a:custGeom>
            <a:avLst/>
            <a:gdLst>
              <a:gd name="T0" fmla="*/ 1922103 w 5340"/>
              <a:gd name="T1" fmla="*/ 575725 h 3878"/>
              <a:gd name="T2" fmla="*/ 1922103 w 5340"/>
              <a:gd name="T3" fmla="*/ 819328 h 3878"/>
              <a:gd name="T4" fmla="*/ 1656774 w 5340"/>
              <a:gd name="T5" fmla="*/ 1028029 h 3878"/>
              <a:gd name="T6" fmla="*/ 1597732 w 5340"/>
              <a:gd name="T7" fmla="*/ 1028029 h 3878"/>
              <a:gd name="T8" fmla="*/ 1597732 w 5340"/>
              <a:gd name="T9" fmla="*/ 1186353 h 3878"/>
              <a:gd name="T10" fmla="*/ 1332764 w 5340"/>
              <a:gd name="T11" fmla="*/ 1395053 h 3878"/>
              <a:gd name="T12" fmla="*/ 588979 w 5340"/>
              <a:gd name="T13" fmla="*/ 1395053 h 3878"/>
              <a:gd name="T14" fmla="*/ 324371 w 5340"/>
              <a:gd name="T15" fmla="*/ 1186353 h 3878"/>
              <a:gd name="T16" fmla="*/ 324371 w 5340"/>
              <a:gd name="T17" fmla="*/ 1028029 h 3878"/>
              <a:gd name="T18" fmla="*/ 264969 w 5340"/>
              <a:gd name="T19" fmla="*/ 1028029 h 3878"/>
              <a:gd name="T20" fmla="*/ 0 w 5340"/>
              <a:gd name="T21" fmla="*/ 819328 h 3878"/>
              <a:gd name="T22" fmla="*/ 0 w 5340"/>
              <a:gd name="T23" fmla="*/ 575725 h 3878"/>
              <a:gd name="T24" fmla="*/ 264969 w 5340"/>
              <a:gd name="T25" fmla="*/ 367025 h 3878"/>
              <a:gd name="T26" fmla="*/ 324371 w 5340"/>
              <a:gd name="T27" fmla="*/ 367025 h 3878"/>
              <a:gd name="T28" fmla="*/ 324371 w 5340"/>
              <a:gd name="T29" fmla="*/ 208700 h 3878"/>
              <a:gd name="T30" fmla="*/ 588979 w 5340"/>
              <a:gd name="T31" fmla="*/ 0 h 3878"/>
              <a:gd name="T32" fmla="*/ 1332764 w 5340"/>
              <a:gd name="T33" fmla="*/ 0 h 3878"/>
              <a:gd name="T34" fmla="*/ 1597732 w 5340"/>
              <a:gd name="T35" fmla="*/ 208700 h 3878"/>
              <a:gd name="T36" fmla="*/ 1597732 w 5340"/>
              <a:gd name="T37" fmla="*/ 367025 h 3878"/>
              <a:gd name="T38" fmla="*/ 1656774 w 5340"/>
              <a:gd name="T39" fmla="*/ 367025 h 3878"/>
              <a:gd name="T40" fmla="*/ 1922103 w 5340"/>
              <a:gd name="T41" fmla="*/ 575725 h 387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5340" h="3878">
                <a:moveTo>
                  <a:pt x="5339" y="1600"/>
                </a:moveTo>
                <a:lnTo>
                  <a:pt x="5339" y="2277"/>
                </a:lnTo>
                <a:cubicBezTo>
                  <a:pt x="5339" y="2597"/>
                  <a:pt x="5007" y="2857"/>
                  <a:pt x="4602" y="2857"/>
                </a:cubicBezTo>
                <a:lnTo>
                  <a:pt x="4438" y="2857"/>
                </a:lnTo>
                <a:lnTo>
                  <a:pt x="4438" y="3297"/>
                </a:lnTo>
                <a:cubicBezTo>
                  <a:pt x="4438" y="3616"/>
                  <a:pt x="4107" y="3877"/>
                  <a:pt x="3702" y="3877"/>
                </a:cubicBezTo>
                <a:lnTo>
                  <a:pt x="1636" y="3877"/>
                </a:lnTo>
                <a:cubicBezTo>
                  <a:pt x="1232" y="3877"/>
                  <a:pt x="901" y="3616"/>
                  <a:pt x="901" y="3297"/>
                </a:cubicBezTo>
                <a:lnTo>
                  <a:pt x="901" y="2857"/>
                </a:lnTo>
                <a:lnTo>
                  <a:pt x="736" y="2857"/>
                </a:lnTo>
                <a:cubicBezTo>
                  <a:pt x="331" y="2857"/>
                  <a:pt x="0" y="2597"/>
                  <a:pt x="0" y="2277"/>
                </a:cubicBezTo>
                <a:lnTo>
                  <a:pt x="0" y="1600"/>
                </a:lnTo>
                <a:cubicBezTo>
                  <a:pt x="0" y="1281"/>
                  <a:pt x="331" y="1020"/>
                  <a:pt x="736" y="1020"/>
                </a:cubicBezTo>
                <a:lnTo>
                  <a:pt x="901" y="1020"/>
                </a:lnTo>
                <a:lnTo>
                  <a:pt x="901" y="580"/>
                </a:lnTo>
                <a:cubicBezTo>
                  <a:pt x="901" y="262"/>
                  <a:pt x="1232" y="0"/>
                  <a:pt x="1636" y="0"/>
                </a:cubicBezTo>
                <a:lnTo>
                  <a:pt x="3702" y="0"/>
                </a:lnTo>
                <a:cubicBezTo>
                  <a:pt x="4107" y="0"/>
                  <a:pt x="4438" y="262"/>
                  <a:pt x="4438" y="580"/>
                </a:cubicBezTo>
                <a:lnTo>
                  <a:pt x="4438" y="1020"/>
                </a:lnTo>
                <a:lnTo>
                  <a:pt x="4602" y="1020"/>
                </a:lnTo>
                <a:cubicBezTo>
                  <a:pt x="5007" y="1020"/>
                  <a:pt x="5339" y="1281"/>
                  <a:pt x="5339" y="160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F7539081-6EB2-4443-A796-CB2CBB17A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6495" y="3370799"/>
            <a:ext cx="3046037" cy="2097512"/>
          </a:xfrm>
          <a:custGeom>
            <a:avLst/>
            <a:gdLst>
              <a:gd name="T0" fmla="*/ 1977665 w 5493"/>
              <a:gd name="T1" fmla="*/ 585238 h 3782"/>
              <a:gd name="T2" fmla="*/ 1977665 w 5493"/>
              <a:gd name="T3" fmla="*/ 1106371 h 3782"/>
              <a:gd name="T4" fmla="*/ 1722355 w 5493"/>
              <a:gd name="T5" fmla="*/ 1361715 h 3782"/>
              <a:gd name="T6" fmla="*/ 255310 w 5493"/>
              <a:gd name="T7" fmla="*/ 1361715 h 3782"/>
              <a:gd name="T8" fmla="*/ 0 w 5493"/>
              <a:gd name="T9" fmla="*/ 1106371 h 3782"/>
              <a:gd name="T10" fmla="*/ 0 w 5493"/>
              <a:gd name="T11" fmla="*/ 585238 h 3782"/>
              <a:gd name="T12" fmla="*/ 255310 w 5493"/>
              <a:gd name="T13" fmla="*/ 329894 h 3782"/>
              <a:gd name="T14" fmla="*/ 433199 w 5493"/>
              <a:gd name="T15" fmla="*/ 329894 h 3782"/>
              <a:gd name="T16" fmla="*/ 433199 w 5493"/>
              <a:gd name="T17" fmla="*/ 180434 h 3782"/>
              <a:gd name="T18" fmla="*/ 613249 w 5493"/>
              <a:gd name="T19" fmla="*/ 0 h 3782"/>
              <a:gd name="T20" fmla="*/ 1364416 w 5493"/>
              <a:gd name="T21" fmla="*/ 0 h 3782"/>
              <a:gd name="T22" fmla="*/ 1544826 w 5493"/>
              <a:gd name="T23" fmla="*/ 180434 h 3782"/>
              <a:gd name="T24" fmla="*/ 1544826 w 5493"/>
              <a:gd name="T25" fmla="*/ 329894 h 3782"/>
              <a:gd name="T26" fmla="*/ 1722355 w 5493"/>
              <a:gd name="T27" fmla="*/ 329894 h 3782"/>
              <a:gd name="T28" fmla="*/ 1977665 w 5493"/>
              <a:gd name="T29" fmla="*/ 585238 h 378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493" h="3782">
                <a:moveTo>
                  <a:pt x="5492" y="1625"/>
                </a:moveTo>
                <a:lnTo>
                  <a:pt x="5492" y="3072"/>
                </a:lnTo>
                <a:cubicBezTo>
                  <a:pt x="5492" y="3462"/>
                  <a:pt x="5173" y="3781"/>
                  <a:pt x="4783" y="3781"/>
                </a:cubicBezTo>
                <a:lnTo>
                  <a:pt x="709" y="3781"/>
                </a:lnTo>
                <a:cubicBezTo>
                  <a:pt x="319" y="3781"/>
                  <a:pt x="0" y="3462"/>
                  <a:pt x="0" y="3072"/>
                </a:cubicBezTo>
                <a:lnTo>
                  <a:pt x="0" y="1625"/>
                </a:lnTo>
                <a:cubicBezTo>
                  <a:pt x="0" y="1235"/>
                  <a:pt x="319" y="916"/>
                  <a:pt x="709" y="916"/>
                </a:cubicBezTo>
                <a:lnTo>
                  <a:pt x="1203" y="916"/>
                </a:lnTo>
                <a:lnTo>
                  <a:pt x="1203" y="501"/>
                </a:lnTo>
                <a:cubicBezTo>
                  <a:pt x="1203" y="225"/>
                  <a:pt x="1428" y="0"/>
                  <a:pt x="1703" y="0"/>
                </a:cubicBezTo>
                <a:lnTo>
                  <a:pt x="3789" y="0"/>
                </a:lnTo>
                <a:cubicBezTo>
                  <a:pt x="4064" y="0"/>
                  <a:pt x="4290" y="225"/>
                  <a:pt x="4290" y="501"/>
                </a:cubicBezTo>
                <a:lnTo>
                  <a:pt x="4290" y="916"/>
                </a:lnTo>
                <a:lnTo>
                  <a:pt x="4783" y="916"/>
                </a:lnTo>
                <a:cubicBezTo>
                  <a:pt x="5173" y="916"/>
                  <a:pt x="5492" y="1235"/>
                  <a:pt x="5492" y="162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39250197-F65B-45BA-890B-C3F6C9563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2679" y="4793587"/>
            <a:ext cx="2669560" cy="1811487"/>
          </a:xfrm>
          <a:custGeom>
            <a:avLst/>
            <a:gdLst>
              <a:gd name="T0" fmla="*/ 1733190 w 4815"/>
              <a:gd name="T1" fmla="*/ 662319 h 3268"/>
              <a:gd name="T2" fmla="*/ 1733190 w 4815"/>
              <a:gd name="T3" fmla="*/ 936966 h 3268"/>
              <a:gd name="T4" fmla="*/ 1494129 w 4815"/>
              <a:gd name="T5" fmla="*/ 1175977 h 3268"/>
              <a:gd name="T6" fmla="*/ 239061 w 4815"/>
              <a:gd name="T7" fmla="*/ 1175977 h 3268"/>
              <a:gd name="T8" fmla="*/ 0 w 4815"/>
              <a:gd name="T9" fmla="*/ 936966 h 3268"/>
              <a:gd name="T10" fmla="*/ 0 w 4815"/>
              <a:gd name="T11" fmla="*/ 662319 h 3268"/>
              <a:gd name="T12" fmla="*/ 239061 w 4815"/>
              <a:gd name="T13" fmla="*/ 423309 h 3268"/>
              <a:gd name="T14" fmla="*/ 292345 w 4815"/>
              <a:gd name="T15" fmla="*/ 423309 h 3268"/>
              <a:gd name="T16" fmla="*/ 292345 w 4815"/>
              <a:gd name="T17" fmla="*/ 238651 h 3268"/>
              <a:gd name="T18" fmla="*/ 531406 w 4815"/>
              <a:gd name="T19" fmla="*/ 0 h 3268"/>
              <a:gd name="T20" fmla="*/ 1201784 w 4815"/>
              <a:gd name="T21" fmla="*/ 0 h 3268"/>
              <a:gd name="T22" fmla="*/ 1440845 w 4815"/>
              <a:gd name="T23" fmla="*/ 238651 h 3268"/>
              <a:gd name="T24" fmla="*/ 1440845 w 4815"/>
              <a:gd name="T25" fmla="*/ 423309 h 3268"/>
              <a:gd name="T26" fmla="*/ 1494129 w 4815"/>
              <a:gd name="T27" fmla="*/ 423309 h 3268"/>
              <a:gd name="T28" fmla="*/ 1733190 w 4815"/>
              <a:gd name="T29" fmla="*/ 662319 h 326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815" h="3268">
                <a:moveTo>
                  <a:pt x="4814" y="1840"/>
                </a:moveTo>
                <a:lnTo>
                  <a:pt x="4814" y="2603"/>
                </a:lnTo>
                <a:cubicBezTo>
                  <a:pt x="4814" y="2969"/>
                  <a:pt x="4515" y="3267"/>
                  <a:pt x="4150" y="3267"/>
                </a:cubicBezTo>
                <a:lnTo>
                  <a:pt x="664" y="3267"/>
                </a:lnTo>
                <a:cubicBezTo>
                  <a:pt x="299" y="3267"/>
                  <a:pt x="0" y="2969"/>
                  <a:pt x="0" y="2603"/>
                </a:cubicBezTo>
                <a:lnTo>
                  <a:pt x="0" y="1840"/>
                </a:lnTo>
                <a:cubicBezTo>
                  <a:pt x="0" y="1475"/>
                  <a:pt x="299" y="1176"/>
                  <a:pt x="664" y="1176"/>
                </a:cubicBezTo>
                <a:lnTo>
                  <a:pt x="812" y="1176"/>
                </a:lnTo>
                <a:lnTo>
                  <a:pt x="812" y="663"/>
                </a:lnTo>
                <a:cubicBezTo>
                  <a:pt x="812" y="298"/>
                  <a:pt x="1111" y="0"/>
                  <a:pt x="1476" y="0"/>
                </a:cubicBezTo>
                <a:lnTo>
                  <a:pt x="3338" y="0"/>
                </a:lnTo>
                <a:cubicBezTo>
                  <a:pt x="3703" y="0"/>
                  <a:pt x="4002" y="298"/>
                  <a:pt x="4002" y="663"/>
                </a:cubicBezTo>
                <a:lnTo>
                  <a:pt x="4002" y="1176"/>
                </a:lnTo>
                <a:lnTo>
                  <a:pt x="4150" y="1176"/>
                </a:lnTo>
                <a:cubicBezTo>
                  <a:pt x="4515" y="1176"/>
                  <a:pt x="4814" y="1475"/>
                  <a:pt x="4814" y="184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89E5E5CC-4C56-49A7-9149-4A2D062BD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1694" y="3928180"/>
            <a:ext cx="782289" cy="782289"/>
          </a:xfrm>
          <a:custGeom>
            <a:avLst/>
            <a:gdLst>
              <a:gd name="T0" fmla="*/ 0 w 1409"/>
              <a:gd name="T1" fmla="*/ 316914 h 1409"/>
              <a:gd name="T2" fmla="*/ 0 w 1409"/>
              <a:gd name="T3" fmla="*/ 507639 h 1409"/>
              <a:gd name="T4" fmla="*/ 189644 w 1409"/>
              <a:gd name="T5" fmla="*/ 507639 h 1409"/>
              <a:gd name="T6" fmla="*/ 507639 w 1409"/>
              <a:gd name="T7" fmla="*/ 189644 h 1409"/>
              <a:gd name="T8" fmla="*/ 507639 w 1409"/>
              <a:gd name="T9" fmla="*/ 0 h 1409"/>
              <a:gd name="T10" fmla="*/ 316914 w 1409"/>
              <a:gd name="T11" fmla="*/ 0 h 1409"/>
              <a:gd name="T12" fmla="*/ 0 w 1409"/>
              <a:gd name="T13" fmla="*/ 316914 h 140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09" h="1409">
                <a:moveTo>
                  <a:pt x="0" y="879"/>
                </a:moveTo>
                <a:lnTo>
                  <a:pt x="0" y="1408"/>
                </a:lnTo>
                <a:lnTo>
                  <a:pt x="526" y="1408"/>
                </a:lnTo>
                <a:cubicBezTo>
                  <a:pt x="1014" y="1408"/>
                  <a:pt x="1408" y="1013"/>
                  <a:pt x="1408" y="526"/>
                </a:cubicBezTo>
                <a:lnTo>
                  <a:pt x="1408" y="0"/>
                </a:lnTo>
                <a:lnTo>
                  <a:pt x="879" y="0"/>
                </a:lnTo>
                <a:cubicBezTo>
                  <a:pt x="393" y="0"/>
                  <a:pt x="0" y="393"/>
                  <a:pt x="0" y="879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300E523A-B0AB-461E-90C2-8E237F53F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04765" y="4272875"/>
            <a:ext cx="422926" cy="422926"/>
          </a:xfrm>
          <a:custGeom>
            <a:avLst/>
            <a:gdLst>
              <a:gd name="T0" fmla="*/ 274278 w 763"/>
              <a:gd name="T1" fmla="*/ 170974 h 763"/>
              <a:gd name="T2" fmla="*/ 274278 w 763"/>
              <a:gd name="T3" fmla="*/ 274278 h 763"/>
              <a:gd name="T4" fmla="*/ 171694 w 763"/>
              <a:gd name="T5" fmla="*/ 274278 h 763"/>
              <a:gd name="T6" fmla="*/ 0 w 763"/>
              <a:gd name="T7" fmla="*/ 102224 h 763"/>
              <a:gd name="T8" fmla="*/ 0 w 763"/>
              <a:gd name="T9" fmla="*/ 0 h 763"/>
              <a:gd name="T10" fmla="*/ 102944 w 763"/>
              <a:gd name="T11" fmla="*/ 0 h 763"/>
              <a:gd name="T12" fmla="*/ 274278 w 763"/>
              <a:gd name="T13" fmla="*/ 170974 h 7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63" h="763">
                <a:moveTo>
                  <a:pt x="762" y="475"/>
                </a:moveTo>
                <a:lnTo>
                  <a:pt x="762" y="762"/>
                </a:lnTo>
                <a:lnTo>
                  <a:pt x="477" y="762"/>
                </a:lnTo>
                <a:cubicBezTo>
                  <a:pt x="214" y="762"/>
                  <a:pt x="0" y="548"/>
                  <a:pt x="0" y="284"/>
                </a:cubicBezTo>
                <a:lnTo>
                  <a:pt x="0" y="0"/>
                </a:lnTo>
                <a:lnTo>
                  <a:pt x="286" y="0"/>
                </a:lnTo>
                <a:cubicBezTo>
                  <a:pt x="549" y="0"/>
                  <a:pt x="762" y="213"/>
                  <a:pt x="762" y="475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95FA298C-3A6A-41AA-9DCA-5A2190140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411" y="5111392"/>
            <a:ext cx="782289" cy="782289"/>
          </a:xfrm>
          <a:custGeom>
            <a:avLst/>
            <a:gdLst>
              <a:gd name="T0" fmla="*/ 507640 w 1410"/>
              <a:gd name="T1" fmla="*/ 316689 h 1410"/>
              <a:gd name="T2" fmla="*/ 507640 w 1410"/>
              <a:gd name="T3" fmla="*/ 507640 h 1410"/>
              <a:gd name="T4" fmla="*/ 318130 w 1410"/>
              <a:gd name="T5" fmla="*/ 507640 h 1410"/>
              <a:gd name="T6" fmla="*/ 0 w 1410"/>
              <a:gd name="T7" fmla="*/ 189509 h 1410"/>
              <a:gd name="T8" fmla="*/ 0 w 1410"/>
              <a:gd name="T9" fmla="*/ 0 h 1410"/>
              <a:gd name="T10" fmla="*/ 190950 w 1410"/>
              <a:gd name="T11" fmla="*/ 0 h 1410"/>
              <a:gd name="T12" fmla="*/ 507640 w 1410"/>
              <a:gd name="T13" fmla="*/ 316689 h 14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10" h="1410">
                <a:moveTo>
                  <a:pt x="1409" y="879"/>
                </a:moveTo>
                <a:lnTo>
                  <a:pt x="1409" y="1409"/>
                </a:lnTo>
                <a:lnTo>
                  <a:pt x="883" y="1409"/>
                </a:lnTo>
                <a:cubicBezTo>
                  <a:pt x="395" y="1409"/>
                  <a:pt x="0" y="1013"/>
                  <a:pt x="0" y="526"/>
                </a:cubicBezTo>
                <a:lnTo>
                  <a:pt x="0" y="0"/>
                </a:lnTo>
                <a:lnTo>
                  <a:pt x="530" y="0"/>
                </a:lnTo>
                <a:cubicBezTo>
                  <a:pt x="1015" y="0"/>
                  <a:pt x="1409" y="394"/>
                  <a:pt x="1409" y="879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5E130D8D-237E-4473-BB60-6A9205DB8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1703" y="5456087"/>
            <a:ext cx="422924" cy="422926"/>
          </a:xfrm>
          <a:custGeom>
            <a:avLst/>
            <a:gdLst>
              <a:gd name="T0" fmla="*/ 0 w 763"/>
              <a:gd name="T1" fmla="*/ 171198 h 762"/>
              <a:gd name="T2" fmla="*/ 0 w 763"/>
              <a:gd name="T3" fmla="*/ 274278 h 762"/>
              <a:gd name="T4" fmla="*/ 102224 w 763"/>
              <a:gd name="T5" fmla="*/ 274278 h 762"/>
              <a:gd name="T6" fmla="*/ 274277 w 763"/>
              <a:gd name="T7" fmla="*/ 102719 h 762"/>
              <a:gd name="T8" fmla="*/ 274277 w 763"/>
              <a:gd name="T9" fmla="*/ 0 h 762"/>
              <a:gd name="T10" fmla="*/ 170973 w 763"/>
              <a:gd name="T11" fmla="*/ 0 h 762"/>
              <a:gd name="T12" fmla="*/ 0 w 763"/>
              <a:gd name="T13" fmla="*/ 171198 h 76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63" h="762">
                <a:moveTo>
                  <a:pt x="0" y="475"/>
                </a:moveTo>
                <a:lnTo>
                  <a:pt x="0" y="761"/>
                </a:lnTo>
                <a:lnTo>
                  <a:pt x="284" y="761"/>
                </a:lnTo>
                <a:cubicBezTo>
                  <a:pt x="548" y="761"/>
                  <a:pt x="762" y="548"/>
                  <a:pt x="762" y="285"/>
                </a:cubicBezTo>
                <a:lnTo>
                  <a:pt x="762" y="0"/>
                </a:lnTo>
                <a:lnTo>
                  <a:pt x="475" y="0"/>
                </a:lnTo>
                <a:cubicBezTo>
                  <a:pt x="213" y="0"/>
                  <a:pt x="0" y="213"/>
                  <a:pt x="0" y="475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ECA02FE6-1C2B-428A-8B64-3E67F94F8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8909" y="3202117"/>
            <a:ext cx="782289" cy="782289"/>
          </a:xfrm>
          <a:custGeom>
            <a:avLst/>
            <a:gdLst>
              <a:gd name="T0" fmla="*/ 507640 w 1410"/>
              <a:gd name="T1" fmla="*/ 316914 h 1409"/>
              <a:gd name="T2" fmla="*/ 507640 w 1410"/>
              <a:gd name="T3" fmla="*/ 507639 h 1409"/>
              <a:gd name="T4" fmla="*/ 317770 w 1410"/>
              <a:gd name="T5" fmla="*/ 507639 h 1409"/>
              <a:gd name="T6" fmla="*/ 0 w 1410"/>
              <a:gd name="T7" fmla="*/ 189644 h 1409"/>
              <a:gd name="T8" fmla="*/ 0 w 1410"/>
              <a:gd name="T9" fmla="*/ 0 h 1409"/>
              <a:gd name="T10" fmla="*/ 190590 w 1410"/>
              <a:gd name="T11" fmla="*/ 0 h 1409"/>
              <a:gd name="T12" fmla="*/ 507640 w 1410"/>
              <a:gd name="T13" fmla="*/ 316914 h 140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10" h="1409">
                <a:moveTo>
                  <a:pt x="1409" y="879"/>
                </a:moveTo>
                <a:lnTo>
                  <a:pt x="1409" y="1408"/>
                </a:lnTo>
                <a:lnTo>
                  <a:pt x="882" y="1408"/>
                </a:lnTo>
                <a:cubicBezTo>
                  <a:pt x="395" y="1408"/>
                  <a:pt x="0" y="1013"/>
                  <a:pt x="0" y="526"/>
                </a:cubicBezTo>
                <a:lnTo>
                  <a:pt x="0" y="0"/>
                </a:lnTo>
                <a:lnTo>
                  <a:pt x="529" y="0"/>
                </a:lnTo>
                <a:cubicBezTo>
                  <a:pt x="1015" y="0"/>
                  <a:pt x="1409" y="393"/>
                  <a:pt x="1409" y="879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B59F9365-EFB0-40EA-ABDA-D2607EB8B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3779" y="3886620"/>
            <a:ext cx="589162" cy="452261"/>
          </a:xfrm>
          <a:custGeom>
            <a:avLst/>
            <a:gdLst>
              <a:gd name="T0" fmla="*/ 60049 w 1064"/>
              <a:gd name="T1" fmla="*/ 94413 h 815"/>
              <a:gd name="T2" fmla="*/ 0 w 1064"/>
              <a:gd name="T3" fmla="*/ 178015 h 815"/>
              <a:gd name="T4" fmla="*/ 83062 w 1064"/>
              <a:gd name="T5" fmla="*/ 237833 h 815"/>
              <a:gd name="T6" fmla="*/ 322539 w 1064"/>
              <a:gd name="T7" fmla="*/ 198915 h 815"/>
              <a:gd name="T8" fmla="*/ 382228 w 1064"/>
              <a:gd name="T9" fmla="*/ 115313 h 815"/>
              <a:gd name="T10" fmla="*/ 298447 w 1064"/>
              <a:gd name="T11" fmla="*/ 55494 h 815"/>
              <a:gd name="T12" fmla="*/ 60049 w 1064"/>
              <a:gd name="T13" fmla="*/ 94413 h 8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64" h="815">
                <a:moveTo>
                  <a:pt x="167" y="262"/>
                </a:moveTo>
                <a:lnTo>
                  <a:pt x="0" y="494"/>
                </a:lnTo>
                <a:lnTo>
                  <a:pt x="231" y="660"/>
                </a:lnTo>
                <a:cubicBezTo>
                  <a:pt x="445" y="814"/>
                  <a:pt x="743" y="765"/>
                  <a:pt x="897" y="552"/>
                </a:cubicBezTo>
                <a:lnTo>
                  <a:pt x="1063" y="320"/>
                </a:lnTo>
                <a:lnTo>
                  <a:pt x="830" y="154"/>
                </a:lnTo>
                <a:cubicBezTo>
                  <a:pt x="617" y="0"/>
                  <a:pt x="321" y="48"/>
                  <a:pt x="167" y="262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24FCB7B6-1C98-4C3A-BAD1-F0A2412FE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6078" y="2940540"/>
            <a:ext cx="449816" cy="591606"/>
          </a:xfrm>
          <a:custGeom>
            <a:avLst/>
            <a:gdLst>
              <a:gd name="T0" fmla="*/ 236411 w 813"/>
              <a:gd name="T1" fmla="*/ 83689 h 1065"/>
              <a:gd name="T2" fmla="*/ 175691 w 813"/>
              <a:gd name="T3" fmla="*/ 0 h 1065"/>
              <a:gd name="T4" fmla="*/ 93055 w 813"/>
              <a:gd name="T5" fmla="*/ 60602 h 1065"/>
              <a:gd name="T6" fmla="*/ 55689 w 813"/>
              <a:gd name="T7" fmla="*/ 301208 h 1065"/>
              <a:gd name="T8" fmla="*/ 116050 w 813"/>
              <a:gd name="T9" fmla="*/ 383814 h 1065"/>
              <a:gd name="T10" fmla="*/ 199045 w 813"/>
              <a:gd name="T11" fmla="*/ 322851 h 1065"/>
              <a:gd name="T12" fmla="*/ 236411 w 813"/>
              <a:gd name="T13" fmla="*/ 83689 h 10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13" h="1065">
                <a:moveTo>
                  <a:pt x="658" y="232"/>
                </a:moveTo>
                <a:lnTo>
                  <a:pt x="489" y="0"/>
                </a:lnTo>
                <a:lnTo>
                  <a:pt x="259" y="168"/>
                </a:lnTo>
                <a:cubicBezTo>
                  <a:pt x="46" y="323"/>
                  <a:pt x="0" y="622"/>
                  <a:pt x="155" y="835"/>
                </a:cubicBezTo>
                <a:lnTo>
                  <a:pt x="323" y="1064"/>
                </a:lnTo>
                <a:lnTo>
                  <a:pt x="554" y="895"/>
                </a:lnTo>
                <a:cubicBezTo>
                  <a:pt x="766" y="741"/>
                  <a:pt x="812" y="444"/>
                  <a:pt x="658" y="232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371BC692-9F96-451A-BAEC-0CB645F12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2704" y="3001656"/>
            <a:ext cx="782289" cy="782289"/>
          </a:xfrm>
          <a:custGeom>
            <a:avLst/>
            <a:gdLst>
              <a:gd name="T0" fmla="*/ 507639 w 1409"/>
              <a:gd name="T1" fmla="*/ 316914 h 1409"/>
              <a:gd name="T2" fmla="*/ 507639 w 1409"/>
              <a:gd name="T3" fmla="*/ 507639 h 1409"/>
              <a:gd name="T4" fmla="*/ 318356 w 1409"/>
              <a:gd name="T5" fmla="*/ 507639 h 1409"/>
              <a:gd name="T6" fmla="*/ 0 w 1409"/>
              <a:gd name="T7" fmla="*/ 189644 h 1409"/>
              <a:gd name="T8" fmla="*/ 0 w 1409"/>
              <a:gd name="T9" fmla="*/ 0 h 1409"/>
              <a:gd name="T10" fmla="*/ 191086 w 1409"/>
              <a:gd name="T11" fmla="*/ 0 h 1409"/>
              <a:gd name="T12" fmla="*/ 507639 w 1409"/>
              <a:gd name="T13" fmla="*/ 316914 h 140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09" h="1409">
                <a:moveTo>
                  <a:pt x="1408" y="879"/>
                </a:moveTo>
                <a:lnTo>
                  <a:pt x="1408" y="1408"/>
                </a:lnTo>
                <a:lnTo>
                  <a:pt x="883" y="1408"/>
                </a:lnTo>
                <a:cubicBezTo>
                  <a:pt x="395" y="1408"/>
                  <a:pt x="0" y="1013"/>
                  <a:pt x="0" y="526"/>
                </a:cubicBezTo>
                <a:lnTo>
                  <a:pt x="0" y="0"/>
                </a:lnTo>
                <a:lnTo>
                  <a:pt x="530" y="0"/>
                </a:lnTo>
                <a:cubicBezTo>
                  <a:pt x="1015" y="0"/>
                  <a:pt x="1408" y="394"/>
                  <a:pt x="1408" y="879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76F604A8-3E42-4592-8F75-D6F4BDE23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4319" y="2837865"/>
            <a:ext cx="459595" cy="576938"/>
          </a:xfrm>
          <a:custGeom>
            <a:avLst/>
            <a:gdLst>
              <a:gd name="T0" fmla="*/ 46802 w 829"/>
              <a:gd name="T1" fmla="*/ 284503 h 1039"/>
              <a:gd name="T2" fmla="*/ 97563 w 829"/>
              <a:gd name="T3" fmla="*/ 374289 h 1039"/>
              <a:gd name="T4" fmla="*/ 186846 w 829"/>
              <a:gd name="T5" fmla="*/ 323447 h 1039"/>
              <a:gd name="T6" fmla="*/ 251288 w 829"/>
              <a:gd name="T7" fmla="*/ 89065 h 1039"/>
              <a:gd name="T8" fmla="*/ 200887 w 829"/>
              <a:gd name="T9" fmla="*/ 0 h 1039"/>
              <a:gd name="T10" fmla="*/ 111244 w 829"/>
              <a:gd name="T11" fmla="*/ 50843 h 1039"/>
              <a:gd name="T12" fmla="*/ 46802 w 829"/>
              <a:gd name="T13" fmla="*/ 284503 h 10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29" h="1039">
                <a:moveTo>
                  <a:pt x="130" y="789"/>
                </a:moveTo>
                <a:lnTo>
                  <a:pt x="271" y="1038"/>
                </a:lnTo>
                <a:lnTo>
                  <a:pt x="519" y="897"/>
                </a:lnTo>
                <a:cubicBezTo>
                  <a:pt x="748" y="768"/>
                  <a:pt x="828" y="476"/>
                  <a:pt x="698" y="247"/>
                </a:cubicBezTo>
                <a:lnTo>
                  <a:pt x="558" y="0"/>
                </a:lnTo>
                <a:lnTo>
                  <a:pt x="309" y="141"/>
                </a:lnTo>
                <a:cubicBezTo>
                  <a:pt x="80" y="270"/>
                  <a:pt x="0" y="560"/>
                  <a:pt x="130" y="789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589AB9A3-6BAC-4DFD-8340-52A6E14A6196}"/>
              </a:ext>
            </a:extLst>
          </p:cNvPr>
          <p:cNvSpPr txBox="1">
            <a:spLocks/>
          </p:cNvSpPr>
          <p:nvPr/>
        </p:nvSpPr>
        <p:spPr>
          <a:xfrm>
            <a:off x="2848915" y="563941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31309C03-D554-4814-90FE-F829FC5BDDC3}"/>
              </a:ext>
            </a:extLst>
          </p:cNvPr>
          <p:cNvSpPr txBox="1">
            <a:spLocks/>
          </p:cNvSpPr>
          <p:nvPr/>
        </p:nvSpPr>
        <p:spPr>
          <a:xfrm>
            <a:off x="4623675" y="342811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0B9E3E31-6B6F-4702-9E24-B31A7EDEE332}"/>
              </a:ext>
            </a:extLst>
          </p:cNvPr>
          <p:cNvSpPr txBox="1">
            <a:spLocks/>
          </p:cNvSpPr>
          <p:nvPr/>
        </p:nvSpPr>
        <p:spPr>
          <a:xfrm>
            <a:off x="15050290" y="249802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9B07BB6C-8396-49E5-9E3C-08B788BAB1C1}"/>
              </a:ext>
            </a:extLst>
          </p:cNvPr>
          <p:cNvSpPr txBox="1">
            <a:spLocks/>
          </p:cNvSpPr>
          <p:nvPr/>
        </p:nvSpPr>
        <p:spPr>
          <a:xfrm>
            <a:off x="17323817" y="533139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31">
            <a:extLst>
              <a:ext uri="{FF2B5EF4-FFF2-40B4-BE49-F238E27FC236}">
                <a16:creationId xmlns:a16="http://schemas.microsoft.com/office/drawing/2014/main" id="{53926D41-D918-4D71-815B-347060BA2BF3}"/>
              </a:ext>
            </a:extLst>
          </p:cNvPr>
          <p:cNvSpPr txBox="1"/>
          <p:nvPr/>
        </p:nvSpPr>
        <p:spPr>
          <a:xfrm>
            <a:off x="8614266" y="589465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TextBox 31">
            <a:extLst>
              <a:ext uri="{FF2B5EF4-FFF2-40B4-BE49-F238E27FC236}">
                <a16:creationId xmlns:a16="http://schemas.microsoft.com/office/drawing/2014/main" id="{BB87E2CB-3D62-4E85-9D84-305B375E8DDD}"/>
              </a:ext>
            </a:extLst>
          </p:cNvPr>
          <p:cNvSpPr txBox="1"/>
          <p:nvPr/>
        </p:nvSpPr>
        <p:spPr>
          <a:xfrm>
            <a:off x="10232125" y="4223731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4" name="TextBox 31">
            <a:extLst>
              <a:ext uri="{FF2B5EF4-FFF2-40B4-BE49-F238E27FC236}">
                <a16:creationId xmlns:a16="http://schemas.microsoft.com/office/drawing/2014/main" id="{0510423E-820C-496E-AA9E-F86B59E9E7A7}"/>
              </a:ext>
            </a:extLst>
          </p:cNvPr>
          <p:cNvSpPr txBox="1"/>
          <p:nvPr/>
        </p:nvSpPr>
        <p:spPr>
          <a:xfrm>
            <a:off x="12924989" y="4127168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5" name="TextBox 31">
            <a:extLst>
              <a:ext uri="{FF2B5EF4-FFF2-40B4-BE49-F238E27FC236}">
                <a16:creationId xmlns:a16="http://schemas.microsoft.com/office/drawing/2014/main" id="{5818A823-2C70-436C-B53F-4AABE86644B6}"/>
              </a:ext>
            </a:extLst>
          </p:cNvPr>
          <p:cNvSpPr txBox="1"/>
          <p:nvPr/>
        </p:nvSpPr>
        <p:spPr>
          <a:xfrm>
            <a:off x="14880111" y="5510842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6" name="Shape 2546">
            <a:extLst>
              <a:ext uri="{FF2B5EF4-FFF2-40B4-BE49-F238E27FC236}">
                <a16:creationId xmlns:a16="http://schemas.microsoft.com/office/drawing/2014/main" id="{8E1B7AAF-C51E-4056-84B5-26CC3956CE14}"/>
              </a:ext>
            </a:extLst>
          </p:cNvPr>
          <p:cNvSpPr>
            <a:spLocks noChangeAspect="1"/>
          </p:cNvSpPr>
          <p:nvPr/>
        </p:nvSpPr>
        <p:spPr>
          <a:xfrm>
            <a:off x="13464296" y="11161940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87">
            <a:extLst>
              <a:ext uri="{FF2B5EF4-FFF2-40B4-BE49-F238E27FC236}">
                <a16:creationId xmlns:a16="http://schemas.microsoft.com/office/drawing/2014/main" id="{B3926876-25AB-4950-A4C2-F3341EED4CB0}"/>
              </a:ext>
            </a:extLst>
          </p:cNvPr>
          <p:cNvSpPr>
            <a:spLocks noChangeAspect="1"/>
          </p:cNvSpPr>
          <p:nvPr/>
        </p:nvSpPr>
        <p:spPr>
          <a:xfrm>
            <a:off x="10293582" y="1111115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91">
            <a:extLst>
              <a:ext uri="{FF2B5EF4-FFF2-40B4-BE49-F238E27FC236}">
                <a16:creationId xmlns:a16="http://schemas.microsoft.com/office/drawing/2014/main" id="{6829BE83-D993-43B3-81CC-3B3DC87FB7A5}"/>
              </a:ext>
            </a:extLst>
          </p:cNvPr>
          <p:cNvSpPr>
            <a:spLocks noChangeAspect="1"/>
          </p:cNvSpPr>
          <p:nvPr/>
        </p:nvSpPr>
        <p:spPr>
          <a:xfrm>
            <a:off x="11821490" y="1181765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50">
            <a:extLst>
              <a:ext uri="{FF2B5EF4-FFF2-40B4-BE49-F238E27FC236}">
                <a16:creationId xmlns:a16="http://schemas.microsoft.com/office/drawing/2014/main" id="{8651339C-F5E5-4C8A-9FE7-C06E7F41FC3B}"/>
              </a:ext>
            </a:extLst>
          </p:cNvPr>
          <p:cNvSpPr>
            <a:spLocks noChangeAspect="1"/>
          </p:cNvSpPr>
          <p:nvPr/>
        </p:nvSpPr>
        <p:spPr>
          <a:xfrm>
            <a:off x="14997093" y="1169298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49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64" name="Grupo 63">
            <a:extLst>
              <a:ext uri="{FF2B5EF4-FFF2-40B4-BE49-F238E27FC236}">
                <a16:creationId xmlns:a16="http://schemas.microsoft.com/office/drawing/2014/main" id="{96488A0C-38A3-4C49-A7BC-8AFCD01A5A2C}"/>
              </a:ext>
            </a:extLst>
          </p:cNvPr>
          <p:cNvGrpSpPr/>
          <p:nvPr/>
        </p:nvGrpSpPr>
        <p:grpSpPr>
          <a:xfrm>
            <a:off x="2229532" y="6959790"/>
            <a:ext cx="3518126" cy="1383458"/>
            <a:chOff x="2229532" y="6959790"/>
            <a:chExt cx="3518126" cy="1383458"/>
          </a:xfrm>
        </p:grpSpPr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397F4384-F06F-42A1-9224-19A28B772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8906" y="7184620"/>
              <a:ext cx="3348752" cy="1158628"/>
            </a:xfrm>
            <a:custGeom>
              <a:avLst/>
              <a:gdLst>
                <a:gd name="T0" fmla="*/ 6044840 w 16791"/>
                <a:gd name="T1" fmla="*/ 1226778 h 3409"/>
                <a:gd name="T2" fmla="*/ 0 w 16791"/>
                <a:gd name="T3" fmla="*/ 1226778 h 3409"/>
                <a:gd name="T4" fmla="*/ 0 w 16791"/>
                <a:gd name="T5" fmla="*/ 0 h 3409"/>
                <a:gd name="T6" fmla="*/ 6044840 w 16791"/>
                <a:gd name="T7" fmla="*/ 0 h 3409"/>
                <a:gd name="T8" fmla="*/ 6044840 w 16791"/>
                <a:gd name="T9" fmla="*/ 1226778 h 3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91" h="3409">
                  <a:moveTo>
                    <a:pt x="16790" y="3408"/>
                  </a:moveTo>
                  <a:lnTo>
                    <a:pt x="0" y="3408"/>
                  </a:lnTo>
                  <a:lnTo>
                    <a:pt x="0" y="0"/>
                  </a:lnTo>
                  <a:lnTo>
                    <a:pt x="16790" y="0"/>
                  </a:lnTo>
                  <a:lnTo>
                    <a:pt x="16790" y="340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CCE9816F-1320-4FC0-B9A9-809D318E0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532" y="6959790"/>
              <a:ext cx="2816379" cy="1079187"/>
            </a:xfrm>
            <a:custGeom>
              <a:avLst/>
              <a:gdLst>
                <a:gd name="T0" fmla="*/ 2982553 w 8285"/>
                <a:gd name="T1" fmla="*/ 0 h 3177"/>
                <a:gd name="T2" fmla="*/ 353917 w 8285"/>
                <a:gd name="T3" fmla="*/ 0 h 3177"/>
                <a:gd name="T4" fmla="*/ 0 w 8285"/>
                <a:gd name="T5" fmla="*/ 326314 h 3177"/>
                <a:gd name="T6" fmla="*/ 0 w 8285"/>
                <a:gd name="T7" fmla="*/ 816326 h 3177"/>
                <a:gd name="T8" fmla="*/ 353917 w 8285"/>
                <a:gd name="T9" fmla="*/ 1142640 h 3177"/>
                <a:gd name="T10" fmla="*/ 2356447 w 8285"/>
                <a:gd name="T11" fmla="*/ 1142640 h 3177"/>
                <a:gd name="T12" fmla="*/ 2982553 w 8285"/>
                <a:gd name="T13" fmla="*/ 0 h 3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5" h="3177">
                  <a:moveTo>
                    <a:pt x="8284" y="0"/>
                  </a:moveTo>
                  <a:lnTo>
                    <a:pt x="983" y="0"/>
                  </a:lnTo>
                  <a:cubicBezTo>
                    <a:pt x="442" y="0"/>
                    <a:pt x="0" y="409"/>
                    <a:pt x="0" y="907"/>
                  </a:cubicBezTo>
                  <a:lnTo>
                    <a:pt x="0" y="2269"/>
                  </a:lnTo>
                  <a:cubicBezTo>
                    <a:pt x="0" y="2768"/>
                    <a:pt x="442" y="3176"/>
                    <a:pt x="983" y="3176"/>
                  </a:cubicBezTo>
                  <a:lnTo>
                    <a:pt x="6545" y="3176"/>
                  </a:lnTo>
                  <a:lnTo>
                    <a:pt x="8284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4AD9D1E1-151A-4FE3-AF67-E7C037012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3003" y="6959790"/>
              <a:ext cx="266798" cy="223332"/>
            </a:xfrm>
            <a:custGeom>
              <a:avLst/>
              <a:gdLst>
                <a:gd name="T0" fmla="*/ 129754 w 784"/>
                <a:gd name="T1" fmla="*/ 0 h 659"/>
                <a:gd name="T2" fmla="*/ 282215 w 784"/>
                <a:gd name="T3" fmla="*/ 236179 h 659"/>
                <a:gd name="T4" fmla="*/ 0 w 784"/>
                <a:gd name="T5" fmla="*/ 236179 h 659"/>
                <a:gd name="T6" fmla="*/ 129754 w 784"/>
                <a:gd name="T7" fmla="*/ 0 h 6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4" h="659">
                  <a:moveTo>
                    <a:pt x="360" y="0"/>
                  </a:moveTo>
                  <a:lnTo>
                    <a:pt x="783" y="658"/>
                  </a:lnTo>
                  <a:lnTo>
                    <a:pt x="0" y="658"/>
                  </a:lnTo>
                  <a:lnTo>
                    <a:pt x="360" y="0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3" name="Grupo 72">
            <a:extLst>
              <a:ext uri="{FF2B5EF4-FFF2-40B4-BE49-F238E27FC236}">
                <a16:creationId xmlns:a16="http://schemas.microsoft.com/office/drawing/2014/main" id="{75A2D91C-E974-4EFC-94EA-6A11A2346B2D}"/>
              </a:ext>
            </a:extLst>
          </p:cNvPr>
          <p:cNvGrpSpPr/>
          <p:nvPr/>
        </p:nvGrpSpPr>
        <p:grpSpPr>
          <a:xfrm>
            <a:off x="6645311" y="4178795"/>
            <a:ext cx="3518126" cy="1383458"/>
            <a:chOff x="6645311" y="4178795"/>
            <a:chExt cx="3518126" cy="1383458"/>
          </a:xfrm>
        </p:grpSpPr>
        <p:sp>
          <p:nvSpPr>
            <p:cNvPr id="13" name="Freeform 3">
              <a:extLst>
                <a:ext uri="{FF2B5EF4-FFF2-40B4-BE49-F238E27FC236}">
                  <a16:creationId xmlns:a16="http://schemas.microsoft.com/office/drawing/2014/main" id="{425D0F97-2869-47EC-A205-FD72C7B494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4685" y="4403625"/>
              <a:ext cx="3348752" cy="1158628"/>
            </a:xfrm>
            <a:custGeom>
              <a:avLst/>
              <a:gdLst>
                <a:gd name="T0" fmla="*/ 6044840 w 16791"/>
                <a:gd name="T1" fmla="*/ 1226778 h 3409"/>
                <a:gd name="T2" fmla="*/ 0 w 16791"/>
                <a:gd name="T3" fmla="*/ 1226778 h 3409"/>
                <a:gd name="T4" fmla="*/ 0 w 16791"/>
                <a:gd name="T5" fmla="*/ 0 h 3409"/>
                <a:gd name="T6" fmla="*/ 6044840 w 16791"/>
                <a:gd name="T7" fmla="*/ 0 h 3409"/>
                <a:gd name="T8" fmla="*/ 6044840 w 16791"/>
                <a:gd name="T9" fmla="*/ 1226778 h 3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91" h="3409">
                  <a:moveTo>
                    <a:pt x="16790" y="3408"/>
                  </a:moveTo>
                  <a:lnTo>
                    <a:pt x="0" y="3408"/>
                  </a:lnTo>
                  <a:lnTo>
                    <a:pt x="0" y="0"/>
                  </a:lnTo>
                  <a:lnTo>
                    <a:pt x="16790" y="0"/>
                  </a:lnTo>
                  <a:lnTo>
                    <a:pt x="16790" y="340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4">
              <a:extLst>
                <a:ext uri="{FF2B5EF4-FFF2-40B4-BE49-F238E27FC236}">
                  <a16:creationId xmlns:a16="http://schemas.microsoft.com/office/drawing/2014/main" id="{37C3E82F-EAEE-4064-BDDB-30027A3B9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5311" y="4178795"/>
              <a:ext cx="2816379" cy="1079187"/>
            </a:xfrm>
            <a:custGeom>
              <a:avLst/>
              <a:gdLst>
                <a:gd name="T0" fmla="*/ 2982553 w 8285"/>
                <a:gd name="T1" fmla="*/ 0 h 3177"/>
                <a:gd name="T2" fmla="*/ 353917 w 8285"/>
                <a:gd name="T3" fmla="*/ 0 h 3177"/>
                <a:gd name="T4" fmla="*/ 0 w 8285"/>
                <a:gd name="T5" fmla="*/ 326314 h 3177"/>
                <a:gd name="T6" fmla="*/ 0 w 8285"/>
                <a:gd name="T7" fmla="*/ 816326 h 3177"/>
                <a:gd name="T8" fmla="*/ 353917 w 8285"/>
                <a:gd name="T9" fmla="*/ 1142640 h 3177"/>
                <a:gd name="T10" fmla="*/ 2356447 w 8285"/>
                <a:gd name="T11" fmla="*/ 1142640 h 3177"/>
                <a:gd name="T12" fmla="*/ 2982553 w 8285"/>
                <a:gd name="T13" fmla="*/ 0 h 3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5" h="3177">
                  <a:moveTo>
                    <a:pt x="8284" y="0"/>
                  </a:moveTo>
                  <a:lnTo>
                    <a:pt x="983" y="0"/>
                  </a:lnTo>
                  <a:cubicBezTo>
                    <a:pt x="442" y="0"/>
                    <a:pt x="0" y="409"/>
                    <a:pt x="0" y="907"/>
                  </a:cubicBezTo>
                  <a:lnTo>
                    <a:pt x="0" y="2269"/>
                  </a:lnTo>
                  <a:cubicBezTo>
                    <a:pt x="0" y="2768"/>
                    <a:pt x="442" y="3176"/>
                    <a:pt x="983" y="3176"/>
                  </a:cubicBezTo>
                  <a:lnTo>
                    <a:pt x="6545" y="3176"/>
                  </a:lnTo>
                  <a:lnTo>
                    <a:pt x="8284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BAE2A59B-E4E8-4609-BE33-DDFBC66DF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8782" y="4178795"/>
              <a:ext cx="266798" cy="223332"/>
            </a:xfrm>
            <a:custGeom>
              <a:avLst/>
              <a:gdLst>
                <a:gd name="T0" fmla="*/ 129754 w 784"/>
                <a:gd name="T1" fmla="*/ 0 h 659"/>
                <a:gd name="T2" fmla="*/ 282215 w 784"/>
                <a:gd name="T3" fmla="*/ 236179 h 659"/>
                <a:gd name="T4" fmla="*/ 0 w 784"/>
                <a:gd name="T5" fmla="*/ 236179 h 659"/>
                <a:gd name="T6" fmla="*/ 129754 w 784"/>
                <a:gd name="T7" fmla="*/ 0 h 6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4" h="659">
                  <a:moveTo>
                    <a:pt x="360" y="0"/>
                  </a:moveTo>
                  <a:lnTo>
                    <a:pt x="783" y="658"/>
                  </a:lnTo>
                  <a:lnTo>
                    <a:pt x="0" y="658"/>
                  </a:lnTo>
                  <a:lnTo>
                    <a:pt x="360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62D2C501-7CEC-4516-BEB8-BC95B6FD3E71}"/>
              </a:ext>
            </a:extLst>
          </p:cNvPr>
          <p:cNvGrpSpPr/>
          <p:nvPr/>
        </p:nvGrpSpPr>
        <p:grpSpPr>
          <a:xfrm>
            <a:off x="6814685" y="9740785"/>
            <a:ext cx="3518126" cy="1383458"/>
            <a:chOff x="6814685" y="9740785"/>
            <a:chExt cx="3518126" cy="1383458"/>
          </a:xfrm>
        </p:grpSpPr>
        <p:sp>
          <p:nvSpPr>
            <p:cNvPr id="16" name="Freeform 3">
              <a:extLst>
                <a:ext uri="{FF2B5EF4-FFF2-40B4-BE49-F238E27FC236}">
                  <a16:creationId xmlns:a16="http://schemas.microsoft.com/office/drawing/2014/main" id="{39C621D3-BD83-4712-9B15-6634062C5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4059" y="9965615"/>
              <a:ext cx="3348752" cy="1158628"/>
            </a:xfrm>
            <a:custGeom>
              <a:avLst/>
              <a:gdLst>
                <a:gd name="T0" fmla="*/ 6044840 w 16791"/>
                <a:gd name="T1" fmla="*/ 1226778 h 3409"/>
                <a:gd name="T2" fmla="*/ 0 w 16791"/>
                <a:gd name="T3" fmla="*/ 1226778 h 3409"/>
                <a:gd name="T4" fmla="*/ 0 w 16791"/>
                <a:gd name="T5" fmla="*/ 0 h 3409"/>
                <a:gd name="T6" fmla="*/ 6044840 w 16791"/>
                <a:gd name="T7" fmla="*/ 0 h 3409"/>
                <a:gd name="T8" fmla="*/ 6044840 w 16791"/>
                <a:gd name="T9" fmla="*/ 1226778 h 3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91" h="3409">
                  <a:moveTo>
                    <a:pt x="16790" y="3408"/>
                  </a:moveTo>
                  <a:lnTo>
                    <a:pt x="0" y="3408"/>
                  </a:lnTo>
                  <a:lnTo>
                    <a:pt x="0" y="0"/>
                  </a:lnTo>
                  <a:lnTo>
                    <a:pt x="16790" y="0"/>
                  </a:lnTo>
                  <a:lnTo>
                    <a:pt x="16790" y="34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Freeform 4">
              <a:extLst>
                <a:ext uri="{FF2B5EF4-FFF2-40B4-BE49-F238E27FC236}">
                  <a16:creationId xmlns:a16="http://schemas.microsoft.com/office/drawing/2014/main" id="{814ACBAB-C966-41A2-9486-A96EA4E85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4685" y="9740785"/>
              <a:ext cx="2816379" cy="1079187"/>
            </a:xfrm>
            <a:custGeom>
              <a:avLst/>
              <a:gdLst>
                <a:gd name="T0" fmla="*/ 2982553 w 8285"/>
                <a:gd name="T1" fmla="*/ 0 h 3177"/>
                <a:gd name="T2" fmla="*/ 353917 w 8285"/>
                <a:gd name="T3" fmla="*/ 0 h 3177"/>
                <a:gd name="T4" fmla="*/ 0 w 8285"/>
                <a:gd name="T5" fmla="*/ 326314 h 3177"/>
                <a:gd name="T6" fmla="*/ 0 w 8285"/>
                <a:gd name="T7" fmla="*/ 816326 h 3177"/>
                <a:gd name="T8" fmla="*/ 353917 w 8285"/>
                <a:gd name="T9" fmla="*/ 1142640 h 3177"/>
                <a:gd name="T10" fmla="*/ 2356447 w 8285"/>
                <a:gd name="T11" fmla="*/ 1142640 h 3177"/>
                <a:gd name="T12" fmla="*/ 2982553 w 8285"/>
                <a:gd name="T13" fmla="*/ 0 h 3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5" h="3177">
                  <a:moveTo>
                    <a:pt x="8284" y="0"/>
                  </a:moveTo>
                  <a:lnTo>
                    <a:pt x="983" y="0"/>
                  </a:lnTo>
                  <a:cubicBezTo>
                    <a:pt x="442" y="0"/>
                    <a:pt x="0" y="409"/>
                    <a:pt x="0" y="907"/>
                  </a:cubicBezTo>
                  <a:lnTo>
                    <a:pt x="0" y="2269"/>
                  </a:lnTo>
                  <a:cubicBezTo>
                    <a:pt x="0" y="2768"/>
                    <a:pt x="442" y="3176"/>
                    <a:pt x="983" y="3176"/>
                  </a:cubicBezTo>
                  <a:lnTo>
                    <a:pt x="6545" y="3176"/>
                  </a:lnTo>
                  <a:lnTo>
                    <a:pt x="8284" y="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D1A1EEA9-9B8B-4895-9802-538400AEC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8156" y="9740785"/>
              <a:ext cx="266798" cy="223332"/>
            </a:xfrm>
            <a:custGeom>
              <a:avLst/>
              <a:gdLst>
                <a:gd name="T0" fmla="*/ 129754 w 784"/>
                <a:gd name="T1" fmla="*/ 0 h 659"/>
                <a:gd name="T2" fmla="*/ 282215 w 784"/>
                <a:gd name="T3" fmla="*/ 236179 h 659"/>
                <a:gd name="T4" fmla="*/ 0 w 784"/>
                <a:gd name="T5" fmla="*/ 236179 h 659"/>
                <a:gd name="T6" fmla="*/ 129754 w 784"/>
                <a:gd name="T7" fmla="*/ 0 h 6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4" h="659">
                  <a:moveTo>
                    <a:pt x="360" y="0"/>
                  </a:moveTo>
                  <a:lnTo>
                    <a:pt x="783" y="658"/>
                  </a:lnTo>
                  <a:lnTo>
                    <a:pt x="0" y="658"/>
                  </a:lnTo>
                  <a:lnTo>
                    <a:pt x="360" y="0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BAE3D596-40A8-40AD-9BDE-273C2438DF49}"/>
              </a:ext>
            </a:extLst>
          </p:cNvPr>
          <p:cNvGrpSpPr/>
          <p:nvPr/>
        </p:nvGrpSpPr>
        <p:grpSpPr>
          <a:xfrm>
            <a:off x="11230464" y="2570507"/>
            <a:ext cx="3518126" cy="1377362"/>
            <a:chOff x="11230464" y="2570507"/>
            <a:chExt cx="3518126" cy="1377362"/>
          </a:xfrm>
        </p:grpSpPr>
        <p:sp>
          <p:nvSpPr>
            <p:cNvPr id="20" name="Freeform 3">
              <a:extLst>
                <a:ext uri="{FF2B5EF4-FFF2-40B4-BE49-F238E27FC236}">
                  <a16:creationId xmlns:a16="http://schemas.microsoft.com/office/drawing/2014/main" id="{6CB735E9-55F6-4B4F-B07A-B826BECDD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9838" y="2789241"/>
              <a:ext cx="3348752" cy="1158628"/>
            </a:xfrm>
            <a:custGeom>
              <a:avLst/>
              <a:gdLst>
                <a:gd name="T0" fmla="*/ 6044840 w 16791"/>
                <a:gd name="T1" fmla="*/ 1226778 h 3409"/>
                <a:gd name="T2" fmla="*/ 0 w 16791"/>
                <a:gd name="T3" fmla="*/ 1226778 h 3409"/>
                <a:gd name="T4" fmla="*/ 0 w 16791"/>
                <a:gd name="T5" fmla="*/ 0 h 3409"/>
                <a:gd name="T6" fmla="*/ 6044840 w 16791"/>
                <a:gd name="T7" fmla="*/ 0 h 3409"/>
                <a:gd name="T8" fmla="*/ 6044840 w 16791"/>
                <a:gd name="T9" fmla="*/ 1226778 h 3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91" h="3409">
                  <a:moveTo>
                    <a:pt x="16790" y="3408"/>
                  </a:moveTo>
                  <a:lnTo>
                    <a:pt x="0" y="3408"/>
                  </a:lnTo>
                  <a:lnTo>
                    <a:pt x="0" y="0"/>
                  </a:lnTo>
                  <a:lnTo>
                    <a:pt x="16790" y="0"/>
                  </a:lnTo>
                  <a:lnTo>
                    <a:pt x="16790" y="340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4">
              <a:extLst>
                <a:ext uri="{FF2B5EF4-FFF2-40B4-BE49-F238E27FC236}">
                  <a16:creationId xmlns:a16="http://schemas.microsoft.com/office/drawing/2014/main" id="{CF1EBC6A-381C-4E54-A124-838EDFAC99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0464" y="2570507"/>
              <a:ext cx="2816379" cy="1079187"/>
            </a:xfrm>
            <a:custGeom>
              <a:avLst/>
              <a:gdLst>
                <a:gd name="T0" fmla="*/ 2982553 w 8285"/>
                <a:gd name="T1" fmla="*/ 0 h 3177"/>
                <a:gd name="T2" fmla="*/ 353917 w 8285"/>
                <a:gd name="T3" fmla="*/ 0 h 3177"/>
                <a:gd name="T4" fmla="*/ 0 w 8285"/>
                <a:gd name="T5" fmla="*/ 326314 h 3177"/>
                <a:gd name="T6" fmla="*/ 0 w 8285"/>
                <a:gd name="T7" fmla="*/ 816326 h 3177"/>
                <a:gd name="T8" fmla="*/ 353917 w 8285"/>
                <a:gd name="T9" fmla="*/ 1142640 h 3177"/>
                <a:gd name="T10" fmla="*/ 2356447 w 8285"/>
                <a:gd name="T11" fmla="*/ 1142640 h 3177"/>
                <a:gd name="T12" fmla="*/ 2982553 w 8285"/>
                <a:gd name="T13" fmla="*/ 0 h 3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5" h="3177">
                  <a:moveTo>
                    <a:pt x="8284" y="0"/>
                  </a:moveTo>
                  <a:lnTo>
                    <a:pt x="983" y="0"/>
                  </a:lnTo>
                  <a:cubicBezTo>
                    <a:pt x="442" y="0"/>
                    <a:pt x="0" y="409"/>
                    <a:pt x="0" y="907"/>
                  </a:cubicBezTo>
                  <a:lnTo>
                    <a:pt x="0" y="2269"/>
                  </a:lnTo>
                  <a:cubicBezTo>
                    <a:pt x="0" y="2768"/>
                    <a:pt x="442" y="3176"/>
                    <a:pt x="983" y="3176"/>
                  </a:cubicBezTo>
                  <a:lnTo>
                    <a:pt x="6545" y="3176"/>
                  </a:lnTo>
                  <a:lnTo>
                    <a:pt x="8284" y="0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9EF74A8E-F8CF-48A8-9D30-214D5EF26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3935" y="2570507"/>
              <a:ext cx="266798" cy="223332"/>
            </a:xfrm>
            <a:custGeom>
              <a:avLst/>
              <a:gdLst>
                <a:gd name="T0" fmla="*/ 129754 w 784"/>
                <a:gd name="T1" fmla="*/ 0 h 659"/>
                <a:gd name="T2" fmla="*/ 282215 w 784"/>
                <a:gd name="T3" fmla="*/ 236179 h 659"/>
                <a:gd name="T4" fmla="*/ 0 w 784"/>
                <a:gd name="T5" fmla="*/ 236179 h 659"/>
                <a:gd name="T6" fmla="*/ 129754 w 784"/>
                <a:gd name="T7" fmla="*/ 0 h 6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4" h="659">
                  <a:moveTo>
                    <a:pt x="360" y="0"/>
                  </a:moveTo>
                  <a:lnTo>
                    <a:pt x="783" y="658"/>
                  </a:lnTo>
                  <a:lnTo>
                    <a:pt x="0" y="658"/>
                  </a:lnTo>
                  <a:lnTo>
                    <a:pt x="360" y="0"/>
                  </a:ln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6" name="Grupo 75">
            <a:extLst>
              <a:ext uri="{FF2B5EF4-FFF2-40B4-BE49-F238E27FC236}">
                <a16:creationId xmlns:a16="http://schemas.microsoft.com/office/drawing/2014/main" id="{49913635-8023-4A3D-8C13-A35E8BEA6761}"/>
              </a:ext>
            </a:extLst>
          </p:cNvPr>
          <p:cNvGrpSpPr/>
          <p:nvPr/>
        </p:nvGrpSpPr>
        <p:grpSpPr>
          <a:xfrm>
            <a:off x="11230464" y="4178795"/>
            <a:ext cx="3518126" cy="1383458"/>
            <a:chOff x="11230464" y="4178795"/>
            <a:chExt cx="3518126" cy="1383458"/>
          </a:xfrm>
        </p:grpSpPr>
        <p:sp>
          <p:nvSpPr>
            <p:cNvPr id="23" name="Freeform 3">
              <a:extLst>
                <a:ext uri="{FF2B5EF4-FFF2-40B4-BE49-F238E27FC236}">
                  <a16:creationId xmlns:a16="http://schemas.microsoft.com/office/drawing/2014/main" id="{187A6C28-6B16-4E01-9E56-F2AFB2A3B1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9838" y="4403625"/>
              <a:ext cx="3348752" cy="1158628"/>
            </a:xfrm>
            <a:custGeom>
              <a:avLst/>
              <a:gdLst>
                <a:gd name="T0" fmla="*/ 6044840 w 16791"/>
                <a:gd name="T1" fmla="*/ 1226778 h 3409"/>
                <a:gd name="T2" fmla="*/ 0 w 16791"/>
                <a:gd name="T3" fmla="*/ 1226778 h 3409"/>
                <a:gd name="T4" fmla="*/ 0 w 16791"/>
                <a:gd name="T5" fmla="*/ 0 h 3409"/>
                <a:gd name="T6" fmla="*/ 6044840 w 16791"/>
                <a:gd name="T7" fmla="*/ 0 h 3409"/>
                <a:gd name="T8" fmla="*/ 6044840 w 16791"/>
                <a:gd name="T9" fmla="*/ 1226778 h 3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91" h="3409">
                  <a:moveTo>
                    <a:pt x="16790" y="3408"/>
                  </a:moveTo>
                  <a:lnTo>
                    <a:pt x="0" y="3408"/>
                  </a:lnTo>
                  <a:lnTo>
                    <a:pt x="0" y="0"/>
                  </a:lnTo>
                  <a:lnTo>
                    <a:pt x="16790" y="0"/>
                  </a:lnTo>
                  <a:lnTo>
                    <a:pt x="16790" y="340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4">
              <a:extLst>
                <a:ext uri="{FF2B5EF4-FFF2-40B4-BE49-F238E27FC236}">
                  <a16:creationId xmlns:a16="http://schemas.microsoft.com/office/drawing/2014/main" id="{40E5C8E7-043A-48F5-80C6-5A28972C7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0464" y="4178795"/>
              <a:ext cx="2816379" cy="1079187"/>
            </a:xfrm>
            <a:custGeom>
              <a:avLst/>
              <a:gdLst>
                <a:gd name="T0" fmla="*/ 2982553 w 8285"/>
                <a:gd name="T1" fmla="*/ 0 h 3177"/>
                <a:gd name="T2" fmla="*/ 353917 w 8285"/>
                <a:gd name="T3" fmla="*/ 0 h 3177"/>
                <a:gd name="T4" fmla="*/ 0 w 8285"/>
                <a:gd name="T5" fmla="*/ 326314 h 3177"/>
                <a:gd name="T6" fmla="*/ 0 w 8285"/>
                <a:gd name="T7" fmla="*/ 816326 h 3177"/>
                <a:gd name="T8" fmla="*/ 353917 w 8285"/>
                <a:gd name="T9" fmla="*/ 1142640 h 3177"/>
                <a:gd name="T10" fmla="*/ 2356447 w 8285"/>
                <a:gd name="T11" fmla="*/ 1142640 h 3177"/>
                <a:gd name="T12" fmla="*/ 2982553 w 8285"/>
                <a:gd name="T13" fmla="*/ 0 h 3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5" h="3177">
                  <a:moveTo>
                    <a:pt x="8284" y="0"/>
                  </a:moveTo>
                  <a:lnTo>
                    <a:pt x="983" y="0"/>
                  </a:lnTo>
                  <a:cubicBezTo>
                    <a:pt x="442" y="0"/>
                    <a:pt x="0" y="409"/>
                    <a:pt x="0" y="907"/>
                  </a:cubicBezTo>
                  <a:lnTo>
                    <a:pt x="0" y="2269"/>
                  </a:lnTo>
                  <a:cubicBezTo>
                    <a:pt x="0" y="2768"/>
                    <a:pt x="442" y="3176"/>
                    <a:pt x="983" y="3176"/>
                  </a:cubicBezTo>
                  <a:lnTo>
                    <a:pt x="6545" y="3176"/>
                  </a:lnTo>
                  <a:lnTo>
                    <a:pt x="8284" y="0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A4F1AF97-FAE0-4028-AB35-E737EBFE54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3935" y="4178795"/>
              <a:ext cx="266798" cy="223332"/>
            </a:xfrm>
            <a:custGeom>
              <a:avLst/>
              <a:gdLst>
                <a:gd name="T0" fmla="*/ 129754 w 784"/>
                <a:gd name="T1" fmla="*/ 0 h 659"/>
                <a:gd name="T2" fmla="*/ 282215 w 784"/>
                <a:gd name="T3" fmla="*/ 236179 h 659"/>
                <a:gd name="T4" fmla="*/ 0 w 784"/>
                <a:gd name="T5" fmla="*/ 236179 h 659"/>
                <a:gd name="T6" fmla="*/ 129754 w 784"/>
                <a:gd name="T7" fmla="*/ 0 h 6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4" h="659">
                  <a:moveTo>
                    <a:pt x="360" y="0"/>
                  </a:moveTo>
                  <a:lnTo>
                    <a:pt x="783" y="658"/>
                  </a:lnTo>
                  <a:lnTo>
                    <a:pt x="0" y="658"/>
                  </a:lnTo>
                  <a:lnTo>
                    <a:pt x="360" y="0"/>
                  </a:ln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E4C2AE0F-A08B-4712-A449-AF3FA3D26E51}"/>
              </a:ext>
            </a:extLst>
          </p:cNvPr>
          <p:cNvGrpSpPr/>
          <p:nvPr/>
        </p:nvGrpSpPr>
        <p:grpSpPr>
          <a:xfrm>
            <a:off x="11230464" y="5787083"/>
            <a:ext cx="3518126" cy="1383458"/>
            <a:chOff x="11230464" y="5787083"/>
            <a:chExt cx="3518126" cy="1383458"/>
          </a:xfrm>
        </p:grpSpPr>
        <p:sp>
          <p:nvSpPr>
            <p:cNvPr id="26" name="Freeform 3">
              <a:extLst>
                <a:ext uri="{FF2B5EF4-FFF2-40B4-BE49-F238E27FC236}">
                  <a16:creationId xmlns:a16="http://schemas.microsoft.com/office/drawing/2014/main" id="{6038F468-7B39-42A0-8081-B0223C184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9838" y="6011913"/>
              <a:ext cx="3348752" cy="1158628"/>
            </a:xfrm>
            <a:custGeom>
              <a:avLst/>
              <a:gdLst>
                <a:gd name="T0" fmla="*/ 6044840 w 16791"/>
                <a:gd name="T1" fmla="*/ 1226778 h 3409"/>
                <a:gd name="T2" fmla="*/ 0 w 16791"/>
                <a:gd name="T3" fmla="*/ 1226778 h 3409"/>
                <a:gd name="T4" fmla="*/ 0 w 16791"/>
                <a:gd name="T5" fmla="*/ 0 h 3409"/>
                <a:gd name="T6" fmla="*/ 6044840 w 16791"/>
                <a:gd name="T7" fmla="*/ 0 h 3409"/>
                <a:gd name="T8" fmla="*/ 6044840 w 16791"/>
                <a:gd name="T9" fmla="*/ 1226778 h 3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91" h="3409">
                  <a:moveTo>
                    <a:pt x="16790" y="3408"/>
                  </a:moveTo>
                  <a:lnTo>
                    <a:pt x="0" y="3408"/>
                  </a:lnTo>
                  <a:lnTo>
                    <a:pt x="0" y="0"/>
                  </a:lnTo>
                  <a:lnTo>
                    <a:pt x="16790" y="0"/>
                  </a:lnTo>
                  <a:lnTo>
                    <a:pt x="16790" y="340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reeform 4">
              <a:extLst>
                <a:ext uri="{FF2B5EF4-FFF2-40B4-BE49-F238E27FC236}">
                  <a16:creationId xmlns:a16="http://schemas.microsoft.com/office/drawing/2014/main" id="{92D3C374-9848-44CC-BB5A-65B452806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0464" y="5787083"/>
              <a:ext cx="2816379" cy="1079187"/>
            </a:xfrm>
            <a:custGeom>
              <a:avLst/>
              <a:gdLst>
                <a:gd name="T0" fmla="*/ 2982553 w 8285"/>
                <a:gd name="T1" fmla="*/ 0 h 3177"/>
                <a:gd name="T2" fmla="*/ 353917 w 8285"/>
                <a:gd name="T3" fmla="*/ 0 h 3177"/>
                <a:gd name="T4" fmla="*/ 0 w 8285"/>
                <a:gd name="T5" fmla="*/ 326314 h 3177"/>
                <a:gd name="T6" fmla="*/ 0 w 8285"/>
                <a:gd name="T7" fmla="*/ 816326 h 3177"/>
                <a:gd name="T8" fmla="*/ 353917 w 8285"/>
                <a:gd name="T9" fmla="*/ 1142640 h 3177"/>
                <a:gd name="T10" fmla="*/ 2356447 w 8285"/>
                <a:gd name="T11" fmla="*/ 1142640 h 3177"/>
                <a:gd name="T12" fmla="*/ 2982553 w 8285"/>
                <a:gd name="T13" fmla="*/ 0 h 3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5" h="3177">
                  <a:moveTo>
                    <a:pt x="8284" y="0"/>
                  </a:moveTo>
                  <a:lnTo>
                    <a:pt x="983" y="0"/>
                  </a:lnTo>
                  <a:cubicBezTo>
                    <a:pt x="442" y="0"/>
                    <a:pt x="0" y="409"/>
                    <a:pt x="0" y="907"/>
                  </a:cubicBezTo>
                  <a:lnTo>
                    <a:pt x="0" y="2269"/>
                  </a:lnTo>
                  <a:cubicBezTo>
                    <a:pt x="0" y="2768"/>
                    <a:pt x="442" y="3176"/>
                    <a:pt x="983" y="3176"/>
                  </a:cubicBezTo>
                  <a:lnTo>
                    <a:pt x="6545" y="3176"/>
                  </a:lnTo>
                  <a:lnTo>
                    <a:pt x="8284" y="0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Freeform 5">
              <a:extLst>
                <a:ext uri="{FF2B5EF4-FFF2-40B4-BE49-F238E27FC236}">
                  <a16:creationId xmlns:a16="http://schemas.microsoft.com/office/drawing/2014/main" id="{130CE3E4-2415-4520-BE8E-41BE08B504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3935" y="5787083"/>
              <a:ext cx="266798" cy="223332"/>
            </a:xfrm>
            <a:custGeom>
              <a:avLst/>
              <a:gdLst>
                <a:gd name="T0" fmla="*/ 129754 w 784"/>
                <a:gd name="T1" fmla="*/ 0 h 659"/>
                <a:gd name="T2" fmla="*/ 282215 w 784"/>
                <a:gd name="T3" fmla="*/ 236179 h 659"/>
                <a:gd name="T4" fmla="*/ 0 w 784"/>
                <a:gd name="T5" fmla="*/ 236179 h 659"/>
                <a:gd name="T6" fmla="*/ 129754 w 784"/>
                <a:gd name="T7" fmla="*/ 0 h 6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4" h="659">
                  <a:moveTo>
                    <a:pt x="360" y="0"/>
                  </a:moveTo>
                  <a:lnTo>
                    <a:pt x="783" y="658"/>
                  </a:lnTo>
                  <a:lnTo>
                    <a:pt x="0" y="658"/>
                  </a:lnTo>
                  <a:lnTo>
                    <a:pt x="360" y="0"/>
                  </a:ln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0B46D2A9-7263-4602-BA0D-553A5DA0F703}"/>
              </a:ext>
            </a:extLst>
          </p:cNvPr>
          <p:cNvGrpSpPr/>
          <p:nvPr/>
        </p:nvGrpSpPr>
        <p:grpSpPr>
          <a:xfrm>
            <a:off x="11230464" y="8132497"/>
            <a:ext cx="3518126" cy="1373298"/>
            <a:chOff x="11230464" y="8132497"/>
            <a:chExt cx="3518126" cy="1373298"/>
          </a:xfrm>
        </p:grpSpPr>
        <p:sp>
          <p:nvSpPr>
            <p:cNvPr id="29" name="Freeform 3">
              <a:extLst>
                <a:ext uri="{FF2B5EF4-FFF2-40B4-BE49-F238E27FC236}">
                  <a16:creationId xmlns:a16="http://schemas.microsoft.com/office/drawing/2014/main" id="{415EC3E8-9397-4F72-B4C5-732C976E4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9838" y="8347167"/>
              <a:ext cx="3348752" cy="1158628"/>
            </a:xfrm>
            <a:custGeom>
              <a:avLst/>
              <a:gdLst>
                <a:gd name="T0" fmla="*/ 6044840 w 16791"/>
                <a:gd name="T1" fmla="*/ 1226778 h 3409"/>
                <a:gd name="T2" fmla="*/ 0 w 16791"/>
                <a:gd name="T3" fmla="*/ 1226778 h 3409"/>
                <a:gd name="T4" fmla="*/ 0 w 16791"/>
                <a:gd name="T5" fmla="*/ 0 h 3409"/>
                <a:gd name="T6" fmla="*/ 6044840 w 16791"/>
                <a:gd name="T7" fmla="*/ 0 h 3409"/>
                <a:gd name="T8" fmla="*/ 6044840 w 16791"/>
                <a:gd name="T9" fmla="*/ 1226778 h 3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91" h="3409">
                  <a:moveTo>
                    <a:pt x="16790" y="3408"/>
                  </a:moveTo>
                  <a:lnTo>
                    <a:pt x="0" y="3408"/>
                  </a:lnTo>
                  <a:lnTo>
                    <a:pt x="0" y="0"/>
                  </a:lnTo>
                  <a:lnTo>
                    <a:pt x="16790" y="0"/>
                  </a:lnTo>
                  <a:lnTo>
                    <a:pt x="16790" y="34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Freeform 4">
              <a:extLst>
                <a:ext uri="{FF2B5EF4-FFF2-40B4-BE49-F238E27FC236}">
                  <a16:creationId xmlns:a16="http://schemas.microsoft.com/office/drawing/2014/main" id="{215E0FF4-590C-47BA-A6E4-4EC1CC762B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0464" y="8132497"/>
              <a:ext cx="2816379" cy="1079187"/>
            </a:xfrm>
            <a:custGeom>
              <a:avLst/>
              <a:gdLst>
                <a:gd name="T0" fmla="*/ 2982553 w 8285"/>
                <a:gd name="T1" fmla="*/ 0 h 3177"/>
                <a:gd name="T2" fmla="*/ 353917 w 8285"/>
                <a:gd name="T3" fmla="*/ 0 h 3177"/>
                <a:gd name="T4" fmla="*/ 0 w 8285"/>
                <a:gd name="T5" fmla="*/ 326314 h 3177"/>
                <a:gd name="T6" fmla="*/ 0 w 8285"/>
                <a:gd name="T7" fmla="*/ 816326 h 3177"/>
                <a:gd name="T8" fmla="*/ 353917 w 8285"/>
                <a:gd name="T9" fmla="*/ 1142640 h 3177"/>
                <a:gd name="T10" fmla="*/ 2356447 w 8285"/>
                <a:gd name="T11" fmla="*/ 1142640 h 3177"/>
                <a:gd name="T12" fmla="*/ 2982553 w 8285"/>
                <a:gd name="T13" fmla="*/ 0 h 3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5" h="3177">
                  <a:moveTo>
                    <a:pt x="8284" y="0"/>
                  </a:moveTo>
                  <a:lnTo>
                    <a:pt x="983" y="0"/>
                  </a:lnTo>
                  <a:cubicBezTo>
                    <a:pt x="442" y="0"/>
                    <a:pt x="0" y="409"/>
                    <a:pt x="0" y="907"/>
                  </a:cubicBezTo>
                  <a:lnTo>
                    <a:pt x="0" y="2269"/>
                  </a:lnTo>
                  <a:cubicBezTo>
                    <a:pt x="0" y="2768"/>
                    <a:pt x="442" y="3176"/>
                    <a:pt x="983" y="3176"/>
                  </a:cubicBezTo>
                  <a:lnTo>
                    <a:pt x="6545" y="3176"/>
                  </a:lnTo>
                  <a:lnTo>
                    <a:pt x="8284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B6DE8B0D-95EE-4332-965C-01FA464272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3935" y="8132497"/>
              <a:ext cx="266798" cy="223332"/>
            </a:xfrm>
            <a:custGeom>
              <a:avLst/>
              <a:gdLst>
                <a:gd name="T0" fmla="*/ 129754 w 784"/>
                <a:gd name="T1" fmla="*/ 0 h 659"/>
                <a:gd name="T2" fmla="*/ 282215 w 784"/>
                <a:gd name="T3" fmla="*/ 236179 h 659"/>
                <a:gd name="T4" fmla="*/ 0 w 784"/>
                <a:gd name="T5" fmla="*/ 236179 h 659"/>
                <a:gd name="T6" fmla="*/ 129754 w 784"/>
                <a:gd name="T7" fmla="*/ 0 h 6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4" h="659">
                  <a:moveTo>
                    <a:pt x="360" y="0"/>
                  </a:moveTo>
                  <a:lnTo>
                    <a:pt x="783" y="658"/>
                  </a:lnTo>
                  <a:lnTo>
                    <a:pt x="0" y="658"/>
                  </a:lnTo>
                  <a:lnTo>
                    <a:pt x="360" y="0"/>
                  </a:ln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9" name="Grupo 78">
            <a:extLst>
              <a:ext uri="{FF2B5EF4-FFF2-40B4-BE49-F238E27FC236}">
                <a16:creationId xmlns:a16="http://schemas.microsoft.com/office/drawing/2014/main" id="{B2C465E8-B4A1-4471-AD88-78D197CDB9F0}"/>
              </a:ext>
            </a:extLst>
          </p:cNvPr>
          <p:cNvGrpSpPr/>
          <p:nvPr/>
        </p:nvGrpSpPr>
        <p:grpSpPr>
          <a:xfrm>
            <a:off x="11230464" y="9740785"/>
            <a:ext cx="3518126" cy="1383458"/>
            <a:chOff x="11230464" y="9740785"/>
            <a:chExt cx="3518126" cy="1383458"/>
          </a:xfrm>
        </p:grpSpPr>
        <p:sp>
          <p:nvSpPr>
            <p:cNvPr id="32" name="Freeform 3">
              <a:extLst>
                <a:ext uri="{FF2B5EF4-FFF2-40B4-BE49-F238E27FC236}">
                  <a16:creationId xmlns:a16="http://schemas.microsoft.com/office/drawing/2014/main" id="{47BB8F5F-FAED-417D-83E5-2515C63C66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9838" y="9965615"/>
              <a:ext cx="3348752" cy="1158628"/>
            </a:xfrm>
            <a:custGeom>
              <a:avLst/>
              <a:gdLst>
                <a:gd name="T0" fmla="*/ 6044840 w 16791"/>
                <a:gd name="T1" fmla="*/ 1226778 h 3409"/>
                <a:gd name="T2" fmla="*/ 0 w 16791"/>
                <a:gd name="T3" fmla="*/ 1226778 h 3409"/>
                <a:gd name="T4" fmla="*/ 0 w 16791"/>
                <a:gd name="T5" fmla="*/ 0 h 3409"/>
                <a:gd name="T6" fmla="*/ 6044840 w 16791"/>
                <a:gd name="T7" fmla="*/ 0 h 3409"/>
                <a:gd name="T8" fmla="*/ 6044840 w 16791"/>
                <a:gd name="T9" fmla="*/ 1226778 h 3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91" h="3409">
                  <a:moveTo>
                    <a:pt x="16790" y="3408"/>
                  </a:moveTo>
                  <a:lnTo>
                    <a:pt x="0" y="3408"/>
                  </a:lnTo>
                  <a:lnTo>
                    <a:pt x="0" y="0"/>
                  </a:lnTo>
                  <a:lnTo>
                    <a:pt x="16790" y="0"/>
                  </a:lnTo>
                  <a:lnTo>
                    <a:pt x="16790" y="34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Freeform 4">
              <a:extLst>
                <a:ext uri="{FF2B5EF4-FFF2-40B4-BE49-F238E27FC236}">
                  <a16:creationId xmlns:a16="http://schemas.microsoft.com/office/drawing/2014/main" id="{DD734B99-64F5-4A12-A099-6D243725E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0464" y="9740785"/>
              <a:ext cx="2816379" cy="1079187"/>
            </a:xfrm>
            <a:custGeom>
              <a:avLst/>
              <a:gdLst>
                <a:gd name="T0" fmla="*/ 2982553 w 8285"/>
                <a:gd name="T1" fmla="*/ 0 h 3177"/>
                <a:gd name="T2" fmla="*/ 353917 w 8285"/>
                <a:gd name="T3" fmla="*/ 0 h 3177"/>
                <a:gd name="T4" fmla="*/ 0 w 8285"/>
                <a:gd name="T5" fmla="*/ 326314 h 3177"/>
                <a:gd name="T6" fmla="*/ 0 w 8285"/>
                <a:gd name="T7" fmla="*/ 816326 h 3177"/>
                <a:gd name="T8" fmla="*/ 353917 w 8285"/>
                <a:gd name="T9" fmla="*/ 1142640 h 3177"/>
                <a:gd name="T10" fmla="*/ 2356447 w 8285"/>
                <a:gd name="T11" fmla="*/ 1142640 h 3177"/>
                <a:gd name="T12" fmla="*/ 2982553 w 8285"/>
                <a:gd name="T13" fmla="*/ 0 h 3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5" h="3177">
                  <a:moveTo>
                    <a:pt x="8284" y="0"/>
                  </a:moveTo>
                  <a:lnTo>
                    <a:pt x="983" y="0"/>
                  </a:lnTo>
                  <a:cubicBezTo>
                    <a:pt x="442" y="0"/>
                    <a:pt x="0" y="409"/>
                    <a:pt x="0" y="907"/>
                  </a:cubicBezTo>
                  <a:lnTo>
                    <a:pt x="0" y="2269"/>
                  </a:lnTo>
                  <a:cubicBezTo>
                    <a:pt x="0" y="2768"/>
                    <a:pt x="442" y="3176"/>
                    <a:pt x="983" y="3176"/>
                  </a:cubicBezTo>
                  <a:lnTo>
                    <a:pt x="6545" y="3176"/>
                  </a:lnTo>
                  <a:lnTo>
                    <a:pt x="8284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BF0A5DF3-0035-4CB5-9536-7FC4EDEDCD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3935" y="9740785"/>
              <a:ext cx="266798" cy="223332"/>
            </a:xfrm>
            <a:custGeom>
              <a:avLst/>
              <a:gdLst>
                <a:gd name="T0" fmla="*/ 129754 w 784"/>
                <a:gd name="T1" fmla="*/ 0 h 659"/>
                <a:gd name="T2" fmla="*/ 282215 w 784"/>
                <a:gd name="T3" fmla="*/ 236179 h 659"/>
                <a:gd name="T4" fmla="*/ 0 w 784"/>
                <a:gd name="T5" fmla="*/ 236179 h 659"/>
                <a:gd name="T6" fmla="*/ 129754 w 784"/>
                <a:gd name="T7" fmla="*/ 0 h 6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4" h="659">
                  <a:moveTo>
                    <a:pt x="360" y="0"/>
                  </a:moveTo>
                  <a:lnTo>
                    <a:pt x="783" y="658"/>
                  </a:lnTo>
                  <a:lnTo>
                    <a:pt x="0" y="658"/>
                  </a:lnTo>
                  <a:lnTo>
                    <a:pt x="360" y="0"/>
                  </a:ln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0" name="Grupo 79">
            <a:extLst>
              <a:ext uri="{FF2B5EF4-FFF2-40B4-BE49-F238E27FC236}">
                <a16:creationId xmlns:a16="http://schemas.microsoft.com/office/drawing/2014/main" id="{1350CDD0-E923-429A-AA81-F0E570F5E8BA}"/>
              </a:ext>
            </a:extLst>
          </p:cNvPr>
          <p:cNvGrpSpPr/>
          <p:nvPr/>
        </p:nvGrpSpPr>
        <p:grpSpPr>
          <a:xfrm>
            <a:off x="11230464" y="11349073"/>
            <a:ext cx="3518126" cy="1383458"/>
            <a:chOff x="11230464" y="11349073"/>
            <a:chExt cx="3518126" cy="1383458"/>
          </a:xfrm>
        </p:grpSpPr>
        <p:sp>
          <p:nvSpPr>
            <p:cNvPr id="35" name="Freeform 3">
              <a:extLst>
                <a:ext uri="{FF2B5EF4-FFF2-40B4-BE49-F238E27FC236}">
                  <a16:creationId xmlns:a16="http://schemas.microsoft.com/office/drawing/2014/main" id="{9CF973B7-7640-47B0-9E5A-4497D8C985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9838" y="11573903"/>
              <a:ext cx="3348752" cy="1158628"/>
            </a:xfrm>
            <a:custGeom>
              <a:avLst/>
              <a:gdLst>
                <a:gd name="T0" fmla="*/ 6044840 w 16791"/>
                <a:gd name="T1" fmla="*/ 1226778 h 3409"/>
                <a:gd name="T2" fmla="*/ 0 w 16791"/>
                <a:gd name="T3" fmla="*/ 1226778 h 3409"/>
                <a:gd name="T4" fmla="*/ 0 w 16791"/>
                <a:gd name="T5" fmla="*/ 0 h 3409"/>
                <a:gd name="T6" fmla="*/ 6044840 w 16791"/>
                <a:gd name="T7" fmla="*/ 0 h 3409"/>
                <a:gd name="T8" fmla="*/ 6044840 w 16791"/>
                <a:gd name="T9" fmla="*/ 1226778 h 3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91" h="3409">
                  <a:moveTo>
                    <a:pt x="16790" y="3408"/>
                  </a:moveTo>
                  <a:lnTo>
                    <a:pt x="0" y="3408"/>
                  </a:lnTo>
                  <a:lnTo>
                    <a:pt x="0" y="0"/>
                  </a:lnTo>
                  <a:lnTo>
                    <a:pt x="16790" y="0"/>
                  </a:lnTo>
                  <a:lnTo>
                    <a:pt x="16790" y="34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Freeform 4">
              <a:extLst>
                <a:ext uri="{FF2B5EF4-FFF2-40B4-BE49-F238E27FC236}">
                  <a16:creationId xmlns:a16="http://schemas.microsoft.com/office/drawing/2014/main" id="{5414AB4A-4ADA-4B97-8F48-C27697F9C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0464" y="11349073"/>
              <a:ext cx="2816379" cy="1079187"/>
            </a:xfrm>
            <a:custGeom>
              <a:avLst/>
              <a:gdLst>
                <a:gd name="T0" fmla="*/ 2982553 w 8285"/>
                <a:gd name="T1" fmla="*/ 0 h 3177"/>
                <a:gd name="T2" fmla="*/ 353917 w 8285"/>
                <a:gd name="T3" fmla="*/ 0 h 3177"/>
                <a:gd name="T4" fmla="*/ 0 w 8285"/>
                <a:gd name="T5" fmla="*/ 326314 h 3177"/>
                <a:gd name="T6" fmla="*/ 0 w 8285"/>
                <a:gd name="T7" fmla="*/ 816326 h 3177"/>
                <a:gd name="T8" fmla="*/ 353917 w 8285"/>
                <a:gd name="T9" fmla="*/ 1142640 h 3177"/>
                <a:gd name="T10" fmla="*/ 2356447 w 8285"/>
                <a:gd name="T11" fmla="*/ 1142640 h 3177"/>
                <a:gd name="T12" fmla="*/ 2982553 w 8285"/>
                <a:gd name="T13" fmla="*/ 0 h 3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85" h="3177">
                  <a:moveTo>
                    <a:pt x="8284" y="0"/>
                  </a:moveTo>
                  <a:lnTo>
                    <a:pt x="983" y="0"/>
                  </a:lnTo>
                  <a:cubicBezTo>
                    <a:pt x="442" y="0"/>
                    <a:pt x="0" y="409"/>
                    <a:pt x="0" y="907"/>
                  </a:cubicBezTo>
                  <a:lnTo>
                    <a:pt x="0" y="2269"/>
                  </a:lnTo>
                  <a:cubicBezTo>
                    <a:pt x="0" y="2768"/>
                    <a:pt x="442" y="3176"/>
                    <a:pt x="983" y="3176"/>
                  </a:cubicBezTo>
                  <a:lnTo>
                    <a:pt x="6545" y="3176"/>
                  </a:lnTo>
                  <a:lnTo>
                    <a:pt x="8284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EF1D0180-6BAD-46E8-8CBD-549304E79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3935" y="11349073"/>
              <a:ext cx="266798" cy="223332"/>
            </a:xfrm>
            <a:custGeom>
              <a:avLst/>
              <a:gdLst>
                <a:gd name="T0" fmla="*/ 129754 w 784"/>
                <a:gd name="T1" fmla="*/ 0 h 659"/>
                <a:gd name="T2" fmla="*/ 282215 w 784"/>
                <a:gd name="T3" fmla="*/ 236179 h 659"/>
                <a:gd name="T4" fmla="*/ 0 w 784"/>
                <a:gd name="T5" fmla="*/ 236179 h 659"/>
                <a:gd name="T6" fmla="*/ 129754 w 784"/>
                <a:gd name="T7" fmla="*/ 0 h 6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4" h="659">
                  <a:moveTo>
                    <a:pt x="360" y="0"/>
                  </a:moveTo>
                  <a:lnTo>
                    <a:pt x="783" y="658"/>
                  </a:lnTo>
                  <a:lnTo>
                    <a:pt x="0" y="658"/>
                  </a:lnTo>
                  <a:lnTo>
                    <a:pt x="360" y="0"/>
                  </a:ln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" name="Abrir llave 45">
            <a:extLst>
              <a:ext uri="{FF2B5EF4-FFF2-40B4-BE49-F238E27FC236}">
                <a16:creationId xmlns:a16="http://schemas.microsoft.com/office/drawing/2014/main" id="{00743E3F-4DBB-4470-89A8-E81F9866F33D}"/>
              </a:ext>
            </a:extLst>
          </p:cNvPr>
          <p:cNvSpPr/>
          <p:nvPr/>
        </p:nvSpPr>
        <p:spPr>
          <a:xfrm>
            <a:off x="6086406" y="4178795"/>
            <a:ext cx="389039" cy="6945448"/>
          </a:xfrm>
          <a:prstGeom prst="leftBrace">
            <a:avLst>
              <a:gd name="adj1" fmla="val 0"/>
              <a:gd name="adj2" fmla="val 50000"/>
            </a:avLst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Abrir llave 46">
            <a:extLst>
              <a:ext uri="{FF2B5EF4-FFF2-40B4-BE49-F238E27FC236}">
                <a16:creationId xmlns:a16="http://schemas.microsoft.com/office/drawing/2014/main" id="{81F8771D-D616-4A93-955D-01393024EBDE}"/>
              </a:ext>
            </a:extLst>
          </p:cNvPr>
          <p:cNvSpPr/>
          <p:nvPr/>
        </p:nvSpPr>
        <p:spPr>
          <a:xfrm>
            <a:off x="10757661" y="2570507"/>
            <a:ext cx="278139" cy="4600034"/>
          </a:xfrm>
          <a:prstGeom prst="leftBrace">
            <a:avLst>
              <a:gd name="adj1" fmla="val 0"/>
              <a:gd name="adj2" fmla="val 50000"/>
            </a:avLst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brir llave 47">
            <a:extLst>
              <a:ext uri="{FF2B5EF4-FFF2-40B4-BE49-F238E27FC236}">
                <a16:creationId xmlns:a16="http://schemas.microsoft.com/office/drawing/2014/main" id="{D420BE78-B0DF-45F1-8A2F-DA3CCE7A69BE}"/>
              </a:ext>
            </a:extLst>
          </p:cNvPr>
          <p:cNvSpPr/>
          <p:nvPr/>
        </p:nvSpPr>
        <p:spPr>
          <a:xfrm>
            <a:off x="10757661" y="8132497"/>
            <a:ext cx="278139" cy="4600034"/>
          </a:xfrm>
          <a:prstGeom prst="leftBrace">
            <a:avLst>
              <a:gd name="adj1" fmla="val 0"/>
              <a:gd name="adj2" fmla="val 50000"/>
            </a:avLst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65D9F120-762A-4C92-A0B4-0454642ECD04}"/>
              </a:ext>
            </a:extLst>
          </p:cNvPr>
          <p:cNvSpPr txBox="1">
            <a:spLocks/>
          </p:cNvSpPr>
          <p:nvPr/>
        </p:nvSpPr>
        <p:spPr>
          <a:xfrm>
            <a:off x="15112628" y="271461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09CAE7EF-2963-4290-8CB9-9973DAF7E802}"/>
              </a:ext>
            </a:extLst>
          </p:cNvPr>
          <p:cNvSpPr txBox="1">
            <a:spLocks/>
          </p:cNvSpPr>
          <p:nvPr/>
        </p:nvSpPr>
        <p:spPr>
          <a:xfrm>
            <a:off x="15112628" y="432290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8CB84239-BCBE-413B-B379-2ED493D24D23}"/>
              </a:ext>
            </a:extLst>
          </p:cNvPr>
          <p:cNvSpPr txBox="1">
            <a:spLocks/>
          </p:cNvSpPr>
          <p:nvPr/>
        </p:nvSpPr>
        <p:spPr>
          <a:xfrm>
            <a:off x="15112628" y="593119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22FEA947-0D5E-464E-9A81-495B48884411}"/>
              </a:ext>
            </a:extLst>
          </p:cNvPr>
          <p:cNvSpPr txBox="1">
            <a:spLocks/>
          </p:cNvSpPr>
          <p:nvPr/>
        </p:nvSpPr>
        <p:spPr>
          <a:xfrm>
            <a:off x="15112628" y="827660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53A4B6FF-61D9-47C5-9CBC-0CAEE4F8B30C}"/>
              </a:ext>
            </a:extLst>
          </p:cNvPr>
          <p:cNvSpPr txBox="1">
            <a:spLocks/>
          </p:cNvSpPr>
          <p:nvPr/>
        </p:nvSpPr>
        <p:spPr>
          <a:xfrm>
            <a:off x="15112628" y="988489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3D58EDB2-5CCC-4D6A-BAC5-4461C1BE0F44}"/>
              </a:ext>
            </a:extLst>
          </p:cNvPr>
          <p:cNvSpPr txBox="1">
            <a:spLocks/>
          </p:cNvSpPr>
          <p:nvPr/>
        </p:nvSpPr>
        <p:spPr>
          <a:xfrm>
            <a:off x="15112628" y="1149318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D81DA947-FD52-4AD7-9D5E-00BB11D7BEB2}"/>
              </a:ext>
            </a:extLst>
          </p:cNvPr>
          <p:cNvSpPr txBox="1"/>
          <p:nvPr/>
        </p:nvSpPr>
        <p:spPr>
          <a:xfrm>
            <a:off x="3106967" y="720699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5" name="TextBox 31">
            <a:extLst>
              <a:ext uri="{FF2B5EF4-FFF2-40B4-BE49-F238E27FC236}">
                <a16:creationId xmlns:a16="http://schemas.microsoft.com/office/drawing/2014/main" id="{95940D1E-36BF-4838-BE8C-92877713445B}"/>
              </a:ext>
            </a:extLst>
          </p:cNvPr>
          <p:cNvSpPr txBox="1"/>
          <p:nvPr/>
        </p:nvSpPr>
        <p:spPr>
          <a:xfrm>
            <a:off x="7522746" y="442600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6" name="TextBox 31">
            <a:extLst>
              <a:ext uri="{FF2B5EF4-FFF2-40B4-BE49-F238E27FC236}">
                <a16:creationId xmlns:a16="http://schemas.microsoft.com/office/drawing/2014/main" id="{80952220-A80B-41A3-8781-B7D8CD330160}"/>
              </a:ext>
            </a:extLst>
          </p:cNvPr>
          <p:cNvSpPr txBox="1"/>
          <p:nvPr/>
        </p:nvSpPr>
        <p:spPr>
          <a:xfrm>
            <a:off x="7692120" y="998799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7" name="TextBox 31">
            <a:extLst>
              <a:ext uri="{FF2B5EF4-FFF2-40B4-BE49-F238E27FC236}">
                <a16:creationId xmlns:a16="http://schemas.microsoft.com/office/drawing/2014/main" id="{4BA5D59A-E14E-4B49-86D0-798BAA927F9A}"/>
              </a:ext>
            </a:extLst>
          </p:cNvPr>
          <p:cNvSpPr txBox="1"/>
          <p:nvPr/>
        </p:nvSpPr>
        <p:spPr>
          <a:xfrm>
            <a:off x="12107899" y="281771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8" name="TextBox 31">
            <a:extLst>
              <a:ext uri="{FF2B5EF4-FFF2-40B4-BE49-F238E27FC236}">
                <a16:creationId xmlns:a16="http://schemas.microsoft.com/office/drawing/2014/main" id="{9D5E08E0-8FAA-4CEB-94BE-F02D69C37DDA}"/>
              </a:ext>
            </a:extLst>
          </p:cNvPr>
          <p:cNvSpPr txBox="1"/>
          <p:nvPr/>
        </p:nvSpPr>
        <p:spPr>
          <a:xfrm>
            <a:off x="12107899" y="442600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9" name="TextBox 31">
            <a:extLst>
              <a:ext uri="{FF2B5EF4-FFF2-40B4-BE49-F238E27FC236}">
                <a16:creationId xmlns:a16="http://schemas.microsoft.com/office/drawing/2014/main" id="{42AD138B-C335-4CA4-851B-2D33FCA47351}"/>
              </a:ext>
            </a:extLst>
          </p:cNvPr>
          <p:cNvSpPr txBox="1"/>
          <p:nvPr/>
        </p:nvSpPr>
        <p:spPr>
          <a:xfrm>
            <a:off x="12101585" y="603428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0" name="TextBox 31">
            <a:extLst>
              <a:ext uri="{FF2B5EF4-FFF2-40B4-BE49-F238E27FC236}">
                <a16:creationId xmlns:a16="http://schemas.microsoft.com/office/drawing/2014/main" id="{0084C4C5-6F1B-4384-A8D0-F8BAB5C89122}"/>
              </a:ext>
            </a:extLst>
          </p:cNvPr>
          <p:cNvSpPr txBox="1"/>
          <p:nvPr/>
        </p:nvSpPr>
        <p:spPr>
          <a:xfrm>
            <a:off x="12107899" y="837970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1" name="TextBox 31">
            <a:extLst>
              <a:ext uri="{FF2B5EF4-FFF2-40B4-BE49-F238E27FC236}">
                <a16:creationId xmlns:a16="http://schemas.microsoft.com/office/drawing/2014/main" id="{DB6A594B-E939-405F-8355-D52DEA953890}"/>
              </a:ext>
            </a:extLst>
          </p:cNvPr>
          <p:cNvSpPr txBox="1"/>
          <p:nvPr/>
        </p:nvSpPr>
        <p:spPr>
          <a:xfrm>
            <a:off x="12107899" y="998799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2" name="TextBox 31">
            <a:extLst>
              <a:ext uri="{FF2B5EF4-FFF2-40B4-BE49-F238E27FC236}">
                <a16:creationId xmlns:a16="http://schemas.microsoft.com/office/drawing/2014/main" id="{DABAC54A-979C-4054-9FDB-EA5E6D1AEB03}"/>
              </a:ext>
            </a:extLst>
          </p:cNvPr>
          <p:cNvSpPr txBox="1"/>
          <p:nvPr/>
        </p:nvSpPr>
        <p:spPr>
          <a:xfrm>
            <a:off x="12107899" y="1159627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226085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0E850DCF-F165-4E1D-818F-1CD7C4262691}"/>
              </a:ext>
            </a:extLst>
          </p:cNvPr>
          <p:cNvSpPr txBox="1">
            <a:spLocks/>
          </p:cNvSpPr>
          <p:nvPr/>
        </p:nvSpPr>
        <p:spPr>
          <a:xfrm>
            <a:off x="3615216" y="836264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792DBF6B-1F41-4DF2-B4A9-B8E526BD05A1}"/>
              </a:ext>
            </a:extLst>
          </p:cNvPr>
          <p:cNvSpPr txBox="1">
            <a:spLocks/>
          </p:cNvSpPr>
          <p:nvPr/>
        </p:nvSpPr>
        <p:spPr>
          <a:xfrm>
            <a:off x="3504562" y="596044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E77037B9-4C01-400D-9178-77E4DA8F0A1B}"/>
              </a:ext>
            </a:extLst>
          </p:cNvPr>
          <p:cNvSpPr txBox="1">
            <a:spLocks/>
          </p:cNvSpPr>
          <p:nvPr/>
        </p:nvSpPr>
        <p:spPr>
          <a:xfrm>
            <a:off x="6742094" y="313310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2D6CD82A-6C03-4BB2-850E-19C4128DB1B8}"/>
              </a:ext>
            </a:extLst>
          </p:cNvPr>
          <p:cNvSpPr txBox="1">
            <a:spLocks/>
          </p:cNvSpPr>
          <p:nvPr/>
        </p:nvSpPr>
        <p:spPr>
          <a:xfrm>
            <a:off x="16275737" y="406465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A2426DDB-7AAF-4823-858F-D9E70BDA9BD5}"/>
              </a:ext>
            </a:extLst>
          </p:cNvPr>
          <p:cNvSpPr txBox="1">
            <a:spLocks/>
          </p:cNvSpPr>
          <p:nvPr/>
        </p:nvSpPr>
        <p:spPr>
          <a:xfrm>
            <a:off x="15740128" y="772066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1">
            <a:extLst>
              <a:ext uri="{FF2B5EF4-FFF2-40B4-BE49-F238E27FC236}">
                <a16:creationId xmlns:a16="http://schemas.microsoft.com/office/drawing/2014/main" id="{F92235BE-502B-4AA3-932F-FEBFBEDE91F4}"/>
              </a:ext>
            </a:extLst>
          </p:cNvPr>
          <p:cNvSpPr txBox="1"/>
          <p:nvPr/>
        </p:nvSpPr>
        <p:spPr>
          <a:xfrm>
            <a:off x="4931242" y="776240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9" name="TextBox 31">
            <a:extLst>
              <a:ext uri="{FF2B5EF4-FFF2-40B4-BE49-F238E27FC236}">
                <a16:creationId xmlns:a16="http://schemas.microsoft.com/office/drawing/2014/main" id="{E04A2166-B6F4-479B-AC0D-E520B2D65601}"/>
              </a:ext>
            </a:extLst>
          </p:cNvPr>
          <p:cNvSpPr txBox="1"/>
          <p:nvPr/>
        </p:nvSpPr>
        <p:spPr>
          <a:xfrm>
            <a:off x="4777306" y="533282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0" name="TextBox 31">
            <a:extLst>
              <a:ext uri="{FF2B5EF4-FFF2-40B4-BE49-F238E27FC236}">
                <a16:creationId xmlns:a16="http://schemas.microsoft.com/office/drawing/2014/main" id="{B84ECC8B-3B16-42F3-84BB-2C60E8089186}"/>
              </a:ext>
            </a:extLst>
          </p:cNvPr>
          <p:cNvSpPr txBox="1"/>
          <p:nvPr/>
        </p:nvSpPr>
        <p:spPr>
          <a:xfrm>
            <a:off x="8010029" y="255117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1" name="TextBox 31">
            <a:extLst>
              <a:ext uri="{FF2B5EF4-FFF2-40B4-BE49-F238E27FC236}">
                <a16:creationId xmlns:a16="http://schemas.microsoft.com/office/drawing/2014/main" id="{8921AD4D-3F62-48CF-9D40-4766EF76B244}"/>
              </a:ext>
            </a:extLst>
          </p:cNvPr>
          <p:cNvSpPr txBox="1"/>
          <p:nvPr/>
        </p:nvSpPr>
        <p:spPr>
          <a:xfrm>
            <a:off x="17530848" y="348229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2" name="TextBox 31">
            <a:extLst>
              <a:ext uri="{FF2B5EF4-FFF2-40B4-BE49-F238E27FC236}">
                <a16:creationId xmlns:a16="http://schemas.microsoft.com/office/drawing/2014/main" id="{D1C9ADA3-B865-45CE-8740-763697B3C9E3}"/>
              </a:ext>
            </a:extLst>
          </p:cNvPr>
          <p:cNvSpPr txBox="1"/>
          <p:nvPr/>
        </p:nvSpPr>
        <p:spPr>
          <a:xfrm>
            <a:off x="16998446" y="7137920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5E0892D0-3FBF-4C95-91C1-7EC0F119D76F}"/>
              </a:ext>
            </a:extLst>
          </p:cNvPr>
          <p:cNvGrpSpPr/>
          <p:nvPr/>
        </p:nvGrpSpPr>
        <p:grpSpPr>
          <a:xfrm>
            <a:off x="7925472" y="3182063"/>
            <a:ext cx="8171765" cy="9673696"/>
            <a:chOff x="7925472" y="3182063"/>
            <a:chExt cx="8171765" cy="9673696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595ABF73-DE3A-4289-B0BF-94A5D28AD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6905" y="5266957"/>
              <a:ext cx="1316707" cy="7286606"/>
            </a:xfrm>
            <a:custGeom>
              <a:avLst/>
              <a:gdLst>
                <a:gd name="T0" fmla="*/ 120365 w 1881"/>
                <a:gd name="T1" fmla="*/ 3750903 h 10418"/>
                <a:gd name="T2" fmla="*/ 127212 w 1881"/>
                <a:gd name="T3" fmla="*/ 975444 h 10418"/>
                <a:gd name="T4" fmla="*/ 677502 w 1881"/>
                <a:gd name="T5" fmla="*/ 90019 h 10418"/>
                <a:gd name="T6" fmla="*/ 664889 w 1881"/>
                <a:gd name="T7" fmla="*/ 45009 h 10418"/>
                <a:gd name="T8" fmla="*/ 652636 w 1881"/>
                <a:gd name="T9" fmla="*/ 0 h 10418"/>
                <a:gd name="T10" fmla="*/ 33875 w 1881"/>
                <a:gd name="T11" fmla="*/ 970042 h 10418"/>
                <a:gd name="T12" fmla="*/ 26668 w 1881"/>
                <a:gd name="T13" fmla="*/ 3750903 h 10418"/>
                <a:gd name="T14" fmla="*/ 120365 w 1881"/>
                <a:gd name="T15" fmla="*/ 3750903 h 104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81" h="10418">
                  <a:moveTo>
                    <a:pt x="334" y="10417"/>
                  </a:moveTo>
                  <a:cubicBezTo>
                    <a:pt x="304" y="8381"/>
                    <a:pt x="259" y="4291"/>
                    <a:pt x="353" y="2709"/>
                  </a:cubicBezTo>
                  <a:cubicBezTo>
                    <a:pt x="472" y="672"/>
                    <a:pt x="1823" y="266"/>
                    <a:pt x="1880" y="250"/>
                  </a:cubicBezTo>
                  <a:lnTo>
                    <a:pt x="1845" y="125"/>
                  </a:lnTo>
                  <a:lnTo>
                    <a:pt x="1811" y="0"/>
                  </a:lnTo>
                  <a:cubicBezTo>
                    <a:pt x="1746" y="18"/>
                    <a:pt x="225" y="463"/>
                    <a:pt x="94" y="2694"/>
                  </a:cubicBezTo>
                  <a:cubicBezTo>
                    <a:pt x="0" y="4282"/>
                    <a:pt x="44" y="8377"/>
                    <a:pt x="74" y="10417"/>
                  </a:cubicBezTo>
                  <a:lnTo>
                    <a:pt x="334" y="1041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A725C77C-5463-478F-9320-182C5BC38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9325" y="9121488"/>
              <a:ext cx="823329" cy="3428991"/>
            </a:xfrm>
            <a:custGeom>
              <a:avLst/>
              <a:gdLst>
                <a:gd name="T0" fmla="*/ 330031 w 1179"/>
                <a:gd name="T1" fmla="*/ 533009 h 4905"/>
                <a:gd name="T2" fmla="*/ 330031 w 1179"/>
                <a:gd name="T3" fmla="*/ 1764940 h 4905"/>
                <a:gd name="T4" fmla="*/ 423503 w 1179"/>
                <a:gd name="T5" fmla="*/ 1764940 h 4905"/>
                <a:gd name="T6" fmla="*/ 423503 w 1179"/>
                <a:gd name="T7" fmla="*/ 533009 h 4905"/>
                <a:gd name="T8" fmla="*/ 44579 w 1179"/>
                <a:gd name="T9" fmla="*/ 0 h 4905"/>
                <a:gd name="T10" fmla="*/ 0 w 1179"/>
                <a:gd name="T11" fmla="*/ 81697 h 4905"/>
                <a:gd name="T12" fmla="*/ 330031 w 1179"/>
                <a:gd name="T13" fmla="*/ 533009 h 490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79" h="4905">
                  <a:moveTo>
                    <a:pt x="918" y="1481"/>
                  </a:moveTo>
                  <a:lnTo>
                    <a:pt x="918" y="4904"/>
                  </a:lnTo>
                  <a:lnTo>
                    <a:pt x="1178" y="4904"/>
                  </a:lnTo>
                  <a:lnTo>
                    <a:pt x="1178" y="1481"/>
                  </a:lnTo>
                  <a:cubicBezTo>
                    <a:pt x="1178" y="587"/>
                    <a:pt x="168" y="23"/>
                    <a:pt x="124" y="0"/>
                  </a:cubicBezTo>
                  <a:lnTo>
                    <a:pt x="0" y="227"/>
                  </a:lnTo>
                  <a:cubicBezTo>
                    <a:pt x="9" y="232"/>
                    <a:pt x="918" y="740"/>
                    <a:pt x="918" y="148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733CE2FD-B5D1-4A12-87F3-1B0F83BF8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7304" y="6941367"/>
              <a:ext cx="1449304" cy="5609113"/>
            </a:xfrm>
            <a:custGeom>
              <a:avLst/>
              <a:gdLst>
                <a:gd name="T0" fmla="*/ 626572 w 2072"/>
                <a:gd name="T1" fmla="*/ 902552 h 8021"/>
                <a:gd name="T2" fmla="*/ 631253 w 2072"/>
                <a:gd name="T3" fmla="*/ 2887302 h 8021"/>
                <a:gd name="T4" fmla="*/ 724879 w 2072"/>
                <a:gd name="T5" fmla="*/ 2887302 h 8021"/>
                <a:gd name="T6" fmla="*/ 719838 w 2072"/>
                <a:gd name="T7" fmla="*/ 896072 h 8021"/>
                <a:gd name="T8" fmla="*/ 367661 w 2072"/>
                <a:gd name="T9" fmla="*/ 247329 h 8021"/>
                <a:gd name="T10" fmla="*/ 46813 w 2072"/>
                <a:gd name="T11" fmla="*/ 0 h 8021"/>
                <a:gd name="T12" fmla="*/ 0 w 2072"/>
                <a:gd name="T13" fmla="*/ 81003 h 8021"/>
                <a:gd name="T14" fmla="*/ 626572 w 2072"/>
                <a:gd name="T15" fmla="*/ 902552 h 80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72" h="8021">
                  <a:moveTo>
                    <a:pt x="1740" y="2507"/>
                  </a:moveTo>
                  <a:cubicBezTo>
                    <a:pt x="1811" y="3549"/>
                    <a:pt x="1775" y="6581"/>
                    <a:pt x="1753" y="8020"/>
                  </a:cubicBezTo>
                  <a:lnTo>
                    <a:pt x="2013" y="8020"/>
                  </a:lnTo>
                  <a:cubicBezTo>
                    <a:pt x="2035" y="6577"/>
                    <a:pt x="2071" y="3539"/>
                    <a:pt x="1999" y="2489"/>
                  </a:cubicBezTo>
                  <a:cubicBezTo>
                    <a:pt x="1958" y="1884"/>
                    <a:pt x="1620" y="1261"/>
                    <a:pt x="1021" y="687"/>
                  </a:cubicBezTo>
                  <a:cubicBezTo>
                    <a:pt x="576" y="259"/>
                    <a:pt x="148" y="10"/>
                    <a:pt x="130" y="0"/>
                  </a:cubicBezTo>
                  <a:lnTo>
                    <a:pt x="0" y="225"/>
                  </a:lnTo>
                  <a:cubicBezTo>
                    <a:pt x="17" y="234"/>
                    <a:pt x="1651" y="1194"/>
                    <a:pt x="1740" y="250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AB2E4033-D72D-4514-9A98-74EB7C47D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69275" y="8113144"/>
              <a:ext cx="669146" cy="4440420"/>
            </a:xfrm>
            <a:custGeom>
              <a:avLst/>
              <a:gdLst>
                <a:gd name="T0" fmla="*/ 93493 w 958"/>
                <a:gd name="T1" fmla="*/ 2285640 h 6349"/>
                <a:gd name="T2" fmla="*/ 93493 w 958"/>
                <a:gd name="T3" fmla="*/ 646662 h 6349"/>
                <a:gd name="T4" fmla="*/ 344127 w 958"/>
                <a:gd name="T5" fmla="*/ 90734 h 6349"/>
                <a:gd name="T6" fmla="*/ 321473 w 958"/>
                <a:gd name="T7" fmla="*/ 0 h 6349"/>
                <a:gd name="T8" fmla="*/ 0 w 958"/>
                <a:gd name="T9" fmla="*/ 646662 h 6349"/>
                <a:gd name="T10" fmla="*/ 0 w 958"/>
                <a:gd name="T11" fmla="*/ 2285640 h 6349"/>
                <a:gd name="T12" fmla="*/ 93493 w 958"/>
                <a:gd name="T13" fmla="*/ 2285640 h 63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58" h="6349">
                  <a:moveTo>
                    <a:pt x="260" y="6348"/>
                  </a:moveTo>
                  <a:lnTo>
                    <a:pt x="260" y="1796"/>
                  </a:lnTo>
                  <a:cubicBezTo>
                    <a:pt x="260" y="451"/>
                    <a:pt x="928" y="259"/>
                    <a:pt x="957" y="252"/>
                  </a:cubicBezTo>
                  <a:lnTo>
                    <a:pt x="894" y="0"/>
                  </a:lnTo>
                  <a:cubicBezTo>
                    <a:pt x="858" y="9"/>
                    <a:pt x="0" y="233"/>
                    <a:pt x="0" y="1796"/>
                  </a:cubicBezTo>
                  <a:lnTo>
                    <a:pt x="0" y="6348"/>
                  </a:lnTo>
                  <a:lnTo>
                    <a:pt x="260" y="634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C70DBF53-602A-4229-B9DF-53EB086A1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6573" y="6552830"/>
              <a:ext cx="684565" cy="5997649"/>
            </a:xfrm>
            <a:custGeom>
              <a:avLst/>
              <a:gdLst>
                <a:gd name="T0" fmla="*/ 258637 w 977"/>
                <a:gd name="T1" fmla="*/ 434926 h 8576"/>
                <a:gd name="T2" fmla="*/ 258637 w 977"/>
                <a:gd name="T3" fmla="*/ 3087327 h 8576"/>
                <a:gd name="T4" fmla="*/ 352064 w 977"/>
                <a:gd name="T5" fmla="*/ 3087327 h 8576"/>
                <a:gd name="T6" fmla="*/ 352064 w 977"/>
                <a:gd name="T7" fmla="*/ 434926 h 8576"/>
                <a:gd name="T8" fmla="*/ 21643 w 977"/>
                <a:gd name="T9" fmla="*/ 0 h 8576"/>
                <a:gd name="T10" fmla="*/ 0 w 977"/>
                <a:gd name="T11" fmla="*/ 91090 h 8576"/>
                <a:gd name="T12" fmla="*/ 258637 w 977"/>
                <a:gd name="T13" fmla="*/ 434926 h 85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77" h="8576">
                  <a:moveTo>
                    <a:pt x="717" y="1208"/>
                  </a:moveTo>
                  <a:lnTo>
                    <a:pt x="717" y="8575"/>
                  </a:lnTo>
                  <a:lnTo>
                    <a:pt x="976" y="8575"/>
                  </a:lnTo>
                  <a:lnTo>
                    <a:pt x="976" y="1208"/>
                  </a:lnTo>
                  <a:cubicBezTo>
                    <a:pt x="976" y="226"/>
                    <a:pt x="69" y="3"/>
                    <a:pt x="60" y="0"/>
                  </a:cubicBezTo>
                  <a:lnTo>
                    <a:pt x="0" y="253"/>
                  </a:lnTo>
                  <a:cubicBezTo>
                    <a:pt x="30" y="260"/>
                    <a:pt x="717" y="435"/>
                    <a:pt x="717" y="1208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649FC755-92DB-418A-9246-315295C07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5472" y="5888337"/>
              <a:ext cx="1467805" cy="1467805"/>
            </a:xfrm>
            <a:custGeom>
              <a:avLst/>
              <a:gdLst>
                <a:gd name="T0" fmla="*/ 755290 w 2101"/>
                <a:gd name="T1" fmla="*/ 377825 h 2100"/>
                <a:gd name="T2" fmla="*/ 377645 w 2101"/>
                <a:gd name="T3" fmla="*/ 755290 h 2100"/>
                <a:gd name="T4" fmla="*/ 0 w 2101"/>
                <a:gd name="T5" fmla="*/ 377825 h 2100"/>
                <a:gd name="T6" fmla="*/ 377645 w 2101"/>
                <a:gd name="T7" fmla="*/ 0 h 2100"/>
                <a:gd name="T8" fmla="*/ 755290 w 2101"/>
                <a:gd name="T9" fmla="*/ 377825 h 2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01" h="2100">
                  <a:moveTo>
                    <a:pt x="2100" y="1050"/>
                  </a:moveTo>
                  <a:cubicBezTo>
                    <a:pt x="2100" y="1629"/>
                    <a:pt x="1630" y="2099"/>
                    <a:pt x="1050" y="2099"/>
                  </a:cubicBezTo>
                  <a:cubicBezTo>
                    <a:pt x="470" y="2099"/>
                    <a:pt x="0" y="1629"/>
                    <a:pt x="0" y="1050"/>
                  </a:cubicBezTo>
                  <a:cubicBezTo>
                    <a:pt x="0" y="470"/>
                    <a:pt x="470" y="0"/>
                    <a:pt x="1050" y="0"/>
                  </a:cubicBezTo>
                  <a:cubicBezTo>
                    <a:pt x="1630" y="0"/>
                    <a:pt x="2100" y="470"/>
                    <a:pt x="2100" y="1050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D41B1D7C-EB8A-47C4-8828-630AAA746D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9949" y="4807434"/>
              <a:ext cx="922003" cy="922003"/>
            </a:xfrm>
            <a:custGeom>
              <a:avLst/>
              <a:gdLst>
                <a:gd name="T0" fmla="*/ 474302 w 1317"/>
                <a:gd name="T1" fmla="*/ 237331 h 1318"/>
                <a:gd name="T2" fmla="*/ 237151 w 1317"/>
                <a:gd name="T3" fmla="*/ 474302 h 1318"/>
                <a:gd name="T4" fmla="*/ 0 w 1317"/>
                <a:gd name="T5" fmla="*/ 237331 h 1318"/>
                <a:gd name="T6" fmla="*/ 237151 w 1317"/>
                <a:gd name="T7" fmla="*/ 0 h 1318"/>
                <a:gd name="T8" fmla="*/ 474302 w 1317"/>
                <a:gd name="T9" fmla="*/ 237331 h 13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17" h="1318">
                  <a:moveTo>
                    <a:pt x="1316" y="659"/>
                  </a:moveTo>
                  <a:cubicBezTo>
                    <a:pt x="1316" y="1022"/>
                    <a:pt x="1022" y="1317"/>
                    <a:pt x="658" y="1317"/>
                  </a:cubicBezTo>
                  <a:cubicBezTo>
                    <a:pt x="294" y="1317"/>
                    <a:pt x="0" y="1022"/>
                    <a:pt x="0" y="659"/>
                  </a:cubicBezTo>
                  <a:cubicBezTo>
                    <a:pt x="0" y="295"/>
                    <a:pt x="294" y="0"/>
                    <a:pt x="658" y="0"/>
                  </a:cubicBezTo>
                  <a:cubicBezTo>
                    <a:pt x="1022" y="0"/>
                    <a:pt x="1316" y="295"/>
                    <a:pt x="1316" y="659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E5D4B0A8-B2B0-4F3F-A715-56AABE8DD4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8054" y="7604346"/>
              <a:ext cx="780156" cy="780158"/>
            </a:xfrm>
            <a:custGeom>
              <a:avLst/>
              <a:gdLst>
                <a:gd name="T0" fmla="*/ 401276 w 1114"/>
                <a:gd name="T1" fmla="*/ 200458 h 1114"/>
                <a:gd name="T2" fmla="*/ 200458 w 1114"/>
                <a:gd name="T3" fmla="*/ 401277 h 1114"/>
                <a:gd name="T4" fmla="*/ 0 w 1114"/>
                <a:gd name="T5" fmla="*/ 200458 h 1114"/>
                <a:gd name="T6" fmla="*/ 200458 w 1114"/>
                <a:gd name="T7" fmla="*/ 0 h 1114"/>
                <a:gd name="T8" fmla="*/ 401276 w 1114"/>
                <a:gd name="T9" fmla="*/ 200458 h 11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4" h="1114">
                  <a:moveTo>
                    <a:pt x="1113" y="556"/>
                  </a:moveTo>
                  <a:cubicBezTo>
                    <a:pt x="1113" y="864"/>
                    <a:pt x="864" y="1113"/>
                    <a:pt x="556" y="1113"/>
                  </a:cubicBezTo>
                  <a:cubicBezTo>
                    <a:pt x="249" y="1113"/>
                    <a:pt x="0" y="864"/>
                    <a:pt x="0" y="556"/>
                  </a:cubicBezTo>
                  <a:cubicBezTo>
                    <a:pt x="0" y="249"/>
                    <a:pt x="249" y="0"/>
                    <a:pt x="556" y="0"/>
                  </a:cubicBezTo>
                  <a:cubicBezTo>
                    <a:pt x="864" y="0"/>
                    <a:pt x="1113" y="249"/>
                    <a:pt x="1113" y="556"/>
                  </a:cubicBez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69DEE2AD-5609-4839-A713-2082D6F2CA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85025" y="7691639"/>
              <a:ext cx="576637" cy="576639"/>
            </a:xfrm>
            <a:custGeom>
              <a:avLst/>
              <a:gdLst>
                <a:gd name="T0" fmla="*/ 296502 w 825"/>
                <a:gd name="T1" fmla="*/ 148071 h 824"/>
                <a:gd name="T2" fmla="*/ 148251 w 825"/>
                <a:gd name="T3" fmla="*/ 296503 h 824"/>
                <a:gd name="T4" fmla="*/ 0 w 825"/>
                <a:gd name="T5" fmla="*/ 148071 h 824"/>
                <a:gd name="T6" fmla="*/ 148251 w 825"/>
                <a:gd name="T7" fmla="*/ 0 h 824"/>
                <a:gd name="T8" fmla="*/ 296502 w 825"/>
                <a:gd name="T9" fmla="*/ 148071 h 8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25" h="824">
                  <a:moveTo>
                    <a:pt x="824" y="411"/>
                  </a:moveTo>
                  <a:cubicBezTo>
                    <a:pt x="824" y="639"/>
                    <a:pt x="640" y="823"/>
                    <a:pt x="412" y="823"/>
                  </a:cubicBezTo>
                  <a:cubicBezTo>
                    <a:pt x="185" y="823"/>
                    <a:pt x="0" y="639"/>
                    <a:pt x="0" y="411"/>
                  </a:cubicBezTo>
                  <a:cubicBezTo>
                    <a:pt x="0" y="184"/>
                    <a:pt x="185" y="0"/>
                    <a:pt x="412" y="0"/>
                  </a:cubicBezTo>
                  <a:cubicBezTo>
                    <a:pt x="640" y="0"/>
                    <a:pt x="824" y="184"/>
                    <a:pt x="824" y="411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BBFAC413-E21C-4924-A615-9D1D2B0D5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21372" y="4417714"/>
              <a:ext cx="1202614" cy="1202614"/>
            </a:xfrm>
            <a:custGeom>
              <a:avLst/>
              <a:gdLst>
                <a:gd name="T0" fmla="*/ 618765 w 1719"/>
                <a:gd name="T1" fmla="*/ 309382 h 1719"/>
                <a:gd name="T2" fmla="*/ 309382 w 1719"/>
                <a:gd name="T3" fmla="*/ 618765 h 1719"/>
                <a:gd name="T4" fmla="*/ 0 w 1719"/>
                <a:gd name="T5" fmla="*/ 309382 h 1719"/>
                <a:gd name="T6" fmla="*/ 309382 w 1719"/>
                <a:gd name="T7" fmla="*/ 0 h 1719"/>
                <a:gd name="T8" fmla="*/ 618765 w 1719"/>
                <a:gd name="T9" fmla="*/ 309382 h 17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19" h="1719">
                  <a:moveTo>
                    <a:pt x="1718" y="859"/>
                  </a:moveTo>
                  <a:cubicBezTo>
                    <a:pt x="1718" y="1334"/>
                    <a:pt x="1333" y="1718"/>
                    <a:pt x="859" y="1718"/>
                  </a:cubicBezTo>
                  <a:cubicBezTo>
                    <a:pt x="385" y="1718"/>
                    <a:pt x="0" y="1334"/>
                    <a:pt x="0" y="859"/>
                  </a:cubicBezTo>
                  <a:cubicBezTo>
                    <a:pt x="0" y="384"/>
                    <a:pt x="385" y="0"/>
                    <a:pt x="859" y="0"/>
                  </a:cubicBezTo>
                  <a:cubicBezTo>
                    <a:pt x="1333" y="0"/>
                    <a:pt x="1718" y="384"/>
                    <a:pt x="1718" y="859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FDBDA8F2-F205-4937-8FD8-E12D0E59F1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9209" y="3182063"/>
              <a:ext cx="1100855" cy="1100855"/>
            </a:xfrm>
            <a:custGeom>
              <a:avLst/>
              <a:gdLst>
                <a:gd name="T0" fmla="*/ 566378 w 1576"/>
                <a:gd name="T1" fmla="*/ 283369 h 1576"/>
                <a:gd name="T2" fmla="*/ 283009 w 1576"/>
                <a:gd name="T3" fmla="*/ 566378 h 1576"/>
                <a:gd name="T4" fmla="*/ 0 w 1576"/>
                <a:gd name="T5" fmla="*/ 283369 h 1576"/>
                <a:gd name="T6" fmla="*/ 283009 w 1576"/>
                <a:gd name="T7" fmla="*/ 0 h 1576"/>
                <a:gd name="T8" fmla="*/ 566378 w 1576"/>
                <a:gd name="T9" fmla="*/ 283369 h 15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76" h="1576">
                  <a:moveTo>
                    <a:pt x="1575" y="788"/>
                  </a:moveTo>
                  <a:cubicBezTo>
                    <a:pt x="1575" y="1223"/>
                    <a:pt x="1222" y="1575"/>
                    <a:pt x="787" y="1575"/>
                  </a:cubicBezTo>
                  <a:cubicBezTo>
                    <a:pt x="353" y="1575"/>
                    <a:pt x="0" y="1223"/>
                    <a:pt x="0" y="788"/>
                  </a:cubicBezTo>
                  <a:cubicBezTo>
                    <a:pt x="0" y="353"/>
                    <a:pt x="353" y="0"/>
                    <a:pt x="787" y="0"/>
                  </a:cubicBezTo>
                  <a:cubicBezTo>
                    <a:pt x="1222" y="0"/>
                    <a:pt x="1575" y="353"/>
                    <a:pt x="1575" y="788"/>
                  </a:cubicBezTo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514614AF-769A-467B-AB25-4A88145FEE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17717" y="3213854"/>
              <a:ext cx="1113190" cy="1113188"/>
            </a:xfrm>
            <a:custGeom>
              <a:avLst/>
              <a:gdLst>
                <a:gd name="T0" fmla="*/ 572728 w 1591"/>
                <a:gd name="T1" fmla="*/ 286363 h 1591"/>
                <a:gd name="T2" fmla="*/ 286364 w 1591"/>
                <a:gd name="T3" fmla="*/ 572727 h 1591"/>
                <a:gd name="T4" fmla="*/ 0 w 1591"/>
                <a:gd name="T5" fmla="*/ 286363 h 1591"/>
                <a:gd name="T6" fmla="*/ 286364 w 1591"/>
                <a:gd name="T7" fmla="*/ 0 h 1591"/>
                <a:gd name="T8" fmla="*/ 572728 w 1591"/>
                <a:gd name="T9" fmla="*/ 286363 h 15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91" h="1591">
                  <a:moveTo>
                    <a:pt x="1590" y="795"/>
                  </a:moveTo>
                  <a:cubicBezTo>
                    <a:pt x="1590" y="1234"/>
                    <a:pt x="1234" y="1590"/>
                    <a:pt x="795" y="1590"/>
                  </a:cubicBezTo>
                  <a:cubicBezTo>
                    <a:pt x="355" y="1590"/>
                    <a:pt x="0" y="1234"/>
                    <a:pt x="0" y="795"/>
                  </a:cubicBezTo>
                  <a:cubicBezTo>
                    <a:pt x="0" y="356"/>
                    <a:pt x="355" y="0"/>
                    <a:pt x="795" y="0"/>
                  </a:cubicBezTo>
                  <a:cubicBezTo>
                    <a:pt x="1234" y="0"/>
                    <a:pt x="1590" y="356"/>
                    <a:pt x="1590" y="795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5D9B8243-B87E-4905-9F26-1E34EF222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9601" y="3463038"/>
              <a:ext cx="801742" cy="801742"/>
            </a:xfrm>
            <a:custGeom>
              <a:avLst/>
              <a:gdLst>
                <a:gd name="T0" fmla="*/ 412390 w 1146"/>
                <a:gd name="T1" fmla="*/ 206375 h 1146"/>
                <a:gd name="T2" fmla="*/ 206375 w 1146"/>
                <a:gd name="T3" fmla="*/ 412390 h 1146"/>
                <a:gd name="T4" fmla="*/ 0 w 1146"/>
                <a:gd name="T5" fmla="*/ 206375 h 1146"/>
                <a:gd name="T6" fmla="*/ 206375 w 1146"/>
                <a:gd name="T7" fmla="*/ 0 h 1146"/>
                <a:gd name="T8" fmla="*/ 412390 w 1146"/>
                <a:gd name="T9" fmla="*/ 206375 h 11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46" h="1146">
                  <a:moveTo>
                    <a:pt x="1145" y="573"/>
                  </a:moveTo>
                  <a:cubicBezTo>
                    <a:pt x="1145" y="889"/>
                    <a:pt x="888" y="1145"/>
                    <a:pt x="573" y="1145"/>
                  </a:cubicBezTo>
                  <a:cubicBezTo>
                    <a:pt x="257" y="1145"/>
                    <a:pt x="0" y="889"/>
                    <a:pt x="0" y="573"/>
                  </a:cubicBezTo>
                  <a:cubicBezTo>
                    <a:pt x="0" y="257"/>
                    <a:pt x="257" y="0"/>
                    <a:pt x="573" y="0"/>
                  </a:cubicBezTo>
                  <a:cubicBezTo>
                    <a:pt x="888" y="0"/>
                    <a:pt x="1145" y="257"/>
                    <a:pt x="1145" y="573"/>
                  </a:cubicBez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3796DD6D-8BF1-4DB0-9EE2-4B8F47C96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7220" y="4633273"/>
              <a:ext cx="1070017" cy="1066934"/>
            </a:xfrm>
            <a:custGeom>
              <a:avLst/>
              <a:gdLst>
                <a:gd name="T0" fmla="*/ 550501 w 1528"/>
                <a:gd name="T1" fmla="*/ 274458 h 1527"/>
                <a:gd name="T2" fmla="*/ 275070 w 1528"/>
                <a:gd name="T3" fmla="*/ 548915 h 1527"/>
                <a:gd name="T4" fmla="*/ 0 w 1528"/>
                <a:gd name="T5" fmla="*/ 274458 h 1527"/>
                <a:gd name="T6" fmla="*/ 275070 w 1528"/>
                <a:gd name="T7" fmla="*/ 0 h 1527"/>
                <a:gd name="T8" fmla="*/ 550501 w 1528"/>
                <a:gd name="T9" fmla="*/ 274458 h 15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28" h="1527">
                  <a:moveTo>
                    <a:pt x="1527" y="763"/>
                  </a:moveTo>
                  <a:cubicBezTo>
                    <a:pt x="1527" y="1185"/>
                    <a:pt x="1185" y="1526"/>
                    <a:pt x="763" y="1526"/>
                  </a:cubicBezTo>
                  <a:cubicBezTo>
                    <a:pt x="342" y="1526"/>
                    <a:pt x="0" y="1185"/>
                    <a:pt x="0" y="763"/>
                  </a:cubicBezTo>
                  <a:cubicBezTo>
                    <a:pt x="0" y="342"/>
                    <a:pt x="342" y="0"/>
                    <a:pt x="763" y="0"/>
                  </a:cubicBezTo>
                  <a:cubicBezTo>
                    <a:pt x="1185" y="0"/>
                    <a:pt x="1527" y="342"/>
                    <a:pt x="1527" y="763"/>
                  </a:cubicBez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E034E458-E41D-4F13-8492-212A019816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8386" y="6108788"/>
              <a:ext cx="801742" cy="801742"/>
            </a:xfrm>
            <a:custGeom>
              <a:avLst/>
              <a:gdLst>
                <a:gd name="T0" fmla="*/ 412390 w 1146"/>
                <a:gd name="T1" fmla="*/ 206195 h 1145"/>
                <a:gd name="T2" fmla="*/ 206375 w 1146"/>
                <a:gd name="T3" fmla="*/ 412390 h 1145"/>
                <a:gd name="T4" fmla="*/ 0 w 1146"/>
                <a:gd name="T5" fmla="*/ 206195 h 1145"/>
                <a:gd name="T6" fmla="*/ 206375 w 1146"/>
                <a:gd name="T7" fmla="*/ 0 h 1145"/>
                <a:gd name="T8" fmla="*/ 412390 w 1146"/>
                <a:gd name="T9" fmla="*/ 206195 h 11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46" h="1145">
                  <a:moveTo>
                    <a:pt x="1145" y="572"/>
                  </a:moveTo>
                  <a:cubicBezTo>
                    <a:pt x="1145" y="888"/>
                    <a:pt x="888" y="1144"/>
                    <a:pt x="573" y="1144"/>
                  </a:cubicBezTo>
                  <a:cubicBezTo>
                    <a:pt x="257" y="1144"/>
                    <a:pt x="0" y="888"/>
                    <a:pt x="0" y="572"/>
                  </a:cubicBezTo>
                  <a:cubicBezTo>
                    <a:pt x="0" y="256"/>
                    <a:pt x="257" y="0"/>
                    <a:pt x="573" y="0"/>
                  </a:cubicBezTo>
                  <a:cubicBezTo>
                    <a:pt x="888" y="0"/>
                    <a:pt x="1145" y="256"/>
                    <a:pt x="1145" y="572"/>
                  </a:cubicBezTo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A27BC637-1197-440C-9421-5FBEA8E43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10232" y="6164292"/>
              <a:ext cx="1113190" cy="1113190"/>
            </a:xfrm>
            <a:custGeom>
              <a:avLst/>
              <a:gdLst>
                <a:gd name="T0" fmla="*/ 572728 w 1591"/>
                <a:gd name="T1" fmla="*/ 286364 h 1591"/>
                <a:gd name="T2" fmla="*/ 286364 w 1591"/>
                <a:gd name="T3" fmla="*/ 572728 h 1591"/>
                <a:gd name="T4" fmla="*/ 0 w 1591"/>
                <a:gd name="T5" fmla="*/ 286364 h 1591"/>
                <a:gd name="T6" fmla="*/ 286364 w 1591"/>
                <a:gd name="T7" fmla="*/ 0 h 1591"/>
                <a:gd name="T8" fmla="*/ 572728 w 1591"/>
                <a:gd name="T9" fmla="*/ 286364 h 15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91" h="1591">
                  <a:moveTo>
                    <a:pt x="1590" y="795"/>
                  </a:moveTo>
                  <a:cubicBezTo>
                    <a:pt x="1590" y="1235"/>
                    <a:pt x="1234" y="1590"/>
                    <a:pt x="795" y="1590"/>
                  </a:cubicBezTo>
                  <a:cubicBezTo>
                    <a:pt x="355" y="1590"/>
                    <a:pt x="0" y="1235"/>
                    <a:pt x="0" y="795"/>
                  </a:cubicBezTo>
                  <a:cubicBezTo>
                    <a:pt x="0" y="356"/>
                    <a:pt x="355" y="0"/>
                    <a:pt x="795" y="0"/>
                  </a:cubicBezTo>
                  <a:cubicBezTo>
                    <a:pt x="1234" y="0"/>
                    <a:pt x="1590" y="356"/>
                    <a:pt x="1590" y="795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E74ACA23-DEBD-49A7-954C-ED84AD003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01451" y="4327042"/>
              <a:ext cx="570472" cy="570470"/>
            </a:xfrm>
            <a:custGeom>
              <a:avLst/>
              <a:gdLst>
                <a:gd name="T0" fmla="*/ 293327 w 814"/>
                <a:gd name="T1" fmla="*/ 146483 h 814"/>
                <a:gd name="T2" fmla="*/ 146483 w 814"/>
                <a:gd name="T3" fmla="*/ 293326 h 814"/>
                <a:gd name="T4" fmla="*/ 0 w 814"/>
                <a:gd name="T5" fmla="*/ 146483 h 814"/>
                <a:gd name="T6" fmla="*/ 146483 w 814"/>
                <a:gd name="T7" fmla="*/ 0 h 814"/>
                <a:gd name="T8" fmla="*/ 293327 w 814"/>
                <a:gd name="T9" fmla="*/ 146483 h 8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4" h="814">
                  <a:moveTo>
                    <a:pt x="813" y="406"/>
                  </a:moveTo>
                  <a:cubicBezTo>
                    <a:pt x="813" y="631"/>
                    <a:pt x="631" y="813"/>
                    <a:pt x="406" y="813"/>
                  </a:cubicBezTo>
                  <a:cubicBezTo>
                    <a:pt x="182" y="813"/>
                    <a:pt x="0" y="631"/>
                    <a:pt x="0" y="406"/>
                  </a:cubicBezTo>
                  <a:cubicBezTo>
                    <a:pt x="0" y="181"/>
                    <a:pt x="182" y="0"/>
                    <a:pt x="406" y="0"/>
                  </a:cubicBezTo>
                  <a:cubicBezTo>
                    <a:pt x="631" y="0"/>
                    <a:pt x="813" y="181"/>
                    <a:pt x="813" y="406"/>
                  </a:cubicBezTo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E87F8541-A0AD-455D-901F-7070490012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3595" y="4644655"/>
              <a:ext cx="678397" cy="678397"/>
            </a:xfrm>
            <a:custGeom>
              <a:avLst/>
              <a:gdLst>
                <a:gd name="T0" fmla="*/ 348890 w 969"/>
                <a:gd name="T1" fmla="*/ 174265 h 970"/>
                <a:gd name="T2" fmla="*/ 174445 w 969"/>
                <a:gd name="T3" fmla="*/ 348890 h 970"/>
                <a:gd name="T4" fmla="*/ 0 w 969"/>
                <a:gd name="T5" fmla="*/ 174265 h 970"/>
                <a:gd name="T6" fmla="*/ 174445 w 969"/>
                <a:gd name="T7" fmla="*/ 0 h 970"/>
                <a:gd name="T8" fmla="*/ 348890 w 969"/>
                <a:gd name="T9" fmla="*/ 174265 h 9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69" h="970">
                  <a:moveTo>
                    <a:pt x="968" y="484"/>
                  </a:moveTo>
                  <a:cubicBezTo>
                    <a:pt x="968" y="752"/>
                    <a:pt x="751" y="969"/>
                    <a:pt x="484" y="969"/>
                  </a:cubicBezTo>
                  <a:cubicBezTo>
                    <a:pt x="217" y="969"/>
                    <a:pt x="0" y="752"/>
                    <a:pt x="0" y="484"/>
                  </a:cubicBezTo>
                  <a:cubicBezTo>
                    <a:pt x="0" y="217"/>
                    <a:pt x="217" y="0"/>
                    <a:pt x="484" y="0"/>
                  </a:cubicBezTo>
                  <a:cubicBezTo>
                    <a:pt x="751" y="0"/>
                    <a:pt x="968" y="217"/>
                    <a:pt x="968" y="484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607E2D93-0013-4858-A882-C42F5FAC3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10232" y="4462132"/>
              <a:ext cx="1514061" cy="1514059"/>
            </a:xfrm>
            <a:custGeom>
              <a:avLst/>
              <a:gdLst>
                <a:gd name="T0" fmla="*/ 779103 w 2164"/>
                <a:gd name="T1" fmla="*/ 389551 h 2165"/>
                <a:gd name="T2" fmla="*/ 389371 w 2164"/>
                <a:gd name="T3" fmla="*/ 779102 h 2165"/>
                <a:gd name="T4" fmla="*/ 0 w 2164"/>
                <a:gd name="T5" fmla="*/ 389551 h 2165"/>
                <a:gd name="T6" fmla="*/ 389371 w 2164"/>
                <a:gd name="T7" fmla="*/ 0 h 2165"/>
                <a:gd name="T8" fmla="*/ 779103 w 2164"/>
                <a:gd name="T9" fmla="*/ 389551 h 21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4" h="2165">
                  <a:moveTo>
                    <a:pt x="2163" y="1082"/>
                  </a:moveTo>
                  <a:cubicBezTo>
                    <a:pt x="2163" y="1679"/>
                    <a:pt x="1679" y="2164"/>
                    <a:pt x="1081" y="2164"/>
                  </a:cubicBezTo>
                  <a:cubicBezTo>
                    <a:pt x="485" y="2164"/>
                    <a:pt x="0" y="1679"/>
                    <a:pt x="0" y="1082"/>
                  </a:cubicBezTo>
                  <a:cubicBezTo>
                    <a:pt x="0" y="484"/>
                    <a:pt x="485" y="0"/>
                    <a:pt x="1081" y="0"/>
                  </a:cubicBezTo>
                  <a:cubicBezTo>
                    <a:pt x="1679" y="0"/>
                    <a:pt x="2163" y="484"/>
                    <a:pt x="2163" y="108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25327285-85EF-483D-A2AB-D1BBEB32E0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5213" y="5917603"/>
              <a:ext cx="1467805" cy="1467805"/>
            </a:xfrm>
            <a:custGeom>
              <a:avLst/>
              <a:gdLst>
                <a:gd name="T0" fmla="*/ 755290 w 2101"/>
                <a:gd name="T1" fmla="*/ 377645 h 2101"/>
                <a:gd name="T2" fmla="*/ 377645 w 2101"/>
                <a:gd name="T3" fmla="*/ 755290 h 2101"/>
                <a:gd name="T4" fmla="*/ 0 w 2101"/>
                <a:gd name="T5" fmla="*/ 377645 h 2101"/>
                <a:gd name="T6" fmla="*/ 377645 w 2101"/>
                <a:gd name="T7" fmla="*/ 0 h 2101"/>
                <a:gd name="T8" fmla="*/ 755290 w 2101"/>
                <a:gd name="T9" fmla="*/ 377645 h 2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01" h="2101">
                  <a:moveTo>
                    <a:pt x="2100" y="1050"/>
                  </a:moveTo>
                  <a:cubicBezTo>
                    <a:pt x="2100" y="1630"/>
                    <a:pt x="1630" y="2100"/>
                    <a:pt x="1050" y="2100"/>
                  </a:cubicBezTo>
                  <a:cubicBezTo>
                    <a:pt x="471" y="2100"/>
                    <a:pt x="0" y="1630"/>
                    <a:pt x="0" y="1050"/>
                  </a:cubicBezTo>
                  <a:cubicBezTo>
                    <a:pt x="0" y="470"/>
                    <a:pt x="471" y="0"/>
                    <a:pt x="1050" y="0"/>
                  </a:cubicBezTo>
                  <a:cubicBezTo>
                    <a:pt x="1630" y="0"/>
                    <a:pt x="2100" y="470"/>
                    <a:pt x="2100" y="105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1F6F0610-D087-4B4A-9B5E-1FCF47FCAE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950" y="12498059"/>
              <a:ext cx="2038275" cy="357700"/>
            </a:xfrm>
            <a:custGeom>
              <a:avLst/>
              <a:gdLst>
                <a:gd name="T0" fmla="*/ 78062 w 2917"/>
                <a:gd name="T1" fmla="*/ 183790 h 511"/>
                <a:gd name="T2" fmla="*/ 970916 w 2917"/>
                <a:gd name="T3" fmla="*/ 183790 h 511"/>
                <a:gd name="T4" fmla="*/ 1048977 w 2917"/>
                <a:gd name="T5" fmla="*/ 91895 h 511"/>
                <a:gd name="T6" fmla="*/ 970916 w 2917"/>
                <a:gd name="T7" fmla="*/ 0 h 511"/>
                <a:gd name="T8" fmla="*/ 78062 w 2917"/>
                <a:gd name="T9" fmla="*/ 0 h 511"/>
                <a:gd name="T10" fmla="*/ 0 w 2917"/>
                <a:gd name="T11" fmla="*/ 91895 h 511"/>
                <a:gd name="T12" fmla="*/ 78062 w 2917"/>
                <a:gd name="T13" fmla="*/ 183790 h 5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17" h="511">
                  <a:moveTo>
                    <a:pt x="217" y="510"/>
                  </a:moveTo>
                  <a:lnTo>
                    <a:pt x="2699" y="510"/>
                  </a:lnTo>
                  <a:cubicBezTo>
                    <a:pt x="2818" y="510"/>
                    <a:pt x="2916" y="395"/>
                    <a:pt x="2916" y="255"/>
                  </a:cubicBezTo>
                  <a:cubicBezTo>
                    <a:pt x="2916" y="115"/>
                    <a:pt x="2818" y="0"/>
                    <a:pt x="2699" y="0"/>
                  </a:cubicBezTo>
                  <a:lnTo>
                    <a:pt x="217" y="0"/>
                  </a:lnTo>
                  <a:cubicBezTo>
                    <a:pt x="97" y="0"/>
                    <a:pt x="0" y="115"/>
                    <a:pt x="0" y="255"/>
                  </a:cubicBezTo>
                  <a:cubicBezTo>
                    <a:pt x="0" y="395"/>
                    <a:pt x="97" y="510"/>
                    <a:pt x="217" y="51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0C10E1DB-91CC-45F5-9778-A6CE82E79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5422" y="8384504"/>
              <a:ext cx="1467805" cy="1467805"/>
            </a:xfrm>
            <a:custGeom>
              <a:avLst/>
              <a:gdLst>
                <a:gd name="T0" fmla="*/ 755290 w 2101"/>
                <a:gd name="T1" fmla="*/ 377645 h 2101"/>
                <a:gd name="T2" fmla="*/ 377645 w 2101"/>
                <a:gd name="T3" fmla="*/ 755290 h 2101"/>
                <a:gd name="T4" fmla="*/ 0 w 2101"/>
                <a:gd name="T5" fmla="*/ 377645 h 2101"/>
                <a:gd name="T6" fmla="*/ 377645 w 2101"/>
                <a:gd name="T7" fmla="*/ 0 h 2101"/>
                <a:gd name="T8" fmla="*/ 755290 w 2101"/>
                <a:gd name="T9" fmla="*/ 377645 h 2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01" h="2101">
                  <a:moveTo>
                    <a:pt x="2100" y="1050"/>
                  </a:moveTo>
                  <a:cubicBezTo>
                    <a:pt x="2100" y="1630"/>
                    <a:pt x="1630" y="2100"/>
                    <a:pt x="1050" y="2100"/>
                  </a:cubicBezTo>
                  <a:cubicBezTo>
                    <a:pt x="471" y="2100"/>
                    <a:pt x="0" y="1630"/>
                    <a:pt x="0" y="1050"/>
                  </a:cubicBezTo>
                  <a:cubicBezTo>
                    <a:pt x="0" y="470"/>
                    <a:pt x="471" y="0"/>
                    <a:pt x="1050" y="0"/>
                  </a:cubicBezTo>
                  <a:cubicBezTo>
                    <a:pt x="1630" y="0"/>
                    <a:pt x="2100" y="470"/>
                    <a:pt x="2100" y="105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AD613DC3-4948-4156-8D34-08A0F4052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4822" y="5441183"/>
              <a:ext cx="1467805" cy="1467805"/>
            </a:xfrm>
            <a:custGeom>
              <a:avLst/>
              <a:gdLst>
                <a:gd name="T0" fmla="*/ 755290 w 2101"/>
                <a:gd name="T1" fmla="*/ 377645 h 2101"/>
                <a:gd name="T2" fmla="*/ 377645 w 2101"/>
                <a:gd name="T3" fmla="*/ 755290 h 2101"/>
                <a:gd name="T4" fmla="*/ 0 w 2101"/>
                <a:gd name="T5" fmla="*/ 377645 h 2101"/>
                <a:gd name="T6" fmla="*/ 377645 w 2101"/>
                <a:gd name="T7" fmla="*/ 0 h 2101"/>
                <a:gd name="T8" fmla="*/ 755290 w 2101"/>
                <a:gd name="T9" fmla="*/ 377645 h 2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01" h="2101">
                  <a:moveTo>
                    <a:pt x="2100" y="1050"/>
                  </a:moveTo>
                  <a:cubicBezTo>
                    <a:pt x="2100" y="1630"/>
                    <a:pt x="1630" y="2100"/>
                    <a:pt x="1050" y="2100"/>
                  </a:cubicBezTo>
                  <a:cubicBezTo>
                    <a:pt x="471" y="2100"/>
                    <a:pt x="0" y="1630"/>
                    <a:pt x="0" y="1050"/>
                  </a:cubicBezTo>
                  <a:cubicBezTo>
                    <a:pt x="0" y="470"/>
                    <a:pt x="471" y="0"/>
                    <a:pt x="1050" y="0"/>
                  </a:cubicBezTo>
                  <a:cubicBezTo>
                    <a:pt x="1630" y="0"/>
                    <a:pt x="2100" y="470"/>
                    <a:pt x="2100" y="105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3587CC86-4652-47C6-9EFA-CE0889781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10232" y="7448069"/>
              <a:ext cx="1467805" cy="1467805"/>
            </a:xfrm>
            <a:custGeom>
              <a:avLst/>
              <a:gdLst>
                <a:gd name="T0" fmla="*/ 755290 w 2101"/>
                <a:gd name="T1" fmla="*/ 377645 h 2101"/>
                <a:gd name="T2" fmla="*/ 377645 w 2101"/>
                <a:gd name="T3" fmla="*/ 755290 h 2101"/>
                <a:gd name="T4" fmla="*/ 0 w 2101"/>
                <a:gd name="T5" fmla="*/ 377645 h 2101"/>
                <a:gd name="T6" fmla="*/ 377645 w 2101"/>
                <a:gd name="T7" fmla="*/ 0 h 2101"/>
                <a:gd name="T8" fmla="*/ 755290 w 2101"/>
                <a:gd name="T9" fmla="*/ 377645 h 2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01" h="2101">
                  <a:moveTo>
                    <a:pt x="2100" y="1050"/>
                  </a:moveTo>
                  <a:cubicBezTo>
                    <a:pt x="2100" y="1630"/>
                    <a:pt x="1630" y="2100"/>
                    <a:pt x="1050" y="2100"/>
                  </a:cubicBezTo>
                  <a:cubicBezTo>
                    <a:pt x="471" y="2100"/>
                    <a:pt x="0" y="1630"/>
                    <a:pt x="0" y="1050"/>
                  </a:cubicBezTo>
                  <a:cubicBezTo>
                    <a:pt x="0" y="470"/>
                    <a:pt x="471" y="0"/>
                    <a:pt x="1050" y="0"/>
                  </a:cubicBezTo>
                  <a:cubicBezTo>
                    <a:pt x="1630" y="0"/>
                    <a:pt x="2100" y="470"/>
                    <a:pt x="2100" y="105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17">
              <a:extLst>
                <a:ext uri="{FF2B5EF4-FFF2-40B4-BE49-F238E27FC236}">
                  <a16:creationId xmlns:a16="http://schemas.microsoft.com/office/drawing/2014/main" id="{C0870EEC-320A-4FF0-A371-7AEA6A513E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1385" y="7319111"/>
              <a:ext cx="570472" cy="570470"/>
            </a:xfrm>
            <a:custGeom>
              <a:avLst/>
              <a:gdLst>
                <a:gd name="T0" fmla="*/ 293327 w 814"/>
                <a:gd name="T1" fmla="*/ 146483 h 814"/>
                <a:gd name="T2" fmla="*/ 146483 w 814"/>
                <a:gd name="T3" fmla="*/ 293326 h 814"/>
                <a:gd name="T4" fmla="*/ 0 w 814"/>
                <a:gd name="T5" fmla="*/ 146483 h 814"/>
                <a:gd name="T6" fmla="*/ 146483 w 814"/>
                <a:gd name="T7" fmla="*/ 0 h 814"/>
                <a:gd name="T8" fmla="*/ 293327 w 814"/>
                <a:gd name="T9" fmla="*/ 146483 h 8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4" h="814">
                  <a:moveTo>
                    <a:pt x="813" y="406"/>
                  </a:moveTo>
                  <a:cubicBezTo>
                    <a:pt x="813" y="631"/>
                    <a:pt x="631" y="813"/>
                    <a:pt x="406" y="813"/>
                  </a:cubicBezTo>
                  <a:cubicBezTo>
                    <a:pt x="182" y="813"/>
                    <a:pt x="0" y="631"/>
                    <a:pt x="0" y="406"/>
                  </a:cubicBezTo>
                  <a:cubicBezTo>
                    <a:pt x="0" y="181"/>
                    <a:pt x="182" y="0"/>
                    <a:pt x="406" y="0"/>
                  </a:cubicBezTo>
                  <a:cubicBezTo>
                    <a:pt x="631" y="0"/>
                    <a:pt x="813" y="181"/>
                    <a:pt x="813" y="406"/>
                  </a:cubicBezTo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EEC8CB07-0667-44D3-B9E2-C2700368F5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19073" y="8826448"/>
              <a:ext cx="1100855" cy="1100855"/>
            </a:xfrm>
            <a:custGeom>
              <a:avLst/>
              <a:gdLst>
                <a:gd name="T0" fmla="*/ 566378 w 1576"/>
                <a:gd name="T1" fmla="*/ 283369 h 1576"/>
                <a:gd name="T2" fmla="*/ 283009 w 1576"/>
                <a:gd name="T3" fmla="*/ 566378 h 1576"/>
                <a:gd name="T4" fmla="*/ 0 w 1576"/>
                <a:gd name="T5" fmla="*/ 283369 h 1576"/>
                <a:gd name="T6" fmla="*/ 283009 w 1576"/>
                <a:gd name="T7" fmla="*/ 0 h 1576"/>
                <a:gd name="T8" fmla="*/ 566378 w 1576"/>
                <a:gd name="T9" fmla="*/ 283369 h 15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76" h="1576">
                  <a:moveTo>
                    <a:pt x="1575" y="788"/>
                  </a:moveTo>
                  <a:cubicBezTo>
                    <a:pt x="1575" y="1223"/>
                    <a:pt x="1222" y="1575"/>
                    <a:pt x="787" y="1575"/>
                  </a:cubicBezTo>
                  <a:cubicBezTo>
                    <a:pt x="353" y="1575"/>
                    <a:pt x="0" y="1223"/>
                    <a:pt x="0" y="788"/>
                  </a:cubicBezTo>
                  <a:cubicBezTo>
                    <a:pt x="0" y="353"/>
                    <a:pt x="353" y="0"/>
                    <a:pt x="787" y="0"/>
                  </a:cubicBezTo>
                  <a:cubicBezTo>
                    <a:pt x="1222" y="0"/>
                    <a:pt x="1575" y="353"/>
                    <a:pt x="1575" y="788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Shape 2637">
              <a:extLst>
                <a:ext uri="{FF2B5EF4-FFF2-40B4-BE49-F238E27FC236}">
                  <a16:creationId xmlns:a16="http://schemas.microsoft.com/office/drawing/2014/main" id="{93A71F22-5615-467A-AE8B-95F71B7569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616963" y="8839079"/>
              <a:ext cx="304722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8836"/>
                  </a:moveTo>
                  <a:lnTo>
                    <a:pt x="16200" y="8836"/>
                  </a:lnTo>
                  <a:lnTo>
                    <a:pt x="16200" y="11782"/>
                  </a:lnTo>
                  <a:cubicBezTo>
                    <a:pt x="16200" y="13409"/>
                    <a:pt x="13783" y="14727"/>
                    <a:pt x="10800" y="14727"/>
                  </a:cubicBezTo>
                  <a:cubicBezTo>
                    <a:pt x="7817" y="14727"/>
                    <a:pt x="5400" y="13409"/>
                    <a:pt x="5400" y="11782"/>
                  </a:cubicBezTo>
                  <a:cubicBezTo>
                    <a:pt x="5400" y="11782"/>
                    <a:pt x="5400" y="8836"/>
                    <a:pt x="5400" y="8836"/>
                  </a:cubicBezTo>
                  <a:close/>
                  <a:moveTo>
                    <a:pt x="5400" y="3927"/>
                  </a:moveTo>
                  <a:cubicBezTo>
                    <a:pt x="5400" y="2301"/>
                    <a:pt x="7817" y="982"/>
                    <a:pt x="10800" y="982"/>
                  </a:cubicBezTo>
                  <a:cubicBezTo>
                    <a:pt x="13783" y="982"/>
                    <a:pt x="16200" y="2301"/>
                    <a:pt x="16200" y="3927"/>
                  </a:cubicBezTo>
                  <a:lnTo>
                    <a:pt x="16200" y="7855"/>
                  </a:lnTo>
                  <a:lnTo>
                    <a:pt x="5400" y="7855"/>
                  </a:lnTo>
                  <a:cubicBezTo>
                    <a:pt x="5400" y="7855"/>
                    <a:pt x="5400" y="3927"/>
                    <a:pt x="5400" y="3927"/>
                  </a:cubicBezTo>
                  <a:close/>
                  <a:moveTo>
                    <a:pt x="10800" y="15709"/>
                  </a:moveTo>
                  <a:cubicBezTo>
                    <a:pt x="14777" y="15709"/>
                    <a:pt x="18000" y="13951"/>
                    <a:pt x="18000" y="11782"/>
                  </a:cubicBezTo>
                  <a:lnTo>
                    <a:pt x="18000" y="3927"/>
                  </a:lnTo>
                  <a:cubicBezTo>
                    <a:pt x="18000" y="1758"/>
                    <a:pt x="14777" y="0"/>
                    <a:pt x="10800" y="0"/>
                  </a:cubicBezTo>
                  <a:cubicBezTo>
                    <a:pt x="6823" y="0"/>
                    <a:pt x="3600" y="1758"/>
                    <a:pt x="3600" y="3927"/>
                  </a:cubicBezTo>
                  <a:lnTo>
                    <a:pt x="3600" y="11782"/>
                  </a:lnTo>
                  <a:cubicBezTo>
                    <a:pt x="3600" y="13951"/>
                    <a:pt x="6823" y="15709"/>
                    <a:pt x="10800" y="15709"/>
                  </a:cubicBezTo>
                  <a:moveTo>
                    <a:pt x="21600" y="11782"/>
                  </a:moveTo>
                  <a:lnTo>
                    <a:pt x="21600" y="10309"/>
                  </a:lnTo>
                  <a:cubicBezTo>
                    <a:pt x="21600" y="10038"/>
                    <a:pt x="21197" y="9818"/>
                    <a:pt x="20700" y="9818"/>
                  </a:cubicBezTo>
                  <a:cubicBezTo>
                    <a:pt x="20203" y="9818"/>
                    <a:pt x="19800" y="10038"/>
                    <a:pt x="19800" y="10309"/>
                  </a:cubicBezTo>
                  <a:lnTo>
                    <a:pt x="19800" y="11782"/>
                  </a:lnTo>
                  <a:cubicBezTo>
                    <a:pt x="19800" y="14493"/>
                    <a:pt x="15771" y="16691"/>
                    <a:pt x="10800" y="16691"/>
                  </a:cubicBezTo>
                  <a:cubicBezTo>
                    <a:pt x="5829" y="16691"/>
                    <a:pt x="1800" y="14493"/>
                    <a:pt x="1800" y="11782"/>
                  </a:cubicBezTo>
                  <a:lnTo>
                    <a:pt x="1800" y="10309"/>
                  </a:lnTo>
                  <a:cubicBezTo>
                    <a:pt x="1800" y="10038"/>
                    <a:pt x="1397" y="9818"/>
                    <a:pt x="900" y="9818"/>
                  </a:cubicBezTo>
                  <a:cubicBezTo>
                    <a:pt x="403" y="9818"/>
                    <a:pt x="0" y="10038"/>
                    <a:pt x="0" y="10309"/>
                  </a:cubicBezTo>
                  <a:lnTo>
                    <a:pt x="0" y="11782"/>
                  </a:lnTo>
                  <a:cubicBezTo>
                    <a:pt x="0" y="14870"/>
                    <a:pt x="4358" y="17398"/>
                    <a:pt x="9900" y="17648"/>
                  </a:cubicBezTo>
                  <a:lnTo>
                    <a:pt x="9900" y="20618"/>
                  </a:lnTo>
                  <a:lnTo>
                    <a:pt x="3600" y="20618"/>
                  </a:lnTo>
                  <a:cubicBezTo>
                    <a:pt x="3103" y="20618"/>
                    <a:pt x="2700" y="20838"/>
                    <a:pt x="2700" y="21110"/>
                  </a:cubicBezTo>
                  <a:cubicBezTo>
                    <a:pt x="2700" y="21381"/>
                    <a:pt x="3103" y="21600"/>
                    <a:pt x="3600" y="21600"/>
                  </a:cubicBezTo>
                  <a:lnTo>
                    <a:pt x="18000" y="21600"/>
                  </a:lnTo>
                  <a:cubicBezTo>
                    <a:pt x="18497" y="21600"/>
                    <a:pt x="18900" y="21381"/>
                    <a:pt x="18900" y="21110"/>
                  </a:cubicBezTo>
                  <a:cubicBezTo>
                    <a:pt x="18900" y="20838"/>
                    <a:pt x="18497" y="20618"/>
                    <a:pt x="18000" y="20618"/>
                  </a:cubicBezTo>
                  <a:lnTo>
                    <a:pt x="11700" y="20618"/>
                  </a:lnTo>
                  <a:lnTo>
                    <a:pt x="11700" y="17648"/>
                  </a:lnTo>
                  <a:cubicBezTo>
                    <a:pt x="17243" y="17398"/>
                    <a:pt x="21600" y="14870"/>
                    <a:pt x="21600" y="11782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44" name="Shape 2677">
              <a:extLst>
                <a:ext uri="{FF2B5EF4-FFF2-40B4-BE49-F238E27FC236}">
                  <a16:creationId xmlns:a16="http://schemas.microsoft.com/office/drawing/2014/main" id="{3A930FBE-7717-48F6-B386-1EE75A673F3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654790" y="5895758"/>
              <a:ext cx="507869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660" y="7855"/>
                  </a:moveTo>
                  <a:cubicBezTo>
                    <a:pt x="15362" y="7855"/>
                    <a:pt x="15120" y="8075"/>
                    <a:pt x="15120" y="8345"/>
                  </a:cubicBezTo>
                  <a:cubicBezTo>
                    <a:pt x="15120" y="8617"/>
                    <a:pt x="15362" y="8836"/>
                    <a:pt x="15660" y="8836"/>
                  </a:cubicBezTo>
                  <a:cubicBezTo>
                    <a:pt x="16555" y="8836"/>
                    <a:pt x="17280" y="9716"/>
                    <a:pt x="17280" y="10800"/>
                  </a:cubicBezTo>
                  <a:cubicBezTo>
                    <a:pt x="17280" y="11884"/>
                    <a:pt x="16555" y="12764"/>
                    <a:pt x="15660" y="12764"/>
                  </a:cubicBezTo>
                  <a:cubicBezTo>
                    <a:pt x="15362" y="12764"/>
                    <a:pt x="15120" y="12984"/>
                    <a:pt x="15120" y="13255"/>
                  </a:cubicBezTo>
                  <a:cubicBezTo>
                    <a:pt x="15120" y="13526"/>
                    <a:pt x="15362" y="13745"/>
                    <a:pt x="15660" y="13745"/>
                  </a:cubicBezTo>
                  <a:cubicBezTo>
                    <a:pt x="17151" y="13745"/>
                    <a:pt x="18360" y="12427"/>
                    <a:pt x="18360" y="10800"/>
                  </a:cubicBezTo>
                  <a:cubicBezTo>
                    <a:pt x="18360" y="9174"/>
                    <a:pt x="17151" y="7855"/>
                    <a:pt x="15660" y="7855"/>
                  </a:cubicBezTo>
                  <a:moveTo>
                    <a:pt x="18472" y="5611"/>
                  </a:moveTo>
                  <a:lnTo>
                    <a:pt x="18463" y="5625"/>
                  </a:lnTo>
                  <a:cubicBezTo>
                    <a:pt x="18383" y="5584"/>
                    <a:pt x="18296" y="5554"/>
                    <a:pt x="18198" y="5554"/>
                  </a:cubicBezTo>
                  <a:cubicBezTo>
                    <a:pt x="17900" y="5554"/>
                    <a:pt x="17660" y="5774"/>
                    <a:pt x="17660" y="6044"/>
                  </a:cubicBezTo>
                  <a:cubicBezTo>
                    <a:pt x="17660" y="6216"/>
                    <a:pt x="17763" y="6361"/>
                    <a:pt x="17910" y="6449"/>
                  </a:cubicBezTo>
                  <a:lnTo>
                    <a:pt x="17909" y="6451"/>
                  </a:lnTo>
                  <a:cubicBezTo>
                    <a:pt x="19460" y="7271"/>
                    <a:pt x="20520" y="8909"/>
                    <a:pt x="20520" y="10800"/>
                  </a:cubicBezTo>
                  <a:cubicBezTo>
                    <a:pt x="20520" y="12689"/>
                    <a:pt x="19463" y="14325"/>
                    <a:pt x="17915" y="15147"/>
                  </a:cubicBezTo>
                  <a:lnTo>
                    <a:pt x="17919" y="15152"/>
                  </a:lnTo>
                  <a:cubicBezTo>
                    <a:pt x="17771" y="15239"/>
                    <a:pt x="17668" y="15384"/>
                    <a:pt x="17668" y="15556"/>
                  </a:cubicBezTo>
                  <a:cubicBezTo>
                    <a:pt x="17668" y="15827"/>
                    <a:pt x="17910" y="16046"/>
                    <a:pt x="18208" y="16046"/>
                  </a:cubicBezTo>
                  <a:cubicBezTo>
                    <a:pt x="18306" y="16046"/>
                    <a:pt x="18393" y="16016"/>
                    <a:pt x="18473" y="15975"/>
                  </a:cubicBezTo>
                  <a:lnTo>
                    <a:pt x="18480" y="15985"/>
                  </a:lnTo>
                  <a:cubicBezTo>
                    <a:pt x="20338" y="14990"/>
                    <a:pt x="21600" y="13041"/>
                    <a:pt x="21600" y="10800"/>
                  </a:cubicBezTo>
                  <a:cubicBezTo>
                    <a:pt x="21600" y="8556"/>
                    <a:pt x="20334" y="6606"/>
                    <a:pt x="18472" y="5611"/>
                  </a:cubicBezTo>
                  <a:moveTo>
                    <a:pt x="11880" y="20121"/>
                  </a:moveTo>
                  <a:cubicBezTo>
                    <a:pt x="11880" y="20393"/>
                    <a:pt x="11637" y="20612"/>
                    <a:pt x="11337" y="20612"/>
                  </a:cubicBezTo>
                  <a:cubicBezTo>
                    <a:pt x="11181" y="20612"/>
                    <a:pt x="11043" y="20552"/>
                    <a:pt x="10944" y="20457"/>
                  </a:cubicBezTo>
                  <a:lnTo>
                    <a:pt x="10942" y="20459"/>
                  </a:lnTo>
                  <a:lnTo>
                    <a:pt x="10800" y="20342"/>
                  </a:lnTo>
                  <a:lnTo>
                    <a:pt x="10800" y="1256"/>
                  </a:lnTo>
                  <a:lnTo>
                    <a:pt x="10958" y="1126"/>
                  </a:lnTo>
                  <a:lnTo>
                    <a:pt x="10960" y="1127"/>
                  </a:lnTo>
                  <a:cubicBezTo>
                    <a:pt x="11058" y="1042"/>
                    <a:pt x="11190" y="988"/>
                    <a:pt x="11337" y="988"/>
                  </a:cubicBezTo>
                  <a:cubicBezTo>
                    <a:pt x="11637" y="988"/>
                    <a:pt x="11880" y="1208"/>
                    <a:pt x="11880" y="1480"/>
                  </a:cubicBezTo>
                  <a:cubicBezTo>
                    <a:pt x="11880" y="1480"/>
                    <a:pt x="11880" y="20121"/>
                    <a:pt x="11880" y="20121"/>
                  </a:cubicBezTo>
                  <a:close/>
                  <a:moveTo>
                    <a:pt x="9720" y="19448"/>
                  </a:moveTo>
                  <a:lnTo>
                    <a:pt x="4320" y="14979"/>
                  </a:lnTo>
                  <a:lnTo>
                    <a:pt x="4320" y="6607"/>
                  </a:lnTo>
                  <a:lnTo>
                    <a:pt x="4561" y="6407"/>
                  </a:lnTo>
                  <a:lnTo>
                    <a:pt x="4560" y="6406"/>
                  </a:lnTo>
                  <a:lnTo>
                    <a:pt x="9720" y="2147"/>
                  </a:lnTo>
                  <a:cubicBezTo>
                    <a:pt x="9720" y="2147"/>
                    <a:pt x="9720" y="19448"/>
                    <a:pt x="9720" y="19448"/>
                  </a:cubicBezTo>
                  <a:close/>
                  <a:moveTo>
                    <a:pt x="3240" y="14649"/>
                  </a:moveTo>
                  <a:cubicBezTo>
                    <a:pt x="2008" y="14285"/>
                    <a:pt x="1080" y="12700"/>
                    <a:pt x="1080" y="10800"/>
                  </a:cubicBezTo>
                  <a:cubicBezTo>
                    <a:pt x="1080" y="8900"/>
                    <a:pt x="2008" y="7316"/>
                    <a:pt x="3240" y="6952"/>
                  </a:cubicBezTo>
                  <a:cubicBezTo>
                    <a:pt x="3240" y="6952"/>
                    <a:pt x="3240" y="14649"/>
                    <a:pt x="3240" y="14649"/>
                  </a:cubicBezTo>
                  <a:close/>
                  <a:moveTo>
                    <a:pt x="12966" y="1472"/>
                  </a:moveTo>
                  <a:cubicBezTo>
                    <a:pt x="12966" y="659"/>
                    <a:pt x="12238" y="0"/>
                    <a:pt x="11339" y="0"/>
                  </a:cubicBezTo>
                  <a:cubicBezTo>
                    <a:pt x="10879" y="0"/>
                    <a:pt x="10466" y="175"/>
                    <a:pt x="10170" y="451"/>
                  </a:cubicBezTo>
                  <a:lnTo>
                    <a:pt x="3565" y="5905"/>
                  </a:lnTo>
                  <a:cubicBezTo>
                    <a:pt x="1578" y="6051"/>
                    <a:pt x="0" y="8183"/>
                    <a:pt x="0" y="10800"/>
                  </a:cubicBezTo>
                  <a:cubicBezTo>
                    <a:pt x="0" y="13426"/>
                    <a:pt x="1588" y="15564"/>
                    <a:pt x="3585" y="15697"/>
                  </a:cubicBezTo>
                  <a:lnTo>
                    <a:pt x="10170" y="21148"/>
                  </a:lnTo>
                  <a:cubicBezTo>
                    <a:pt x="10466" y="21426"/>
                    <a:pt x="10879" y="21600"/>
                    <a:pt x="11339" y="21600"/>
                  </a:cubicBezTo>
                  <a:cubicBezTo>
                    <a:pt x="12238" y="21600"/>
                    <a:pt x="12966" y="20941"/>
                    <a:pt x="12966" y="20129"/>
                  </a:cubicBezTo>
                  <a:cubicBezTo>
                    <a:pt x="12966" y="20110"/>
                    <a:pt x="12961" y="20093"/>
                    <a:pt x="12960" y="20074"/>
                  </a:cubicBezTo>
                  <a:lnTo>
                    <a:pt x="12960" y="1527"/>
                  </a:lnTo>
                  <a:cubicBezTo>
                    <a:pt x="12961" y="1508"/>
                    <a:pt x="12966" y="1490"/>
                    <a:pt x="12966" y="1472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45" name="Shape 2690">
              <a:extLst>
                <a:ext uri="{FF2B5EF4-FFF2-40B4-BE49-F238E27FC236}">
                  <a16:creationId xmlns:a16="http://schemas.microsoft.com/office/drawing/2014/main" id="{C9EA8989-2469-4B60-963B-3997064E5A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64807" y="7928037"/>
              <a:ext cx="558655" cy="507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11880"/>
                  </a:moveTo>
                  <a:cubicBezTo>
                    <a:pt x="20618" y="12476"/>
                    <a:pt x="20178" y="12960"/>
                    <a:pt x="19636" y="12960"/>
                  </a:cubicBezTo>
                  <a:lnTo>
                    <a:pt x="19636" y="8640"/>
                  </a:lnTo>
                  <a:cubicBezTo>
                    <a:pt x="20178" y="8640"/>
                    <a:pt x="20618" y="9124"/>
                    <a:pt x="20618" y="9720"/>
                  </a:cubicBezTo>
                  <a:cubicBezTo>
                    <a:pt x="20618" y="9720"/>
                    <a:pt x="20618" y="11880"/>
                    <a:pt x="20618" y="11880"/>
                  </a:cubicBezTo>
                  <a:close/>
                  <a:moveTo>
                    <a:pt x="18655" y="19980"/>
                  </a:moveTo>
                  <a:cubicBezTo>
                    <a:pt x="18655" y="20279"/>
                    <a:pt x="18434" y="20520"/>
                    <a:pt x="18164" y="20520"/>
                  </a:cubicBezTo>
                  <a:cubicBezTo>
                    <a:pt x="17893" y="20520"/>
                    <a:pt x="17673" y="20279"/>
                    <a:pt x="17673" y="19980"/>
                  </a:cubicBezTo>
                  <a:lnTo>
                    <a:pt x="17673" y="1620"/>
                  </a:lnTo>
                  <a:cubicBezTo>
                    <a:pt x="17673" y="1322"/>
                    <a:pt x="17893" y="1080"/>
                    <a:pt x="18164" y="1080"/>
                  </a:cubicBezTo>
                  <a:cubicBezTo>
                    <a:pt x="18434" y="1080"/>
                    <a:pt x="18655" y="1322"/>
                    <a:pt x="18655" y="1620"/>
                  </a:cubicBezTo>
                  <a:cubicBezTo>
                    <a:pt x="18655" y="1620"/>
                    <a:pt x="18655" y="19980"/>
                    <a:pt x="18655" y="19980"/>
                  </a:cubicBezTo>
                  <a:close/>
                  <a:moveTo>
                    <a:pt x="16691" y="18404"/>
                  </a:moveTo>
                  <a:lnTo>
                    <a:pt x="2944" y="13512"/>
                  </a:lnTo>
                  <a:cubicBezTo>
                    <a:pt x="2944" y="13508"/>
                    <a:pt x="2945" y="13504"/>
                    <a:pt x="2945" y="13500"/>
                  </a:cubicBezTo>
                  <a:lnTo>
                    <a:pt x="2945" y="8100"/>
                  </a:lnTo>
                  <a:cubicBezTo>
                    <a:pt x="2945" y="8096"/>
                    <a:pt x="2944" y="8093"/>
                    <a:pt x="2944" y="8089"/>
                  </a:cubicBezTo>
                  <a:lnTo>
                    <a:pt x="16691" y="3197"/>
                  </a:lnTo>
                  <a:cubicBezTo>
                    <a:pt x="16691" y="3197"/>
                    <a:pt x="16691" y="18404"/>
                    <a:pt x="16691" y="18404"/>
                  </a:cubicBezTo>
                  <a:close/>
                  <a:moveTo>
                    <a:pt x="12480" y="18725"/>
                  </a:moveTo>
                  <a:cubicBezTo>
                    <a:pt x="12316" y="19294"/>
                    <a:pt x="11764" y="19608"/>
                    <a:pt x="11247" y="19428"/>
                  </a:cubicBezTo>
                  <a:lnTo>
                    <a:pt x="6102" y="17625"/>
                  </a:lnTo>
                  <a:cubicBezTo>
                    <a:pt x="5585" y="17444"/>
                    <a:pt x="5299" y="16837"/>
                    <a:pt x="5464" y="16269"/>
                  </a:cubicBezTo>
                  <a:lnTo>
                    <a:pt x="5654" y="15610"/>
                  </a:lnTo>
                  <a:lnTo>
                    <a:pt x="12661" y="18104"/>
                  </a:lnTo>
                  <a:cubicBezTo>
                    <a:pt x="12661" y="18104"/>
                    <a:pt x="12480" y="18725"/>
                    <a:pt x="12480" y="18725"/>
                  </a:cubicBezTo>
                  <a:close/>
                  <a:moveTo>
                    <a:pt x="1964" y="13500"/>
                  </a:moveTo>
                  <a:lnTo>
                    <a:pt x="982" y="13500"/>
                  </a:lnTo>
                  <a:lnTo>
                    <a:pt x="982" y="8100"/>
                  </a:lnTo>
                  <a:lnTo>
                    <a:pt x="1964" y="8100"/>
                  </a:lnTo>
                  <a:cubicBezTo>
                    <a:pt x="1964" y="8100"/>
                    <a:pt x="1964" y="13500"/>
                    <a:pt x="1964" y="13500"/>
                  </a:cubicBezTo>
                  <a:close/>
                  <a:moveTo>
                    <a:pt x="19636" y="7560"/>
                  </a:moveTo>
                  <a:lnTo>
                    <a:pt x="19636" y="1620"/>
                  </a:lnTo>
                  <a:cubicBezTo>
                    <a:pt x="19636" y="725"/>
                    <a:pt x="18977" y="0"/>
                    <a:pt x="18164" y="0"/>
                  </a:cubicBezTo>
                  <a:cubicBezTo>
                    <a:pt x="17350" y="0"/>
                    <a:pt x="16691" y="725"/>
                    <a:pt x="16691" y="1620"/>
                  </a:cubicBezTo>
                  <a:lnTo>
                    <a:pt x="16691" y="2062"/>
                  </a:lnTo>
                  <a:lnTo>
                    <a:pt x="2411" y="7144"/>
                  </a:lnTo>
                  <a:cubicBezTo>
                    <a:pt x="2276" y="7067"/>
                    <a:pt x="2126" y="7020"/>
                    <a:pt x="1964" y="7020"/>
                  </a:cubicBezTo>
                  <a:lnTo>
                    <a:pt x="982" y="7020"/>
                  </a:lnTo>
                  <a:cubicBezTo>
                    <a:pt x="440" y="7020"/>
                    <a:pt x="0" y="7504"/>
                    <a:pt x="0" y="8100"/>
                  </a:cubicBezTo>
                  <a:lnTo>
                    <a:pt x="0" y="13500"/>
                  </a:lnTo>
                  <a:cubicBezTo>
                    <a:pt x="0" y="14097"/>
                    <a:pt x="440" y="14580"/>
                    <a:pt x="982" y="14580"/>
                  </a:cubicBezTo>
                  <a:lnTo>
                    <a:pt x="1964" y="14580"/>
                  </a:lnTo>
                  <a:cubicBezTo>
                    <a:pt x="2126" y="14580"/>
                    <a:pt x="2276" y="14533"/>
                    <a:pt x="2411" y="14457"/>
                  </a:cubicBezTo>
                  <a:lnTo>
                    <a:pt x="4720" y="15278"/>
                  </a:lnTo>
                  <a:lnTo>
                    <a:pt x="4529" y="15941"/>
                  </a:lnTo>
                  <a:cubicBezTo>
                    <a:pt x="4199" y="17078"/>
                    <a:pt x="4770" y="18292"/>
                    <a:pt x="5803" y="18654"/>
                  </a:cubicBezTo>
                  <a:lnTo>
                    <a:pt x="10949" y="20456"/>
                  </a:lnTo>
                  <a:cubicBezTo>
                    <a:pt x="11983" y="20819"/>
                    <a:pt x="13087" y="20190"/>
                    <a:pt x="13416" y="19053"/>
                  </a:cubicBezTo>
                  <a:lnTo>
                    <a:pt x="13595" y="18437"/>
                  </a:lnTo>
                  <a:lnTo>
                    <a:pt x="16691" y="19538"/>
                  </a:lnTo>
                  <a:lnTo>
                    <a:pt x="16691" y="19980"/>
                  </a:lnTo>
                  <a:cubicBezTo>
                    <a:pt x="16691" y="20875"/>
                    <a:pt x="17350" y="21600"/>
                    <a:pt x="18164" y="21600"/>
                  </a:cubicBezTo>
                  <a:cubicBezTo>
                    <a:pt x="18977" y="21600"/>
                    <a:pt x="19636" y="20875"/>
                    <a:pt x="19636" y="19980"/>
                  </a:cubicBezTo>
                  <a:lnTo>
                    <a:pt x="19636" y="14040"/>
                  </a:lnTo>
                  <a:cubicBezTo>
                    <a:pt x="20721" y="14040"/>
                    <a:pt x="21600" y="13073"/>
                    <a:pt x="21600" y="11880"/>
                  </a:cubicBezTo>
                  <a:lnTo>
                    <a:pt x="21600" y="9720"/>
                  </a:lnTo>
                  <a:cubicBezTo>
                    <a:pt x="21600" y="8527"/>
                    <a:pt x="20721" y="7560"/>
                    <a:pt x="19636" y="756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46" name="Shape 2702">
              <a:extLst>
                <a:ext uri="{FF2B5EF4-FFF2-40B4-BE49-F238E27FC236}">
                  <a16:creationId xmlns:a16="http://schemas.microsoft.com/office/drawing/2014/main" id="{770EC582-5D7F-4637-ADE1-F3A482D564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87935" y="4965227"/>
              <a:ext cx="558655" cy="507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520"/>
                  </a:moveTo>
                  <a:cubicBezTo>
                    <a:pt x="7396" y="20520"/>
                    <a:pt x="4399" y="18805"/>
                    <a:pt x="2638" y="16200"/>
                  </a:cubicBezTo>
                  <a:lnTo>
                    <a:pt x="9966" y="16200"/>
                  </a:lnTo>
                  <a:cubicBezTo>
                    <a:pt x="10478" y="17309"/>
                    <a:pt x="12251" y="18900"/>
                    <a:pt x="13500" y="18900"/>
                  </a:cubicBezTo>
                  <a:cubicBezTo>
                    <a:pt x="14973" y="18900"/>
                    <a:pt x="16200" y="17820"/>
                    <a:pt x="16200" y="15660"/>
                  </a:cubicBezTo>
                  <a:cubicBezTo>
                    <a:pt x="16200" y="13500"/>
                    <a:pt x="14973" y="12420"/>
                    <a:pt x="13500" y="12420"/>
                  </a:cubicBezTo>
                  <a:cubicBezTo>
                    <a:pt x="12241" y="12420"/>
                    <a:pt x="10447" y="13973"/>
                    <a:pt x="9953" y="15120"/>
                  </a:cubicBezTo>
                  <a:lnTo>
                    <a:pt x="2014" y="15120"/>
                  </a:lnTo>
                  <a:cubicBezTo>
                    <a:pt x="1359" y="13817"/>
                    <a:pt x="982" y="12354"/>
                    <a:pt x="982" y="10800"/>
                  </a:cubicBezTo>
                  <a:cubicBezTo>
                    <a:pt x="982" y="9246"/>
                    <a:pt x="1359" y="7783"/>
                    <a:pt x="2014" y="6480"/>
                  </a:cubicBezTo>
                  <a:lnTo>
                    <a:pt x="9966" y="6480"/>
                  </a:lnTo>
                  <a:cubicBezTo>
                    <a:pt x="10478" y="7589"/>
                    <a:pt x="12252" y="9180"/>
                    <a:pt x="13500" y="9180"/>
                  </a:cubicBezTo>
                  <a:cubicBezTo>
                    <a:pt x="14973" y="9180"/>
                    <a:pt x="16200" y="8100"/>
                    <a:pt x="16200" y="5940"/>
                  </a:cubicBezTo>
                  <a:cubicBezTo>
                    <a:pt x="16200" y="3780"/>
                    <a:pt x="14973" y="2700"/>
                    <a:pt x="13500" y="2700"/>
                  </a:cubicBezTo>
                  <a:cubicBezTo>
                    <a:pt x="12241" y="2700"/>
                    <a:pt x="10447" y="4253"/>
                    <a:pt x="9953" y="5400"/>
                  </a:cubicBezTo>
                  <a:lnTo>
                    <a:pt x="2638" y="5400"/>
                  </a:lnTo>
                  <a:cubicBezTo>
                    <a:pt x="4399" y="2796"/>
                    <a:pt x="7396" y="1080"/>
                    <a:pt x="10800" y="1080"/>
                  </a:cubicBezTo>
                  <a:cubicBezTo>
                    <a:pt x="16038" y="1080"/>
                    <a:pt x="20306" y="5145"/>
                    <a:pt x="20590" y="10260"/>
                  </a:cubicBezTo>
                  <a:lnTo>
                    <a:pt x="10652" y="10260"/>
                  </a:lnTo>
                  <a:cubicBezTo>
                    <a:pt x="10140" y="9151"/>
                    <a:pt x="8367" y="7560"/>
                    <a:pt x="7118" y="7560"/>
                  </a:cubicBezTo>
                  <a:cubicBezTo>
                    <a:pt x="5645" y="7560"/>
                    <a:pt x="4418" y="8640"/>
                    <a:pt x="4418" y="10800"/>
                  </a:cubicBezTo>
                  <a:cubicBezTo>
                    <a:pt x="4418" y="12960"/>
                    <a:pt x="5645" y="14040"/>
                    <a:pt x="7118" y="14040"/>
                  </a:cubicBezTo>
                  <a:cubicBezTo>
                    <a:pt x="8377" y="14040"/>
                    <a:pt x="10171" y="12488"/>
                    <a:pt x="10665" y="11340"/>
                  </a:cubicBezTo>
                  <a:lnTo>
                    <a:pt x="20590" y="11340"/>
                  </a:lnTo>
                  <a:cubicBezTo>
                    <a:pt x="20306" y="16456"/>
                    <a:pt x="16038" y="20520"/>
                    <a:pt x="10800" y="20520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47" name="Shape 2637">
              <a:extLst>
                <a:ext uri="{FF2B5EF4-FFF2-40B4-BE49-F238E27FC236}">
                  <a16:creationId xmlns:a16="http://schemas.microsoft.com/office/drawing/2014/main" id="{5B808A94-1CD9-40AA-B16D-7572EAB3937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166754" y="6372178"/>
              <a:ext cx="304722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8836"/>
                  </a:moveTo>
                  <a:lnTo>
                    <a:pt x="16200" y="8836"/>
                  </a:lnTo>
                  <a:lnTo>
                    <a:pt x="16200" y="11782"/>
                  </a:lnTo>
                  <a:cubicBezTo>
                    <a:pt x="16200" y="13409"/>
                    <a:pt x="13783" y="14727"/>
                    <a:pt x="10800" y="14727"/>
                  </a:cubicBezTo>
                  <a:cubicBezTo>
                    <a:pt x="7817" y="14727"/>
                    <a:pt x="5400" y="13409"/>
                    <a:pt x="5400" y="11782"/>
                  </a:cubicBezTo>
                  <a:cubicBezTo>
                    <a:pt x="5400" y="11782"/>
                    <a:pt x="5400" y="8836"/>
                    <a:pt x="5400" y="8836"/>
                  </a:cubicBezTo>
                  <a:close/>
                  <a:moveTo>
                    <a:pt x="5400" y="3927"/>
                  </a:moveTo>
                  <a:cubicBezTo>
                    <a:pt x="5400" y="2301"/>
                    <a:pt x="7817" y="982"/>
                    <a:pt x="10800" y="982"/>
                  </a:cubicBezTo>
                  <a:cubicBezTo>
                    <a:pt x="13783" y="982"/>
                    <a:pt x="16200" y="2301"/>
                    <a:pt x="16200" y="3927"/>
                  </a:cubicBezTo>
                  <a:lnTo>
                    <a:pt x="16200" y="7855"/>
                  </a:lnTo>
                  <a:lnTo>
                    <a:pt x="5400" y="7855"/>
                  </a:lnTo>
                  <a:cubicBezTo>
                    <a:pt x="5400" y="7855"/>
                    <a:pt x="5400" y="3927"/>
                    <a:pt x="5400" y="3927"/>
                  </a:cubicBezTo>
                  <a:close/>
                  <a:moveTo>
                    <a:pt x="10800" y="15709"/>
                  </a:moveTo>
                  <a:cubicBezTo>
                    <a:pt x="14777" y="15709"/>
                    <a:pt x="18000" y="13951"/>
                    <a:pt x="18000" y="11782"/>
                  </a:cubicBezTo>
                  <a:lnTo>
                    <a:pt x="18000" y="3927"/>
                  </a:lnTo>
                  <a:cubicBezTo>
                    <a:pt x="18000" y="1758"/>
                    <a:pt x="14777" y="0"/>
                    <a:pt x="10800" y="0"/>
                  </a:cubicBezTo>
                  <a:cubicBezTo>
                    <a:pt x="6823" y="0"/>
                    <a:pt x="3600" y="1758"/>
                    <a:pt x="3600" y="3927"/>
                  </a:cubicBezTo>
                  <a:lnTo>
                    <a:pt x="3600" y="11782"/>
                  </a:lnTo>
                  <a:cubicBezTo>
                    <a:pt x="3600" y="13951"/>
                    <a:pt x="6823" y="15709"/>
                    <a:pt x="10800" y="15709"/>
                  </a:cubicBezTo>
                  <a:moveTo>
                    <a:pt x="21600" y="11782"/>
                  </a:moveTo>
                  <a:lnTo>
                    <a:pt x="21600" y="10309"/>
                  </a:lnTo>
                  <a:cubicBezTo>
                    <a:pt x="21600" y="10038"/>
                    <a:pt x="21197" y="9818"/>
                    <a:pt x="20700" y="9818"/>
                  </a:cubicBezTo>
                  <a:cubicBezTo>
                    <a:pt x="20203" y="9818"/>
                    <a:pt x="19800" y="10038"/>
                    <a:pt x="19800" y="10309"/>
                  </a:cubicBezTo>
                  <a:lnTo>
                    <a:pt x="19800" y="11782"/>
                  </a:lnTo>
                  <a:cubicBezTo>
                    <a:pt x="19800" y="14493"/>
                    <a:pt x="15771" y="16691"/>
                    <a:pt x="10800" y="16691"/>
                  </a:cubicBezTo>
                  <a:cubicBezTo>
                    <a:pt x="5829" y="16691"/>
                    <a:pt x="1800" y="14493"/>
                    <a:pt x="1800" y="11782"/>
                  </a:cubicBezTo>
                  <a:lnTo>
                    <a:pt x="1800" y="10309"/>
                  </a:lnTo>
                  <a:cubicBezTo>
                    <a:pt x="1800" y="10038"/>
                    <a:pt x="1397" y="9818"/>
                    <a:pt x="900" y="9818"/>
                  </a:cubicBezTo>
                  <a:cubicBezTo>
                    <a:pt x="403" y="9818"/>
                    <a:pt x="0" y="10038"/>
                    <a:pt x="0" y="10309"/>
                  </a:cubicBezTo>
                  <a:lnTo>
                    <a:pt x="0" y="11782"/>
                  </a:lnTo>
                  <a:cubicBezTo>
                    <a:pt x="0" y="14870"/>
                    <a:pt x="4358" y="17398"/>
                    <a:pt x="9900" y="17648"/>
                  </a:cubicBezTo>
                  <a:lnTo>
                    <a:pt x="9900" y="20618"/>
                  </a:lnTo>
                  <a:lnTo>
                    <a:pt x="3600" y="20618"/>
                  </a:lnTo>
                  <a:cubicBezTo>
                    <a:pt x="3103" y="20618"/>
                    <a:pt x="2700" y="20838"/>
                    <a:pt x="2700" y="21110"/>
                  </a:cubicBezTo>
                  <a:cubicBezTo>
                    <a:pt x="2700" y="21381"/>
                    <a:pt x="3103" y="21600"/>
                    <a:pt x="3600" y="21600"/>
                  </a:cubicBezTo>
                  <a:lnTo>
                    <a:pt x="18000" y="21600"/>
                  </a:lnTo>
                  <a:cubicBezTo>
                    <a:pt x="18497" y="21600"/>
                    <a:pt x="18900" y="21381"/>
                    <a:pt x="18900" y="21110"/>
                  </a:cubicBezTo>
                  <a:cubicBezTo>
                    <a:pt x="18900" y="20838"/>
                    <a:pt x="18497" y="20618"/>
                    <a:pt x="18000" y="20618"/>
                  </a:cubicBezTo>
                  <a:lnTo>
                    <a:pt x="11700" y="20618"/>
                  </a:lnTo>
                  <a:lnTo>
                    <a:pt x="11700" y="17648"/>
                  </a:lnTo>
                  <a:cubicBezTo>
                    <a:pt x="17243" y="17398"/>
                    <a:pt x="21600" y="14870"/>
                    <a:pt x="21600" y="11782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07965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EB7617AD-F574-4D69-9D0D-84D8079C5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353" y="6768307"/>
            <a:ext cx="2326651" cy="1774403"/>
          </a:xfrm>
          <a:custGeom>
            <a:avLst/>
            <a:gdLst>
              <a:gd name="T0" fmla="*/ 1449048 w 4275"/>
              <a:gd name="T1" fmla="*/ 1172803 h 3257"/>
              <a:gd name="T2" fmla="*/ 0 w 4275"/>
              <a:gd name="T3" fmla="*/ 1172803 h 3257"/>
              <a:gd name="T4" fmla="*/ 0 w 4275"/>
              <a:gd name="T5" fmla="*/ 89329 h 3257"/>
              <a:gd name="T6" fmla="*/ 89239 w 4275"/>
              <a:gd name="T7" fmla="*/ 0 h 3257"/>
              <a:gd name="T8" fmla="*/ 1449048 w 4275"/>
              <a:gd name="T9" fmla="*/ 0 h 3257"/>
              <a:gd name="T10" fmla="*/ 1537927 w 4275"/>
              <a:gd name="T11" fmla="*/ 89329 h 3257"/>
              <a:gd name="T12" fmla="*/ 1537927 w 4275"/>
              <a:gd name="T13" fmla="*/ 1083834 h 3257"/>
              <a:gd name="T14" fmla="*/ 1449048 w 4275"/>
              <a:gd name="T15" fmla="*/ 1172803 h 32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275" h="3257">
                <a:moveTo>
                  <a:pt x="4027" y="3256"/>
                </a:moveTo>
                <a:lnTo>
                  <a:pt x="0" y="3256"/>
                </a:lnTo>
                <a:lnTo>
                  <a:pt x="0" y="248"/>
                </a:lnTo>
                <a:cubicBezTo>
                  <a:pt x="0" y="111"/>
                  <a:pt x="111" y="0"/>
                  <a:pt x="248" y="0"/>
                </a:cubicBezTo>
                <a:lnTo>
                  <a:pt x="4027" y="0"/>
                </a:lnTo>
                <a:cubicBezTo>
                  <a:pt x="4164" y="0"/>
                  <a:pt x="4274" y="111"/>
                  <a:pt x="4274" y="248"/>
                </a:cubicBezTo>
                <a:lnTo>
                  <a:pt x="4274" y="3009"/>
                </a:lnTo>
                <a:cubicBezTo>
                  <a:pt x="4274" y="3145"/>
                  <a:pt x="4164" y="3256"/>
                  <a:pt x="4027" y="325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53A5ECC1-3B0C-425D-9B1F-92E8349CB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5645" y="9345088"/>
            <a:ext cx="2329052" cy="1774403"/>
          </a:xfrm>
          <a:custGeom>
            <a:avLst/>
            <a:gdLst>
              <a:gd name="T0" fmla="*/ 1450565 w 4276"/>
              <a:gd name="T1" fmla="*/ 1172803 h 3257"/>
              <a:gd name="T2" fmla="*/ 0 w 4276"/>
              <a:gd name="T3" fmla="*/ 1172803 h 3257"/>
              <a:gd name="T4" fmla="*/ 0 w 4276"/>
              <a:gd name="T5" fmla="*/ 89329 h 3257"/>
              <a:gd name="T6" fmla="*/ 89310 w 4276"/>
              <a:gd name="T7" fmla="*/ 0 h 3257"/>
              <a:gd name="T8" fmla="*/ 1450565 w 4276"/>
              <a:gd name="T9" fmla="*/ 0 h 3257"/>
              <a:gd name="T10" fmla="*/ 1539515 w 4276"/>
              <a:gd name="T11" fmla="*/ 89329 h 3257"/>
              <a:gd name="T12" fmla="*/ 1539515 w 4276"/>
              <a:gd name="T13" fmla="*/ 1083834 h 3257"/>
              <a:gd name="T14" fmla="*/ 1450565 w 4276"/>
              <a:gd name="T15" fmla="*/ 1172803 h 32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276" h="3257">
                <a:moveTo>
                  <a:pt x="4028" y="3256"/>
                </a:moveTo>
                <a:lnTo>
                  <a:pt x="0" y="3256"/>
                </a:lnTo>
                <a:lnTo>
                  <a:pt x="0" y="248"/>
                </a:lnTo>
                <a:cubicBezTo>
                  <a:pt x="0" y="111"/>
                  <a:pt x="111" y="0"/>
                  <a:pt x="248" y="0"/>
                </a:cubicBezTo>
                <a:lnTo>
                  <a:pt x="4028" y="0"/>
                </a:lnTo>
                <a:cubicBezTo>
                  <a:pt x="4164" y="0"/>
                  <a:pt x="4275" y="111"/>
                  <a:pt x="4275" y="248"/>
                </a:cubicBezTo>
                <a:lnTo>
                  <a:pt x="4275" y="3009"/>
                </a:lnTo>
                <a:cubicBezTo>
                  <a:pt x="4275" y="3145"/>
                  <a:pt x="4164" y="3256"/>
                  <a:pt x="4028" y="325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8859EBD0-EEED-452C-80E2-6025D92B0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3938" y="4191525"/>
            <a:ext cx="2329052" cy="1774401"/>
          </a:xfrm>
          <a:custGeom>
            <a:avLst/>
            <a:gdLst>
              <a:gd name="T0" fmla="*/ 1450565 w 4276"/>
              <a:gd name="T1" fmla="*/ 1172802 h 3257"/>
              <a:gd name="T2" fmla="*/ 0 w 4276"/>
              <a:gd name="T3" fmla="*/ 1172802 h 3257"/>
              <a:gd name="T4" fmla="*/ 0 w 4276"/>
              <a:gd name="T5" fmla="*/ 88969 h 3257"/>
              <a:gd name="T6" fmla="*/ 89310 w 4276"/>
              <a:gd name="T7" fmla="*/ 0 h 3257"/>
              <a:gd name="T8" fmla="*/ 1450565 w 4276"/>
              <a:gd name="T9" fmla="*/ 0 h 3257"/>
              <a:gd name="T10" fmla="*/ 1539515 w 4276"/>
              <a:gd name="T11" fmla="*/ 88969 h 3257"/>
              <a:gd name="T12" fmla="*/ 1539515 w 4276"/>
              <a:gd name="T13" fmla="*/ 1083473 h 3257"/>
              <a:gd name="T14" fmla="*/ 1450565 w 4276"/>
              <a:gd name="T15" fmla="*/ 1172802 h 32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276" h="3257">
                <a:moveTo>
                  <a:pt x="4028" y="3256"/>
                </a:moveTo>
                <a:lnTo>
                  <a:pt x="0" y="3256"/>
                </a:lnTo>
                <a:lnTo>
                  <a:pt x="0" y="247"/>
                </a:lnTo>
                <a:cubicBezTo>
                  <a:pt x="0" y="111"/>
                  <a:pt x="111" y="0"/>
                  <a:pt x="248" y="0"/>
                </a:cubicBezTo>
                <a:lnTo>
                  <a:pt x="4028" y="0"/>
                </a:lnTo>
                <a:cubicBezTo>
                  <a:pt x="4164" y="0"/>
                  <a:pt x="4275" y="111"/>
                  <a:pt x="4275" y="247"/>
                </a:cubicBezTo>
                <a:lnTo>
                  <a:pt x="4275" y="3008"/>
                </a:lnTo>
                <a:cubicBezTo>
                  <a:pt x="4275" y="3145"/>
                  <a:pt x="4164" y="3256"/>
                  <a:pt x="4028" y="325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FCCD0734-BFC2-4964-A04B-89777497AA78}"/>
              </a:ext>
            </a:extLst>
          </p:cNvPr>
          <p:cNvSpPr txBox="1">
            <a:spLocks/>
          </p:cNvSpPr>
          <p:nvPr/>
        </p:nvSpPr>
        <p:spPr>
          <a:xfrm>
            <a:off x="12785981" y="2958475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3D3D8C76-EB09-4318-93B1-C28341AF6936}"/>
              </a:ext>
            </a:extLst>
          </p:cNvPr>
          <p:cNvSpPr txBox="1">
            <a:spLocks/>
          </p:cNvSpPr>
          <p:nvPr/>
        </p:nvSpPr>
        <p:spPr>
          <a:xfrm>
            <a:off x="12785981" y="4046166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D03E72AF-2342-4DA8-8001-C1CD2A90A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2590" y="5424103"/>
            <a:ext cx="758743" cy="758743"/>
          </a:xfrm>
          <a:custGeom>
            <a:avLst/>
            <a:gdLst>
              <a:gd name="T0" fmla="*/ 501290 w 1393"/>
              <a:gd name="T1" fmla="*/ 250825 h 1392"/>
              <a:gd name="T2" fmla="*/ 250645 w 1393"/>
              <a:gd name="T3" fmla="*/ 501290 h 1392"/>
              <a:gd name="T4" fmla="*/ 0 w 1393"/>
              <a:gd name="T5" fmla="*/ 250825 h 1392"/>
              <a:gd name="T6" fmla="*/ 250645 w 1393"/>
              <a:gd name="T7" fmla="*/ 0 h 1392"/>
              <a:gd name="T8" fmla="*/ 501290 w 1393"/>
              <a:gd name="T9" fmla="*/ 250825 h 1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3" h="1392">
                <a:moveTo>
                  <a:pt x="1392" y="696"/>
                </a:moveTo>
                <a:cubicBezTo>
                  <a:pt x="1392" y="1080"/>
                  <a:pt x="1081" y="1391"/>
                  <a:pt x="696" y="1391"/>
                </a:cubicBezTo>
                <a:cubicBezTo>
                  <a:pt x="312" y="1391"/>
                  <a:pt x="0" y="1080"/>
                  <a:pt x="0" y="696"/>
                </a:cubicBezTo>
                <a:cubicBezTo>
                  <a:pt x="0" y="311"/>
                  <a:pt x="312" y="0"/>
                  <a:pt x="696" y="0"/>
                </a:cubicBezTo>
                <a:cubicBezTo>
                  <a:pt x="1081" y="0"/>
                  <a:pt x="1392" y="311"/>
                  <a:pt x="1392" y="696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01052F25-2EA5-4ADA-BE22-DA43B1E63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2590" y="6511794"/>
            <a:ext cx="758743" cy="758743"/>
          </a:xfrm>
          <a:custGeom>
            <a:avLst/>
            <a:gdLst>
              <a:gd name="T0" fmla="*/ 501290 w 1393"/>
              <a:gd name="T1" fmla="*/ 250645 h 1393"/>
              <a:gd name="T2" fmla="*/ 250645 w 1393"/>
              <a:gd name="T3" fmla="*/ 501290 h 1393"/>
              <a:gd name="T4" fmla="*/ 0 w 1393"/>
              <a:gd name="T5" fmla="*/ 250645 h 1393"/>
              <a:gd name="T6" fmla="*/ 250645 w 1393"/>
              <a:gd name="T7" fmla="*/ 0 h 1393"/>
              <a:gd name="T8" fmla="*/ 501290 w 1393"/>
              <a:gd name="T9" fmla="*/ 250645 h 13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3" h="1393">
                <a:moveTo>
                  <a:pt x="1392" y="696"/>
                </a:moveTo>
                <a:cubicBezTo>
                  <a:pt x="1392" y="1080"/>
                  <a:pt x="1081" y="1392"/>
                  <a:pt x="696" y="1392"/>
                </a:cubicBezTo>
                <a:cubicBezTo>
                  <a:pt x="312" y="1392"/>
                  <a:pt x="0" y="1080"/>
                  <a:pt x="0" y="696"/>
                </a:cubicBezTo>
                <a:cubicBezTo>
                  <a:pt x="0" y="311"/>
                  <a:pt x="312" y="0"/>
                  <a:pt x="696" y="0"/>
                </a:cubicBezTo>
                <a:cubicBezTo>
                  <a:pt x="1081" y="0"/>
                  <a:pt x="1392" y="311"/>
                  <a:pt x="1392" y="696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3C5171CC-F9EA-4CE1-A1B4-6E60C90A3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0631" y="5635399"/>
            <a:ext cx="1423843" cy="1423843"/>
          </a:xfrm>
          <a:custGeom>
            <a:avLst/>
            <a:gdLst>
              <a:gd name="T0" fmla="*/ 941027 w 2614"/>
              <a:gd name="T1" fmla="*/ 470694 h 2614"/>
              <a:gd name="T2" fmla="*/ 470694 w 2614"/>
              <a:gd name="T3" fmla="*/ 941027 h 2614"/>
              <a:gd name="T4" fmla="*/ 0 w 2614"/>
              <a:gd name="T5" fmla="*/ 470694 h 2614"/>
              <a:gd name="T6" fmla="*/ 470694 w 2614"/>
              <a:gd name="T7" fmla="*/ 0 h 2614"/>
              <a:gd name="T8" fmla="*/ 941027 w 2614"/>
              <a:gd name="T9" fmla="*/ 470694 h 26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14" h="2614">
                <a:moveTo>
                  <a:pt x="2613" y="1307"/>
                </a:moveTo>
                <a:cubicBezTo>
                  <a:pt x="2613" y="2029"/>
                  <a:pt x="2028" y="2613"/>
                  <a:pt x="1307" y="2613"/>
                </a:cubicBezTo>
                <a:cubicBezTo>
                  <a:pt x="585" y="2613"/>
                  <a:pt x="0" y="2029"/>
                  <a:pt x="0" y="1307"/>
                </a:cubicBezTo>
                <a:cubicBezTo>
                  <a:pt x="0" y="585"/>
                  <a:pt x="585" y="0"/>
                  <a:pt x="1307" y="0"/>
                </a:cubicBezTo>
                <a:cubicBezTo>
                  <a:pt x="2028" y="0"/>
                  <a:pt x="2613" y="585"/>
                  <a:pt x="2613" y="130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7">
            <a:extLst>
              <a:ext uri="{FF2B5EF4-FFF2-40B4-BE49-F238E27FC236}">
                <a16:creationId xmlns:a16="http://schemas.microsoft.com/office/drawing/2014/main" id="{CE9F88ED-1E16-461B-BAC0-906763918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2590" y="2886913"/>
            <a:ext cx="758743" cy="758743"/>
          </a:xfrm>
          <a:custGeom>
            <a:avLst/>
            <a:gdLst>
              <a:gd name="T0" fmla="*/ 501290 w 1393"/>
              <a:gd name="T1" fmla="*/ 250825 h 1392"/>
              <a:gd name="T2" fmla="*/ 250645 w 1393"/>
              <a:gd name="T3" fmla="*/ 501290 h 1392"/>
              <a:gd name="T4" fmla="*/ 0 w 1393"/>
              <a:gd name="T5" fmla="*/ 250825 h 1392"/>
              <a:gd name="T6" fmla="*/ 250645 w 1393"/>
              <a:gd name="T7" fmla="*/ 0 h 1392"/>
              <a:gd name="T8" fmla="*/ 501290 w 1393"/>
              <a:gd name="T9" fmla="*/ 250825 h 1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3" h="1392">
                <a:moveTo>
                  <a:pt x="1392" y="696"/>
                </a:moveTo>
                <a:cubicBezTo>
                  <a:pt x="1392" y="1080"/>
                  <a:pt x="1081" y="1391"/>
                  <a:pt x="696" y="1391"/>
                </a:cubicBezTo>
                <a:cubicBezTo>
                  <a:pt x="312" y="1391"/>
                  <a:pt x="0" y="1080"/>
                  <a:pt x="0" y="696"/>
                </a:cubicBezTo>
                <a:cubicBezTo>
                  <a:pt x="0" y="311"/>
                  <a:pt x="312" y="0"/>
                  <a:pt x="696" y="0"/>
                </a:cubicBezTo>
                <a:cubicBezTo>
                  <a:pt x="1081" y="0"/>
                  <a:pt x="1392" y="311"/>
                  <a:pt x="1392" y="696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8">
            <a:extLst>
              <a:ext uri="{FF2B5EF4-FFF2-40B4-BE49-F238E27FC236}">
                <a16:creationId xmlns:a16="http://schemas.microsoft.com/office/drawing/2014/main" id="{DF580F71-9FC5-4C96-9476-943535496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2590" y="3974604"/>
            <a:ext cx="758743" cy="758743"/>
          </a:xfrm>
          <a:custGeom>
            <a:avLst/>
            <a:gdLst>
              <a:gd name="T0" fmla="*/ 501290 w 1393"/>
              <a:gd name="T1" fmla="*/ 250645 h 1393"/>
              <a:gd name="T2" fmla="*/ 250645 w 1393"/>
              <a:gd name="T3" fmla="*/ 501290 h 1393"/>
              <a:gd name="T4" fmla="*/ 0 w 1393"/>
              <a:gd name="T5" fmla="*/ 250645 h 1393"/>
              <a:gd name="T6" fmla="*/ 250645 w 1393"/>
              <a:gd name="T7" fmla="*/ 0 h 1393"/>
              <a:gd name="T8" fmla="*/ 501290 w 1393"/>
              <a:gd name="T9" fmla="*/ 250645 h 13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3" h="1393">
                <a:moveTo>
                  <a:pt x="1392" y="696"/>
                </a:moveTo>
                <a:cubicBezTo>
                  <a:pt x="1392" y="1080"/>
                  <a:pt x="1081" y="1392"/>
                  <a:pt x="696" y="1392"/>
                </a:cubicBezTo>
                <a:cubicBezTo>
                  <a:pt x="312" y="1392"/>
                  <a:pt x="0" y="1080"/>
                  <a:pt x="0" y="696"/>
                </a:cubicBezTo>
                <a:cubicBezTo>
                  <a:pt x="0" y="311"/>
                  <a:pt x="312" y="0"/>
                  <a:pt x="696" y="0"/>
                </a:cubicBezTo>
                <a:cubicBezTo>
                  <a:pt x="1081" y="0"/>
                  <a:pt x="1392" y="311"/>
                  <a:pt x="1392" y="696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14">
            <a:extLst>
              <a:ext uri="{FF2B5EF4-FFF2-40B4-BE49-F238E27FC236}">
                <a16:creationId xmlns:a16="http://schemas.microsoft.com/office/drawing/2014/main" id="{3181EC76-E9BA-45D8-86FF-303A51DA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0631" y="3098209"/>
            <a:ext cx="1423843" cy="1423843"/>
          </a:xfrm>
          <a:custGeom>
            <a:avLst/>
            <a:gdLst>
              <a:gd name="T0" fmla="*/ 941027 w 2614"/>
              <a:gd name="T1" fmla="*/ 470694 h 2614"/>
              <a:gd name="T2" fmla="*/ 470694 w 2614"/>
              <a:gd name="T3" fmla="*/ 941027 h 2614"/>
              <a:gd name="T4" fmla="*/ 0 w 2614"/>
              <a:gd name="T5" fmla="*/ 470694 h 2614"/>
              <a:gd name="T6" fmla="*/ 470694 w 2614"/>
              <a:gd name="T7" fmla="*/ 0 h 2614"/>
              <a:gd name="T8" fmla="*/ 941027 w 2614"/>
              <a:gd name="T9" fmla="*/ 470694 h 26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14" h="2614">
                <a:moveTo>
                  <a:pt x="2613" y="1307"/>
                </a:moveTo>
                <a:cubicBezTo>
                  <a:pt x="2613" y="2029"/>
                  <a:pt x="2028" y="2613"/>
                  <a:pt x="1307" y="2613"/>
                </a:cubicBezTo>
                <a:cubicBezTo>
                  <a:pt x="585" y="2613"/>
                  <a:pt x="0" y="2029"/>
                  <a:pt x="0" y="1307"/>
                </a:cubicBezTo>
                <a:cubicBezTo>
                  <a:pt x="0" y="585"/>
                  <a:pt x="585" y="0"/>
                  <a:pt x="1307" y="0"/>
                </a:cubicBezTo>
                <a:cubicBezTo>
                  <a:pt x="2028" y="0"/>
                  <a:pt x="2613" y="585"/>
                  <a:pt x="2613" y="130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7">
            <a:extLst>
              <a:ext uri="{FF2B5EF4-FFF2-40B4-BE49-F238E27FC236}">
                <a16:creationId xmlns:a16="http://schemas.microsoft.com/office/drawing/2014/main" id="{901C5E7D-AAF6-48C2-8684-EB44E6064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2590" y="10577667"/>
            <a:ext cx="758743" cy="758743"/>
          </a:xfrm>
          <a:custGeom>
            <a:avLst/>
            <a:gdLst>
              <a:gd name="T0" fmla="*/ 501290 w 1393"/>
              <a:gd name="T1" fmla="*/ 250825 h 1392"/>
              <a:gd name="T2" fmla="*/ 250645 w 1393"/>
              <a:gd name="T3" fmla="*/ 501290 h 1392"/>
              <a:gd name="T4" fmla="*/ 0 w 1393"/>
              <a:gd name="T5" fmla="*/ 250825 h 1392"/>
              <a:gd name="T6" fmla="*/ 250645 w 1393"/>
              <a:gd name="T7" fmla="*/ 0 h 1392"/>
              <a:gd name="T8" fmla="*/ 501290 w 1393"/>
              <a:gd name="T9" fmla="*/ 250825 h 1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3" h="1392">
                <a:moveTo>
                  <a:pt x="1392" y="696"/>
                </a:moveTo>
                <a:cubicBezTo>
                  <a:pt x="1392" y="1080"/>
                  <a:pt x="1081" y="1391"/>
                  <a:pt x="696" y="1391"/>
                </a:cubicBezTo>
                <a:cubicBezTo>
                  <a:pt x="312" y="1391"/>
                  <a:pt x="0" y="1080"/>
                  <a:pt x="0" y="696"/>
                </a:cubicBezTo>
                <a:cubicBezTo>
                  <a:pt x="0" y="311"/>
                  <a:pt x="312" y="0"/>
                  <a:pt x="696" y="0"/>
                </a:cubicBezTo>
                <a:cubicBezTo>
                  <a:pt x="1081" y="0"/>
                  <a:pt x="1392" y="311"/>
                  <a:pt x="1392" y="696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8">
            <a:extLst>
              <a:ext uri="{FF2B5EF4-FFF2-40B4-BE49-F238E27FC236}">
                <a16:creationId xmlns:a16="http://schemas.microsoft.com/office/drawing/2014/main" id="{34EB9706-0A8A-4E29-B2EC-B71FB85DF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2590" y="11665358"/>
            <a:ext cx="758743" cy="758743"/>
          </a:xfrm>
          <a:custGeom>
            <a:avLst/>
            <a:gdLst>
              <a:gd name="T0" fmla="*/ 501290 w 1393"/>
              <a:gd name="T1" fmla="*/ 250645 h 1393"/>
              <a:gd name="T2" fmla="*/ 250645 w 1393"/>
              <a:gd name="T3" fmla="*/ 501290 h 1393"/>
              <a:gd name="T4" fmla="*/ 0 w 1393"/>
              <a:gd name="T5" fmla="*/ 250645 h 1393"/>
              <a:gd name="T6" fmla="*/ 250645 w 1393"/>
              <a:gd name="T7" fmla="*/ 0 h 1393"/>
              <a:gd name="T8" fmla="*/ 501290 w 1393"/>
              <a:gd name="T9" fmla="*/ 250645 h 13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3" h="1393">
                <a:moveTo>
                  <a:pt x="1392" y="696"/>
                </a:moveTo>
                <a:cubicBezTo>
                  <a:pt x="1392" y="1080"/>
                  <a:pt x="1081" y="1392"/>
                  <a:pt x="696" y="1392"/>
                </a:cubicBezTo>
                <a:cubicBezTo>
                  <a:pt x="312" y="1392"/>
                  <a:pt x="0" y="1080"/>
                  <a:pt x="0" y="696"/>
                </a:cubicBezTo>
                <a:cubicBezTo>
                  <a:pt x="0" y="311"/>
                  <a:pt x="312" y="0"/>
                  <a:pt x="696" y="0"/>
                </a:cubicBezTo>
                <a:cubicBezTo>
                  <a:pt x="1081" y="0"/>
                  <a:pt x="1392" y="311"/>
                  <a:pt x="1392" y="696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14">
            <a:extLst>
              <a:ext uri="{FF2B5EF4-FFF2-40B4-BE49-F238E27FC236}">
                <a16:creationId xmlns:a16="http://schemas.microsoft.com/office/drawing/2014/main" id="{AFDB63B8-E404-4B44-81C6-24851E595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0631" y="10788963"/>
            <a:ext cx="1423843" cy="1423843"/>
          </a:xfrm>
          <a:custGeom>
            <a:avLst/>
            <a:gdLst>
              <a:gd name="T0" fmla="*/ 941027 w 2614"/>
              <a:gd name="T1" fmla="*/ 470694 h 2614"/>
              <a:gd name="T2" fmla="*/ 470694 w 2614"/>
              <a:gd name="T3" fmla="*/ 941027 h 2614"/>
              <a:gd name="T4" fmla="*/ 0 w 2614"/>
              <a:gd name="T5" fmla="*/ 470694 h 2614"/>
              <a:gd name="T6" fmla="*/ 470694 w 2614"/>
              <a:gd name="T7" fmla="*/ 0 h 2614"/>
              <a:gd name="T8" fmla="*/ 941027 w 2614"/>
              <a:gd name="T9" fmla="*/ 470694 h 26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14" h="2614">
                <a:moveTo>
                  <a:pt x="2613" y="1307"/>
                </a:moveTo>
                <a:cubicBezTo>
                  <a:pt x="2613" y="2029"/>
                  <a:pt x="2028" y="2613"/>
                  <a:pt x="1307" y="2613"/>
                </a:cubicBezTo>
                <a:cubicBezTo>
                  <a:pt x="585" y="2613"/>
                  <a:pt x="0" y="2029"/>
                  <a:pt x="0" y="1307"/>
                </a:cubicBezTo>
                <a:cubicBezTo>
                  <a:pt x="0" y="585"/>
                  <a:pt x="585" y="0"/>
                  <a:pt x="1307" y="0"/>
                </a:cubicBezTo>
                <a:cubicBezTo>
                  <a:pt x="2028" y="0"/>
                  <a:pt x="2613" y="585"/>
                  <a:pt x="2613" y="130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7">
            <a:extLst>
              <a:ext uri="{FF2B5EF4-FFF2-40B4-BE49-F238E27FC236}">
                <a16:creationId xmlns:a16="http://schemas.microsoft.com/office/drawing/2014/main" id="{FE3406ED-7B8F-4FE5-AF7F-ACF68A4A9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2590" y="8040477"/>
            <a:ext cx="758743" cy="758743"/>
          </a:xfrm>
          <a:custGeom>
            <a:avLst/>
            <a:gdLst>
              <a:gd name="T0" fmla="*/ 501290 w 1393"/>
              <a:gd name="T1" fmla="*/ 250825 h 1392"/>
              <a:gd name="T2" fmla="*/ 250645 w 1393"/>
              <a:gd name="T3" fmla="*/ 501290 h 1392"/>
              <a:gd name="T4" fmla="*/ 0 w 1393"/>
              <a:gd name="T5" fmla="*/ 250825 h 1392"/>
              <a:gd name="T6" fmla="*/ 250645 w 1393"/>
              <a:gd name="T7" fmla="*/ 0 h 1392"/>
              <a:gd name="T8" fmla="*/ 501290 w 1393"/>
              <a:gd name="T9" fmla="*/ 250825 h 1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3" h="1392">
                <a:moveTo>
                  <a:pt x="1392" y="696"/>
                </a:moveTo>
                <a:cubicBezTo>
                  <a:pt x="1392" y="1080"/>
                  <a:pt x="1081" y="1391"/>
                  <a:pt x="696" y="1391"/>
                </a:cubicBezTo>
                <a:cubicBezTo>
                  <a:pt x="312" y="1391"/>
                  <a:pt x="0" y="1080"/>
                  <a:pt x="0" y="696"/>
                </a:cubicBezTo>
                <a:cubicBezTo>
                  <a:pt x="0" y="311"/>
                  <a:pt x="312" y="0"/>
                  <a:pt x="696" y="0"/>
                </a:cubicBezTo>
                <a:cubicBezTo>
                  <a:pt x="1081" y="0"/>
                  <a:pt x="1392" y="311"/>
                  <a:pt x="1392" y="696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8">
            <a:extLst>
              <a:ext uri="{FF2B5EF4-FFF2-40B4-BE49-F238E27FC236}">
                <a16:creationId xmlns:a16="http://schemas.microsoft.com/office/drawing/2014/main" id="{66ED087C-DB0A-42C2-AD37-4B3FBD245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2590" y="9128168"/>
            <a:ext cx="758743" cy="758743"/>
          </a:xfrm>
          <a:custGeom>
            <a:avLst/>
            <a:gdLst>
              <a:gd name="T0" fmla="*/ 501290 w 1393"/>
              <a:gd name="T1" fmla="*/ 250645 h 1393"/>
              <a:gd name="T2" fmla="*/ 250645 w 1393"/>
              <a:gd name="T3" fmla="*/ 501290 h 1393"/>
              <a:gd name="T4" fmla="*/ 0 w 1393"/>
              <a:gd name="T5" fmla="*/ 250645 h 1393"/>
              <a:gd name="T6" fmla="*/ 250645 w 1393"/>
              <a:gd name="T7" fmla="*/ 0 h 1393"/>
              <a:gd name="T8" fmla="*/ 501290 w 1393"/>
              <a:gd name="T9" fmla="*/ 250645 h 13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3" h="1393">
                <a:moveTo>
                  <a:pt x="1392" y="696"/>
                </a:moveTo>
                <a:cubicBezTo>
                  <a:pt x="1392" y="1080"/>
                  <a:pt x="1081" y="1392"/>
                  <a:pt x="696" y="1392"/>
                </a:cubicBezTo>
                <a:cubicBezTo>
                  <a:pt x="312" y="1392"/>
                  <a:pt x="0" y="1080"/>
                  <a:pt x="0" y="696"/>
                </a:cubicBezTo>
                <a:cubicBezTo>
                  <a:pt x="0" y="311"/>
                  <a:pt x="312" y="0"/>
                  <a:pt x="696" y="0"/>
                </a:cubicBezTo>
                <a:cubicBezTo>
                  <a:pt x="1081" y="0"/>
                  <a:pt x="1392" y="311"/>
                  <a:pt x="1392" y="696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14">
            <a:extLst>
              <a:ext uri="{FF2B5EF4-FFF2-40B4-BE49-F238E27FC236}">
                <a16:creationId xmlns:a16="http://schemas.microsoft.com/office/drawing/2014/main" id="{43DBEBC2-2A54-4349-9407-4E9CE168F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0631" y="8251773"/>
            <a:ext cx="1423843" cy="1423843"/>
          </a:xfrm>
          <a:custGeom>
            <a:avLst/>
            <a:gdLst>
              <a:gd name="T0" fmla="*/ 941027 w 2614"/>
              <a:gd name="T1" fmla="*/ 470694 h 2614"/>
              <a:gd name="T2" fmla="*/ 470694 w 2614"/>
              <a:gd name="T3" fmla="*/ 941027 h 2614"/>
              <a:gd name="T4" fmla="*/ 0 w 2614"/>
              <a:gd name="T5" fmla="*/ 470694 h 2614"/>
              <a:gd name="T6" fmla="*/ 470694 w 2614"/>
              <a:gd name="T7" fmla="*/ 0 h 2614"/>
              <a:gd name="T8" fmla="*/ 941027 w 2614"/>
              <a:gd name="T9" fmla="*/ 470694 h 26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14" h="2614">
                <a:moveTo>
                  <a:pt x="2613" y="1307"/>
                </a:moveTo>
                <a:cubicBezTo>
                  <a:pt x="2613" y="2029"/>
                  <a:pt x="2028" y="2613"/>
                  <a:pt x="1307" y="2613"/>
                </a:cubicBezTo>
                <a:cubicBezTo>
                  <a:pt x="585" y="2613"/>
                  <a:pt x="0" y="2029"/>
                  <a:pt x="0" y="1307"/>
                </a:cubicBezTo>
                <a:cubicBezTo>
                  <a:pt x="0" y="585"/>
                  <a:pt x="585" y="0"/>
                  <a:pt x="1307" y="0"/>
                </a:cubicBezTo>
                <a:cubicBezTo>
                  <a:pt x="2028" y="0"/>
                  <a:pt x="2613" y="585"/>
                  <a:pt x="2613" y="130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1B2DEEEF-0EA5-4AE2-8346-4F1989A84F51}"/>
              </a:ext>
            </a:extLst>
          </p:cNvPr>
          <p:cNvSpPr txBox="1">
            <a:spLocks/>
          </p:cNvSpPr>
          <p:nvPr/>
        </p:nvSpPr>
        <p:spPr>
          <a:xfrm>
            <a:off x="12785981" y="5495665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8800B7B0-AB2A-45B7-8CEF-67319AB6FD80}"/>
              </a:ext>
            </a:extLst>
          </p:cNvPr>
          <p:cNvSpPr txBox="1">
            <a:spLocks/>
          </p:cNvSpPr>
          <p:nvPr/>
        </p:nvSpPr>
        <p:spPr>
          <a:xfrm>
            <a:off x="12785981" y="6583356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5A1A110A-B742-4747-A1C2-86407CF24400}"/>
              </a:ext>
            </a:extLst>
          </p:cNvPr>
          <p:cNvSpPr txBox="1">
            <a:spLocks/>
          </p:cNvSpPr>
          <p:nvPr/>
        </p:nvSpPr>
        <p:spPr>
          <a:xfrm>
            <a:off x="12785980" y="8112039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E2CEC1B3-B4CB-474F-8442-025C5E4AAC89}"/>
              </a:ext>
            </a:extLst>
          </p:cNvPr>
          <p:cNvSpPr txBox="1">
            <a:spLocks/>
          </p:cNvSpPr>
          <p:nvPr/>
        </p:nvSpPr>
        <p:spPr>
          <a:xfrm>
            <a:off x="12785981" y="9199730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8092C7DC-64F4-4560-A35E-4272D2C7FEB5}"/>
              </a:ext>
            </a:extLst>
          </p:cNvPr>
          <p:cNvSpPr txBox="1">
            <a:spLocks/>
          </p:cNvSpPr>
          <p:nvPr/>
        </p:nvSpPr>
        <p:spPr>
          <a:xfrm>
            <a:off x="12785981" y="10649229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AABC600B-0247-41C3-8DDC-C18627931AA6}"/>
              </a:ext>
            </a:extLst>
          </p:cNvPr>
          <p:cNvSpPr txBox="1">
            <a:spLocks/>
          </p:cNvSpPr>
          <p:nvPr/>
        </p:nvSpPr>
        <p:spPr>
          <a:xfrm>
            <a:off x="12785979" y="11736920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id="{8AA26F30-FFC7-40F1-AC5A-C4B0B6D38F3A}"/>
              </a:ext>
            </a:extLst>
          </p:cNvPr>
          <p:cNvCxnSpPr/>
          <p:nvPr/>
        </p:nvCxnSpPr>
        <p:spPr>
          <a:xfrm flipV="1">
            <a:off x="4572000" y="5281127"/>
            <a:ext cx="1194318" cy="901719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65B44B0A-B1DE-4541-B358-00FD2B698683}"/>
              </a:ext>
            </a:extLst>
          </p:cNvPr>
          <p:cNvCxnSpPr>
            <a:cxnSpLocks/>
          </p:cNvCxnSpPr>
          <p:nvPr/>
        </p:nvCxnSpPr>
        <p:spPr>
          <a:xfrm>
            <a:off x="4572000" y="9128168"/>
            <a:ext cx="1194318" cy="901719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>
            <a:extLst>
              <a:ext uri="{FF2B5EF4-FFF2-40B4-BE49-F238E27FC236}">
                <a16:creationId xmlns:a16="http://schemas.microsoft.com/office/drawing/2014/main" id="{E54EE267-18D1-40C3-A70C-1E13F8F5EBA8}"/>
              </a:ext>
            </a:extLst>
          </p:cNvPr>
          <p:cNvCxnSpPr>
            <a:cxnSpLocks/>
          </p:cNvCxnSpPr>
          <p:nvPr/>
        </p:nvCxnSpPr>
        <p:spPr>
          <a:xfrm flipV="1">
            <a:off x="8635388" y="3810130"/>
            <a:ext cx="792845" cy="598605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>
            <a:extLst>
              <a:ext uri="{FF2B5EF4-FFF2-40B4-BE49-F238E27FC236}">
                <a16:creationId xmlns:a16="http://schemas.microsoft.com/office/drawing/2014/main" id="{2922ACDB-68B3-4B6A-8E07-E5AEE79664A9}"/>
              </a:ext>
            </a:extLst>
          </p:cNvPr>
          <p:cNvCxnSpPr>
            <a:cxnSpLocks/>
          </p:cNvCxnSpPr>
          <p:nvPr/>
        </p:nvCxnSpPr>
        <p:spPr>
          <a:xfrm>
            <a:off x="8635388" y="5748715"/>
            <a:ext cx="792845" cy="598605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id="{C29AF913-EA5C-4A87-AF95-43535F71D098}"/>
              </a:ext>
            </a:extLst>
          </p:cNvPr>
          <p:cNvCxnSpPr>
            <a:cxnSpLocks/>
          </p:cNvCxnSpPr>
          <p:nvPr/>
        </p:nvCxnSpPr>
        <p:spPr>
          <a:xfrm flipV="1">
            <a:off x="8635388" y="8881603"/>
            <a:ext cx="792845" cy="598605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1058A78C-7822-4311-B9E0-DE01348FD715}"/>
              </a:ext>
            </a:extLst>
          </p:cNvPr>
          <p:cNvCxnSpPr>
            <a:cxnSpLocks/>
          </p:cNvCxnSpPr>
          <p:nvPr/>
        </p:nvCxnSpPr>
        <p:spPr>
          <a:xfrm>
            <a:off x="8635388" y="10820188"/>
            <a:ext cx="792845" cy="598605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>
            <a:extLst>
              <a:ext uri="{FF2B5EF4-FFF2-40B4-BE49-F238E27FC236}">
                <a16:creationId xmlns:a16="http://schemas.microsoft.com/office/drawing/2014/main" id="{3F6C9636-7B84-4356-902B-B86D83BBAFCD}"/>
              </a:ext>
            </a:extLst>
          </p:cNvPr>
          <p:cNvCxnSpPr>
            <a:cxnSpLocks/>
          </p:cNvCxnSpPr>
          <p:nvPr/>
        </p:nvCxnSpPr>
        <p:spPr>
          <a:xfrm flipV="1">
            <a:off x="10915292" y="3266284"/>
            <a:ext cx="617345" cy="87794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de flecha 56">
            <a:extLst>
              <a:ext uri="{FF2B5EF4-FFF2-40B4-BE49-F238E27FC236}">
                <a16:creationId xmlns:a16="http://schemas.microsoft.com/office/drawing/2014/main" id="{2F444B76-6556-4107-821D-4693AEE80FCE}"/>
              </a:ext>
            </a:extLst>
          </p:cNvPr>
          <p:cNvCxnSpPr>
            <a:cxnSpLocks/>
          </p:cNvCxnSpPr>
          <p:nvPr/>
        </p:nvCxnSpPr>
        <p:spPr>
          <a:xfrm>
            <a:off x="10915292" y="4305960"/>
            <a:ext cx="617345" cy="87794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id="{8F5B88EB-7B13-482D-9C69-2A702C0694BF}"/>
              </a:ext>
            </a:extLst>
          </p:cNvPr>
          <p:cNvCxnSpPr>
            <a:cxnSpLocks/>
          </p:cNvCxnSpPr>
          <p:nvPr/>
        </p:nvCxnSpPr>
        <p:spPr>
          <a:xfrm flipV="1">
            <a:off x="10915292" y="5798931"/>
            <a:ext cx="617345" cy="87794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de flecha 58">
            <a:extLst>
              <a:ext uri="{FF2B5EF4-FFF2-40B4-BE49-F238E27FC236}">
                <a16:creationId xmlns:a16="http://schemas.microsoft.com/office/drawing/2014/main" id="{AF051C43-0E8B-49DA-AB43-62D92850456F}"/>
              </a:ext>
            </a:extLst>
          </p:cNvPr>
          <p:cNvCxnSpPr>
            <a:cxnSpLocks/>
          </p:cNvCxnSpPr>
          <p:nvPr/>
        </p:nvCxnSpPr>
        <p:spPr>
          <a:xfrm>
            <a:off x="10915292" y="6838607"/>
            <a:ext cx="617345" cy="87794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90A1C471-A572-4838-837E-731A94A32CB1}"/>
              </a:ext>
            </a:extLst>
          </p:cNvPr>
          <p:cNvCxnSpPr>
            <a:cxnSpLocks/>
          </p:cNvCxnSpPr>
          <p:nvPr/>
        </p:nvCxnSpPr>
        <p:spPr>
          <a:xfrm flipV="1">
            <a:off x="10915292" y="8419372"/>
            <a:ext cx="617345" cy="87794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de flecha 60">
            <a:extLst>
              <a:ext uri="{FF2B5EF4-FFF2-40B4-BE49-F238E27FC236}">
                <a16:creationId xmlns:a16="http://schemas.microsoft.com/office/drawing/2014/main" id="{3A647A65-A4FD-402A-90E3-B9965EC94562}"/>
              </a:ext>
            </a:extLst>
          </p:cNvPr>
          <p:cNvCxnSpPr>
            <a:cxnSpLocks/>
          </p:cNvCxnSpPr>
          <p:nvPr/>
        </p:nvCxnSpPr>
        <p:spPr>
          <a:xfrm>
            <a:off x="10915292" y="9459048"/>
            <a:ext cx="617345" cy="87794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65BA414A-BB2F-429C-A075-93073D06E674}"/>
              </a:ext>
            </a:extLst>
          </p:cNvPr>
          <p:cNvCxnSpPr>
            <a:cxnSpLocks/>
          </p:cNvCxnSpPr>
          <p:nvPr/>
        </p:nvCxnSpPr>
        <p:spPr>
          <a:xfrm flipV="1">
            <a:off x="10909053" y="10923541"/>
            <a:ext cx="617345" cy="87794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de flecha 62">
            <a:extLst>
              <a:ext uri="{FF2B5EF4-FFF2-40B4-BE49-F238E27FC236}">
                <a16:creationId xmlns:a16="http://schemas.microsoft.com/office/drawing/2014/main" id="{44678A43-EC4B-434B-BEDF-E74D1862E02D}"/>
              </a:ext>
            </a:extLst>
          </p:cNvPr>
          <p:cNvCxnSpPr>
            <a:cxnSpLocks/>
          </p:cNvCxnSpPr>
          <p:nvPr/>
        </p:nvCxnSpPr>
        <p:spPr>
          <a:xfrm>
            <a:off x="10909053" y="11963217"/>
            <a:ext cx="617345" cy="87794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31">
            <a:extLst>
              <a:ext uri="{FF2B5EF4-FFF2-40B4-BE49-F238E27FC236}">
                <a16:creationId xmlns:a16="http://schemas.microsoft.com/office/drawing/2014/main" id="{6405BA33-875A-4331-BBCB-08022295A448}"/>
              </a:ext>
            </a:extLst>
          </p:cNvPr>
          <p:cNvSpPr txBox="1"/>
          <p:nvPr/>
        </p:nvSpPr>
        <p:spPr>
          <a:xfrm>
            <a:off x="3373924" y="736312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5" name="TextBox 31">
            <a:extLst>
              <a:ext uri="{FF2B5EF4-FFF2-40B4-BE49-F238E27FC236}">
                <a16:creationId xmlns:a16="http://schemas.microsoft.com/office/drawing/2014/main" id="{30FE5067-D1EC-430A-B488-E157A395084C}"/>
              </a:ext>
            </a:extLst>
          </p:cNvPr>
          <p:cNvSpPr txBox="1"/>
          <p:nvPr/>
        </p:nvSpPr>
        <p:spPr>
          <a:xfrm>
            <a:off x="6797710" y="478633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6" name="TextBox 31">
            <a:extLst>
              <a:ext uri="{FF2B5EF4-FFF2-40B4-BE49-F238E27FC236}">
                <a16:creationId xmlns:a16="http://schemas.microsoft.com/office/drawing/2014/main" id="{5D7ED36F-15AF-4F24-B9AE-960109660320}"/>
              </a:ext>
            </a:extLst>
          </p:cNvPr>
          <p:cNvSpPr txBox="1"/>
          <p:nvPr/>
        </p:nvSpPr>
        <p:spPr>
          <a:xfrm>
            <a:off x="6779417" y="993990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7" name="TextBox 53">
            <a:extLst>
              <a:ext uri="{FF2B5EF4-FFF2-40B4-BE49-F238E27FC236}">
                <a16:creationId xmlns:a16="http://schemas.microsoft.com/office/drawing/2014/main" id="{81EAE99B-26E4-4E69-8438-221856E61741}"/>
              </a:ext>
            </a:extLst>
          </p:cNvPr>
          <p:cNvSpPr txBox="1"/>
          <p:nvPr/>
        </p:nvSpPr>
        <p:spPr>
          <a:xfrm>
            <a:off x="10102054" y="3514417"/>
            <a:ext cx="360996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8" name="TextBox 53">
            <a:extLst>
              <a:ext uri="{FF2B5EF4-FFF2-40B4-BE49-F238E27FC236}">
                <a16:creationId xmlns:a16="http://schemas.microsoft.com/office/drawing/2014/main" id="{E4015BEF-6143-4651-AB1D-F89BB375EA38}"/>
              </a:ext>
            </a:extLst>
          </p:cNvPr>
          <p:cNvSpPr txBox="1"/>
          <p:nvPr/>
        </p:nvSpPr>
        <p:spPr>
          <a:xfrm>
            <a:off x="10102054" y="8667980"/>
            <a:ext cx="360996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9" name="TextBox 53">
            <a:extLst>
              <a:ext uri="{FF2B5EF4-FFF2-40B4-BE49-F238E27FC236}">
                <a16:creationId xmlns:a16="http://schemas.microsoft.com/office/drawing/2014/main" id="{716ADDAA-0535-4B18-8A6D-51B29B0B80B3}"/>
              </a:ext>
            </a:extLst>
          </p:cNvPr>
          <p:cNvSpPr txBox="1"/>
          <p:nvPr/>
        </p:nvSpPr>
        <p:spPr>
          <a:xfrm>
            <a:off x="10050758" y="6048017"/>
            <a:ext cx="463588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0" name="TextBox 53">
            <a:extLst>
              <a:ext uri="{FF2B5EF4-FFF2-40B4-BE49-F238E27FC236}">
                <a16:creationId xmlns:a16="http://schemas.microsoft.com/office/drawing/2014/main" id="{FE5CC0DC-13FC-4414-AD57-23093DB7C98B}"/>
              </a:ext>
            </a:extLst>
          </p:cNvPr>
          <p:cNvSpPr txBox="1"/>
          <p:nvPr/>
        </p:nvSpPr>
        <p:spPr>
          <a:xfrm>
            <a:off x="10050758" y="11215907"/>
            <a:ext cx="463588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4768868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618D4FCE-C2A1-45F0-847C-87C1600E1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4943" y="7743331"/>
            <a:ext cx="1894129" cy="1894131"/>
          </a:xfrm>
          <a:custGeom>
            <a:avLst/>
            <a:gdLst>
              <a:gd name="T0" fmla="*/ 396081 w 2200"/>
              <a:gd name="T1" fmla="*/ 45709 h 2201"/>
              <a:gd name="T2" fmla="*/ 45729 w 2200"/>
              <a:gd name="T3" fmla="*/ 395901 h 2201"/>
              <a:gd name="T4" fmla="*/ 396081 w 2200"/>
              <a:gd name="T5" fmla="*/ 745734 h 2201"/>
              <a:gd name="T6" fmla="*/ 746073 w 2200"/>
              <a:gd name="T7" fmla="*/ 395901 h 2201"/>
              <a:gd name="T8" fmla="*/ 396081 w 2200"/>
              <a:gd name="T9" fmla="*/ 45709 h 2201"/>
              <a:gd name="T10" fmla="*/ 396081 w 2200"/>
              <a:gd name="T11" fmla="*/ 791802 h 2201"/>
              <a:gd name="T12" fmla="*/ 0 w 2200"/>
              <a:gd name="T13" fmla="*/ 395901 h 2201"/>
              <a:gd name="T14" fmla="*/ 396081 w 2200"/>
              <a:gd name="T15" fmla="*/ 0 h 2201"/>
              <a:gd name="T16" fmla="*/ 791802 w 2200"/>
              <a:gd name="T17" fmla="*/ 395901 h 2201"/>
              <a:gd name="T18" fmla="*/ 396081 w 2200"/>
              <a:gd name="T19" fmla="*/ 791802 h 220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200" h="2201">
                <a:moveTo>
                  <a:pt x="1100" y="127"/>
                </a:moveTo>
                <a:cubicBezTo>
                  <a:pt x="563" y="127"/>
                  <a:pt x="127" y="564"/>
                  <a:pt x="127" y="1100"/>
                </a:cubicBezTo>
                <a:cubicBezTo>
                  <a:pt x="127" y="1637"/>
                  <a:pt x="563" y="2072"/>
                  <a:pt x="1100" y="2072"/>
                </a:cubicBezTo>
                <a:cubicBezTo>
                  <a:pt x="1636" y="2072"/>
                  <a:pt x="2072" y="1637"/>
                  <a:pt x="2072" y="1100"/>
                </a:cubicBezTo>
                <a:cubicBezTo>
                  <a:pt x="2072" y="564"/>
                  <a:pt x="1636" y="127"/>
                  <a:pt x="1100" y="127"/>
                </a:cubicBezTo>
                <a:close/>
                <a:moveTo>
                  <a:pt x="1100" y="2200"/>
                </a:moveTo>
                <a:cubicBezTo>
                  <a:pt x="494" y="2200"/>
                  <a:pt x="0" y="1706"/>
                  <a:pt x="0" y="1100"/>
                </a:cubicBezTo>
                <a:cubicBezTo>
                  <a:pt x="0" y="494"/>
                  <a:pt x="494" y="0"/>
                  <a:pt x="1100" y="0"/>
                </a:cubicBezTo>
                <a:cubicBezTo>
                  <a:pt x="1706" y="0"/>
                  <a:pt x="2199" y="494"/>
                  <a:pt x="2199" y="1100"/>
                </a:cubicBezTo>
                <a:cubicBezTo>
                  <a:pt x="2199" y="1706"/>
                  <a:pt x="1706" y="2200"/>
                  <a:pt x="1100" y="22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4CFF1564-95BC-4D3C-9AA8-609696E56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7511" y="7955899"/>
            <a:ext cx="1465200" cy="1465200"/>
          </a:xfrm>
          <a:custGeom>
            <a:avLst/>
            <a:gdLst>
              <a:gd name="T0" fmla="*/ 612415 w 1704"/>
              <a:gd name="T1" fmla="*/ 306208 h 1703"/>
              <a:gd name="T2" fmla="*/ 306388 w 1704"/>
              <a:gd name="T3" fmla="*/ 612415 h 1703"/>
              <a:gd name="T4" fmla="*/ 0 w 1704"/>
              <a:gd name="T5" fmla="*/ 306208 h 1703"/>
              <a:gd name="T6" fmla="*/ 306388 w 1704"/>
              <a:gd name="T7" fmla="*/ 0 h 1703"/>
              <a:gd name="T8" fmla="*/ 612415 w 1704"/>
              <a:gd name="T9" fmla="*/ 306208 h 17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4" h="1703">
                <a:moveTo>
                  <a:pt x="1703" y="851"/>
                </a:moveTo>
                <a:cubicBezTo>
                  <a:pt x="1703" y="1321"/>
                  <a:pt x="1322" y="1702"/>
                  <a:pt x="852" y="1702"/>
                </a:cubicBezTo>
                <a:cubicBezTo>
                  <a:pt x="382" y="1702"/>
                  <a:pt x="0" y="1321"/>
                  <a:pt x="0" y="851"/>
                </a:cubicBezTo>
                <a:cubicBezTo>
                  <a:pt x="0" y="381"/>
                  <a:pt x="382" y="0"/>
                  <a:pt x="852" y="0"/>
                </a:cubicBezTo>
                <a:cubicBezTo>
                  <a:pt x="1322" y="0"/>
                  <a:pt x="1703" y="381"/>
                  <a:pt x="1703" y="85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C33E71BB-08FB-4052-9102-DEFB26278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2918" y="7743331"/>
            <a:ext cx="1894132" cy="1894131"/>
          </a:xfrm>
          <a:custGeom>
            <a:avLst/>
            <a:gdLst>
              <a:gd name="T0" fmla="*/ 396082 w 2200"/>
              <a:gd name="T1" fmla="*/ 45709 h 2201"/>
              <a:gd name="T2" fmla="*/ 45729 w 2200"/>
              <a:gd name="T3" fmla="*/ 395901 h 2201"/>
              <a:gd name="T4" fmla="*/ 396082 w 2200"/>
              <a:gd name="T5" fmla="*/ 745734 h 2201"/>
              <a:gd name="T6" fmla="*/ 746074 w 2200"/>
              <a:gd name="T7" fmla="*/ 395901 h 2201"/>
              <a:gd name="T8" fmla="*/ 396082 w 2200"/>
              <a:gd name="T9" fmla="*/ 45709 h 2201"/>
              <a:gd name="T10" fmla="*/ 396082 w 2200"/>
              <a:gd name="T11" fmla="*/ 791802 h 2201"/>
              <a:gd name="T12" fmla="*/ 0 w 2200"/>
              <a:gd name="T13" fmla="*/ 395901 h 2201"/>
              <a:gd name="T14" fmla="*/ 396082 w 2200"/>
              <a:gd name="T15" fmla="*/ 0 h 2201"/>
              <a:gd name="T16" fmla="*/ 791803 w 2200"/>
              <a:gd name="T17" fmla="*/ 395901 h 2201"/>
              <a:gd name="T18" fmla="*/ 396082 w 2200"/>
              <a:gd name="T19" fmla="*/ 791802 h 220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200" h="2201">
                <a:moveTo>
                  <a:pt x="1100" y="127"/>
                </a:moveTo>
                <a:cubicBezTo>
                  <a:pt x="564" y="127"/>
                  <a:pt x="127" y="564"/>
                  <a:pt x="127" y="1100"/>
                </a:cubicBezTo>
                <a:cubicBezTo>
                  <a:pt x="127" y="1637"/>
                  <a:pt x="564" y="2072"/>
                  <a:pt x="1100" y="2072"/>
                </a:cubicBezTo>
                <a:cubicBezTo>
                  <a:pt x="1636" y="2072"/>
                  <a:pt x="2072" y="1637"/>
                  <a:pt x="2072" y="1100"/>
                </a:cubicBezTo>
                <a:cubicBezTo>
                  <a:pt x="2072" y="564"/>
                  <a:pt x="1636" y="127"/>
                  <a:pt x="1100" y="127"/>
                </a:cubicBezTo>
                <a:close/>
                <a:moveTo>
                  <a:pt x="1100" y="2200"/>
                </a:moveTo>
                <a:cubicBezTo>
                  <a:pt x="493" y="2200"/>
                  <a:pt x="0" y="1706"/>
                  <a:pt x="0" y="1100"/>
                </a:cubicBezTo>
                <a:cubicBezTo>
                  <a:pt x="0" y="494"/>
                  <a:pt x="493" y="0"/>
                  <a:pt x="1100" y="0"/>
                </a:cubicBezTo>
                <a:cubicBezTo>
                  <a:pt x="1706" y="0"/>
                  <a:pt x="2199" y="494"/>
                  <a:pt x="2199" y="1100"/>
                </a:cubicBezTo>
                <a:cubicBezTo>
                  <a:pt x="2199" y="1706"/>
                  <a:pt x="1706" y="2200"/>
                  <a:pt x="1100" y="220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823ED9A5-5BFC-443A-B3B1-722CA00BD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9283" y="7955899"/>
            <a:ext cx="1465200" cy="1465200"/>
          </a:xfrm>
          <a:custGeom>
            <a:avLst/>
            <a:gdLst>
              <a:gd name="T0" fmla="*/ 612415 w 1704"/>
              <a:gd name="T1" fmla="*/ 306208 h 1703"/>
              <a:gd name="T2" fmla="*/ 306388 w 1704"/>
              <a:gd name="T3" fmla="*/ 612415 h 1703"/>
              <a:gd name="T4" fmla="*/ 0 w 1704"/>
              <a:gd name="T5" fmla="*/ 306208 h 1703"/>
              <a:gd name="T6" fmla="*/ 306388 w 1704"/>
              <a:gd name="T7" fmla="*/ 0 h 1703"/>
              <a:gd name="T8" fmla="*/ 612415 w 1704"/>
              <a:gd name="T9" fmla="*/ 306208 h 17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4" h="1703">
                <a:moveTo>
                  <a:pt x="1703" y="851"/>
                </a:moveTo>
                <a:cubicBezTo>
                  <a:pt x="1703" y="1321"/>
                  <a:pt x="1322" y="1702"/>
                  <a:pt x="852" y="1702"/>
                </a:cubicBezTo>
                <a:cubicBezTo>
                  <a:pt x="381" y="1702"/>
                  <a:pt x="0" y="1321"/>
                  <a:pt x="0" y="851"/>
                </a:cubicBezTo>
                <a:cubicBezTo>
                  <a:pt x="0" y="381"/>
                  <a:pt x="381" y="0"/>
                  <a:pt x="852" y="0"/>
                </a:cubicBezTo>
                <a:cubicBezTo>
                  <a:pt x="1322" y="0"/>
                  <a:pt x="1703" y="381"/>
                  <a:pt x="1703" y="8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B8E6910F-F149-44AF-964C-E05557E7E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3396" y="5408880"/>
            <a:ext cx="1465200" cy="1465200"/>
          </a:xfrm>
          <a:custGeom>
            <a:avLst/>
            <a:gdLst>
              <a:gd name="T0" fmla="*/ 612415 w 1704"/>
              <a:gd name="T1" fmla="*/ 306388 h 1704"/>
              <a:gd name="T2" fmla="*/ 306388 w 1704"/>
              <a:gd name="T3" fmla="*/ 612415 h 1704"/>
              <a:gd name="T4" fmla="*/ 0 w 1704"/>
              <a:gd name="T5" fmla="*/ 306388 h 1704"/>
              <a:gd name="T6" fmla="*/ 306388 w 1704"/>
              <a:gd name="T7" fmla="*/ 0 h 1704"/>
              <a:gd name="T8" fmla="*/ 612415 w 1704"/>
              <a:gd name="T9" fmla="*/ 306388 h 17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4" h="1704">
                <a:moveTo>
                  <a:pt x="1703" y="852"/>
                </a:moveTo>
                <a:cubicBezTo>
                  <a:pt x="1703" y="1321"/>
                  <a:pt x="1322" y="1703"/>
                  <a:pt x="852" y="1703"/>
                </a:cubicBezTo>
                <a:cubicBezTo>
                  <a:pt x="381" y="1703"/>
                  <a:pt x="0" y="1321"/>
                  <a:pt x="0" y="852"/>
                </a:cubicBezTo>
                <a:cubicBezTo>
                  <a:pt x="0" y="381"/>
                  <a:pt x="381" y="0"/>
                  <a:pt x="852" y="0"/>
                </a:cubicBezTo>
                <a:cubicBezTo>
                  <a:pt x="1322" y="0"/>
                  <a:pt x="1703" y="381"/>
                  <a:pt x="1703" y="85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AD42E1F1-4FFD-411B-9059-AED393214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0895" y="7741433"/>
            <a:ext cx="1894129" cy="1894131"/>
          </a:xfrm>
          <a:custGeom>
            <a:avLst/>
            <a:gdLst>
              <a:gd name="T0" fmla="*/ 395721 w 2200"/>
              <a:gd name="T1" fmla="*/ 45709 h 2201"/>
              <a:gd name="T2" fmla="*/ 45729 w 2200"/>
              <a:gd name="T3" fmla="*/ 395901 h 2201"/>
              <a:gd name="T4" fmla="*/ 395721 w 2200"/>
              <a:gd name="T5" fmla="*/ 745734 h 2201"/>
              <a:gd name="T6" fmla="*/ 746073 w 2200"/>
              <a:gd name="T7" fmla="*/ 395901 h 2201"/>
              <a:gd name="T8" fmla="*/ 395721 w 2200"/>
              <a:gd name="T9" fmla="*/ 45709 h 2201"/>
              <a:gd name="T10" fmla="*/ 395721 w 2200"/>
              <a:gd name="T11" fmla="*/ 791802 h 2201"/>
              <a:gd name="T12" fmla="*/ 0 w 2200"/>
              <a:gd name="T13" fmla="*/ 395901 h 2201"/>
              <a:gd name="T14" fmla="*/ 395721 w 2200"/>
              <a:gd name="T15" fmla="*/ 0 h 2201"/>
              <a:gd name="T16" fmla="*/ 791802 w 2200"/>
              <a:gd name="T17" fmla="*/ 395901 h 2201"/>
              <a:gd name="T18" fmla="*/ 395721 w 2200"/>
              <a:gd name="T19" fmla="*/ 791802 h 220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200" h="2201">
                <a:moveTo>
                  <a:pt x="1099" y="127"/>
                </a:moveTo>
                <a:cubicBezTo>
                  <a:pt x="563" y="127"/>
                  <a:pt x="127" y="564"/>
                  <a:pt x="127" y="1100"/>
                </a:cubicBezTo>
                <a:cubicBezTo>
                  <a:pt x="127" y="1637"/>
                  <a:pt x="563" y="2072"/>
                  <a:pt x="1099" y="2072"/>
                </a:cubicBezTo>
                <a:cubicBezTo>
                  <a:pt x="1636" y="2072"/>
                  <a:pt x="2072" y="1637"/>
                  <a:pt x="2072" y="1100"/>
                </a:cubicBezTo>
                <a:cubicBezTo>
                  <a:pt x="2072" y="564"/>
                  <a:pt x="1636" y="127"/>
                  <a:pt x="1099" y="127"/>
                </a:cubicBezTo>
                <a:close/>
                <a:moveTo>
                  <a:pt x="1099" y="2200"/>
                </a:moveTo>
                <a:cubicBezTo>
                  <a:pt x="493" y="2200"/>
                  <a:pt x="0" y="1706"/>
                  <a:pt x="0" y="1100"/>
                </a:cubicBezTo>
                <a:cubicBezTo>
                  <a:pt x="0" y="494"/>
                  <a:pt x="493" y="0"/>
                  <a:pt x="1099" y="0"/>
                </a:cubicBezTo>
                <a:cubicBezTo>
                  <a:pt x="1706" y="0"/>
                  <a:pt x="2199" y="494"/>
                  <a:pt x="2199" y="1100"/>
                </a:cubicBezTo>
                <a:cubicBezTo>
                  <a:pt x="2199" y="1706"/>
                  <a:pt x="1706" y="2200"/>
                  <a:pt x="1099" y="22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EF3C2127-3761-4560-82C9-B4382437A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3463" y="7955899"/>
            <a:ext cx="1465200" cy="1465200"/>
          </a:xfrm>
          <a:custGeom>
            <a:avLst/>
            <a:gdLst>
              <a:gd name="T0" fmla="*/ 612415 w 1704"/>
              <a:gd name="T1" fmla="*/ 306208 h 1703"/>
              <a:gd name="T2" fmla="*/ 306388 w 1704"/>
              <a:gd name="T3" fmla="*/ 612415 h 1703"/>
              <a:gd name="T4" fmla="*/ 0 w 1704"/>
              <a:gd name="T5" fmla="*/ 306208 h 1703"/>
              <a:gd name="T6" fmla="*/ 306388 w 1704"/>
              <a:gd name="T7" fmla="*/ 0 h 1703"/>
              <a:gd name="T8" fmla="*/ 612415 w 1704"/>
              <a:gd name="T9" fmla="*/ 306208 h 17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4" h="1703">
                <a:moveTo>
                  <a:pt x="1703" y="851"/>
                </a:moveTo>
                <a:cubicBezTo>
                  <a:pt x="1703" y="1321"/>
                  <a:pt x="1322" y="1702"/>
                  <a:pt x="852" y="1702"/>
                </a:cubicBezTo>
                <a:cubicBezTo>
                  <a:pt x="381" y="1702"/>
                  <a:pt x="0" y="1321"/>
                  <a:pt x="0" y="851"/>
                </a:cubicBezTo>
                <a:cubicBezTo>
                  <a:pt x="0" y="381"/>
                  <a:pt x="381" y="0"/>
                  <a:pt x="852" y="0"/>
                </a:cubicBezTo>
                <a:cubicBezTo>
                  <a:pt x="1322" y="0"/>
                  <a:pt x="1703" y="381"/>
                  <a:pt x="1703" y="85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6F784389-8CEF-4F5E-842B-2C87C040D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8869" y="7741433"/>
            <a:ext cx="1894132" cy="1894131"/>
          </a:xfrm>
          <a:custGeom>
            <a:avLst/>
            <a:gdLst>
              <a:gd name="T0" fmla="*/ 395721 w 2200"/>
              <a:gd name="T1" fmla="*/ 45709 h 2201"/>
              <a:gd name="T2" fmla="*/ 45729 w 2200"/>
              <a:gd name="T3" fmla="*/ 395901 h 2201"/>
              <a:gd name="T4" fmla="*/ 395721 w 2200"/>
              <a:gd name="T5" fmla="*/ 745734 h 2201"/>
              <a:gd name="T6" fmla="*/ 746074 w 2200"/>
              <a:gd name="T7" fmla="*/ 395901 h 2201"/>
              <a:gd name="T8" fmla="*/ 395721 w 2200"/>
              <a:gd name="T9" fmla="*/ 45709 h 2201"/>
              <a:gd name="T10" fmla="*/ 395721 w 2200"/>
              <a:gd name="T11" fmla="*/ 791802 h 2201"/>
              <a:gd name="T12" fmla="*/ 0 w 2200"/>
              <a:gd name="T13" fmla="*/ 395901 h 2201"/>
              <a:gd name="T14" fmla="*/ 395721 w 2200"/>
              <a:gd name="T15" fmla="*/ 0 h 2201"/>
              <a:gd name="T16" fmla="*/ 791803 w 2200"/>
              <a:gd name="T17" fmla="*/ 395901 h 2201"/>
              <a:gd name="T18" fmla="*/ 395721 w 2200"/>
              <a:gd name="T19" fmla="*/ 791802 h 220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200" h="2201">
                <a:moveTo>
                  <a:pt x="1099" y="127"/>
                </a:moveTo>
                <a:cubicBezTo>
                  <a:pt x="563" y="127"/>
                  <a:pt x="127" y="564"/>
                  <a:pt x="127" y="1100"/>
                </a:cubicBezTo>
                <a:cubicBezTo>
                  <a:pt x="127" y="1637"/>
                  <a:pt x="563" y="2072"/>
                  <a:pt x="1099" y="2072"/>
                </a:cubicBezTo>
                <a:cubicBezTo>
                  <a:pt x="1635" y="2072"/>
                  <a:pt x="2072" y="1637"/>
                  <a:pt x="2072" y="1100"/>
                </a:cubicBezTo>
                <a:cubicBezTo>
                  <a:pt x="2072" y="564"/>
                  <a:pt x="1635" y="127"/>
                  <a:pt x="1099" y="127"/>
                </a:cubicBezTo>
                <a:close/>
                <a:moveTo>
                  <a:pt x="1099" y="2200"/>
                </a:moveTo>
                <a:cubicBezTo>
                  <a:pt x="493" y="2200"/>
                  <a:pt x="0" y="1706"/>
                  <a:pt x="0" y="1100"/>
                </a:cubicBezTo>
                <a:cubicBezTo>
                  <a:pt x="0" y="494"/>
                  <a:pt x="493" y="0"/>
                  <a:pt x="1099" y="0"/>
                </a:cubicBezTo>
                <a:cubicBezTo>
                  <a:pt x="1706" y="0"/>
                  <a:pt x="2199" y="494"/>
                  <a:pt x="2199" y="1100"/>
                </a:cubicBezTo>
                <a:cubicBezTo>
                  <a:pt x="2199" y="1706"/>
                  <a:pt x="1706" y="2200"/>
                  <a:pt x="1099" y="220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A1CAE278-36E5-4D65-A241-3DD0EF8C9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60135" y="7955898"/>
            <a:ext cx="1465200" cy="1465200"/>
          </a:xfrm>
          <a:custGeom>
            <a:avLst/>
            <a:gdLst>
              <a:gd name="T0" fmla="*/ 612415 w 1704"/>
              <a:gd name="T1" fmla="*/ 306208 h 1703"/>
              <a:gd name="T2" fmla="*/ 306028 w 1704"/>
              <a:gd name="T3" fmla="*/ 612415 h 1703"/>
              <a:gd name="T4" fmla="*/ 0 w 1704"/>
              <a:gd name="T5" fmla="*/ 306208 h 1703"/>
              <a:gd name="T6" fmla="*/ 306028 w 1704"/>
              <a:gd name="T7" fmla="*/ 0 h 1703"/>
              <a:gd name="T8" fmla="*/ 612415 w 1704"/>
              <a:gd name="T9" fmla="*/ 306208 h 17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4" h="1703">
                <a:moveTo>
                  <a:pt x="1703" y="851"/>
                </a:moveTo>
                <a:cubicBezTo>
                  <a:pt x="1703" y="1321"/>
                  <a:pt x="1322" y="1702"/>
                  <a:pt x="851" y="1702"/>
                </a:cubicBezTo>
                <a:cubicBezTo>
                  <a:pt x="382" y="1702"/>
                  <a:pt x="0" y="1321"/>
                  <a:pt x="0" y="851"/>
                </a:cubicBezTo>
                <a:cubicBezTo>
                  <a:pt x="0" y="381"/>
                  <a:pt x="382" y="0"/>
                  <a:pt x="851" y="0"/>
                </a:cubicBezTo>
                <a:cubicBezTo>
                  <a:pt x="1322" y="0"/>
                  <a:pt x="1703" y="381"/>
                  <a:pt x="1703" y="8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796A6007-6F51-418B-A838-2CB5CE78C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9348" y="5408880"/>
            <a:ext cx="1465200" cy="1465200"/>
          </a:xfrm>
          <a:custGeom>
            <a:avLst/>
            <a:gdLst>
              <a:gd name="T0" fmla="*/ 612415 w 1704"/>
              <a:gd name="T1" fmla="*/ 306388 h 1704"/>
              <a:gd name="T2" fmla="*/ 306028 w 1704"/>
              <a:gd name="T3" fmla="*/ 612415 h 1704"/>
              <a:gd name="T4" fmla="*/ 0 w 1704"/>
              <a:gd name="T5" fmla="*/ 306388 h 1704"/>
              <a:gd name="T6" fmla="*/ 306028 w 1704"/>
              <a:gd name="T7" fmla="*/ 0 h 1704"/>
              <a:gd name="T8" fmla="*/ 612415 w 1704"/>
              <a:gd name="T9" fmla="*/ 306388 h 17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4" h="1704">
                <a:moveTo>
                  <a:pt x="1703" y="852"/>
                </a:moveTo>
                <a:cubicBezTo>
                  <a:pt x="1703" y="1321"/>
                  <a:pt x="1322" y="1703"/>
                  <a:pt x="851" y="1703"/>
                </a:cubicBezTo>
                <a:cubicBezTo>
                  <a:pt x="381" y="1703"/>
                  <a:pt x="0" y="1321"/>
                  <a:pt x="0" y="852"/>
                </a:cubicBezTo>
                <a:cubicBezTo>
                  <a:pt x="0" y="381"/>
                  <a:pt x="381" y="0"/>
                  <a:pt x="851" y="0"/>
                </a:cubicBezTo>
                <a:cubicBezTo>
                  <a:pt x="1322" y="0"/>
                  <a:pt x="1703" y="381"/>
                  <a:pt x="1703" y="85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96AAD87C-B0A1-4D42-82A5-2F9B3B717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51532" y="5192517"/>
            <a:ext cx="4000831" cy="2550814"/>
          </a:xfrm>
          <a:custGeom>
            <a:avLst/>
            <a:gdLst>
              <a:gd name="T0" fmla="*/ 835893 w 4648"/>
              <a:gd name="T1" fmla="*/ 745861 h 2965"/>
              <a:gd name="T2" fmla="*/ 485984 w 4648"/>
              <a:gd name="T3" fmla="*/ 396137 h 2965"/>
              <a:gd name="T4" fmla="*/ 835893 w 4648"/>
              <a:gd name="T5" fmla="*/ 45694 h 2965"/>
              <a:gd name="T6" fmla="*/ 1186521 w 4648"/>
              <a:gd name="T7" fmla="*/ 396137 h 2965"/>
              <a:gd name="T8" fmla="*/ 835893 w 4648"/>
              <a:gd name="T9" fmla="*/ 745861 h 2965"/>
              <a:gd name="T10" fmla="*/ 1558389 w 4648"/>
              <a:gd name="T11" fmla="*/ 921802 h 2965"/>
              <a:gd name="T12" fmla="*/ 924090 w 4648"/>
              <a:gd name="T13" fmla="*/ 921802 h 2965"/>
              <a:gd name="T14" fmla="*/ 855332 w 4648"/>
              <a:gd name="T15" fmla="*/ 853440 h 2965"/>
              <a:gd name="T16" fmla="*/ 855332 w 4648"/>
              <a:gd name="T17" fmla="*/ 791195 h 2965"/>
              <a:gd name="T18" fmla="*/ 1231880 w 4648"/>
              <a:gd name="T19" fmla="*/ 396137 h 2965"/>
              <a:gd name="T20" fmla="*/ 835893 w 4648"/>
              <a:gd name="T21" fmla="*/ 0 h 2965"/>
              <a:gd name="T22" fmla="*/ 440266 w 4648"/>
              <a:gd name="T23" fmla="*/ 396137 h 2965"/>
              <a:gd name="T24" fmla="*/ 809613 w 4648"/>
              <a:gd name="T25" fmla="*/ 790835 h 2965"/>
              <a:gd name="T26" fmla="*/ 809613 w 4648"/>
              <a:gd name="T27" fmla="*/ 853440 h 2965"/>
              <a:gd name="T28" fmla="*/ 741216 w 4648"/>
              <a:gd name="T29" fmla="*/ 921802 h 2965"/>
              <a:gd name="T30" fmla="*/ 114116 w 4648"/>
              <a:gd name="T31" fmla="*/ 921802 h 2965"/>
              <a:gd name="T32" fmla="*/ 0 w 4648"/>
              <a:gd name="T33" fmla="*/ 1036217 h 2965"/>
              <a:gd name="T34" fmla="*/ 0 w 4648"/>
              <a:gd name="T35" fmla="*/ 1066440 h 2965"/>
              <a:gd name="T36" fmla="*/ 26999 w 4648"/>
              <a:gd name="T37" fmla="*/ 1065361 h 2965"/>
              <a:gd name="T38" fmla="*/ 45718 w 4648"/>
              <a:gd name="T39" fmla="*/ 1065721 h 2965"/>
              <a:gd name="T40" fmla="*/ 45718 w 4648"/>
              <a:gd name="T41" fmla="*/ 1036217 h 2965"/>
              <a:gd name="T42" fmla="*/ 114116 w 4648"/>
              <a:gd name="T43" fmla="*/ 967496 h 2965"/>
              <a:gd name="T44" fmla="*/ 741216 w 4648"/>
              <a:gd name="T45" fmla="*/ 967496 h 2965"/>
              <a:gd name="T46" fmla="*/ 832653 w 4648"/>
              <a:gd name="T47" fmla="*/ 921802 h 2965"/>
              <a:gd name="T48" fmla="*/ 924090 w 4648"/>
              <a:gd name="T49" fmla="*/ 967496 h 2965"/>
              <a:gd name="T50" fmla="*/ 1558389 w 4648"/>
              <a:gd name="T51" fmla="*/ 967496 h 2965"/>
              <a:gd name="T52" fmla="*/ 1627147 w 4648"/>
              <a:gd name="T53" fmla="*/ 1036217 h 2965"/>
              <a:gd name="T54" fmla="*/ 1627147 w 4648"/>
              <a:gd name="T55" fmla="*/ 1065721 h 2965"/>
              <a:gd name="T56" fmla="*/ 1644786 w 4648"/>
              <a:gd name="T57" fmla="*/ 1065361 h 2965"/>
              <a:gd name="T58" fmla="*/ 1672865 w 4648"/>
              <a:gd name="T59" fmla="*/ 1066440 h 2965"/>
              <a:gd name="T60" fmla="*/ 1672865 w 4648"/>
              <a:gd name="T61" fmla="*/ 1036217 h 2965"/>
              <a:gd name="T62" fmla="*/ 1558389 w 4648"/>
              <a:gd name="T63" fmla="*/ 921802 h 296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4648" h="2965">
                <a:moveTo>
                  <a:pt x="2322" y="2073"/>
                </a:moveTo>
                <a:cubicBezTo>
                  <a:pt x="1786" y="2073"/>
                  <a:pt x="1350" y="1637"/>
                  <a:pt x="1350" y="1101"/>
                </a:cubicBezTo>
                <a:cubicBezTo>
                  <a:pt x="1350" y="564"/>
                  <a:pt x="1786" y="127"/>
                  <a:pt x="2322" y="127"/>
                </a:cubicBezTo>
                <a:cubicBezTo>
                  <a:pt x="2859" y="127"/>
                  <a:pt x="3296" y="564"/>
                  <a:pt x="3296" y="1101"/>
                </a:cubicBezTo>
                <a:cubicBezTo>
                  <a:pt x="3296" y="1637"/>
                  <a:pt x="2859" y="2073"/>
                  <a:pt x="2322" y="2073"/>
                </a:cubicBezTo>
                <a:close/>
                <a:moveTo>
                  <a:pt x="4329" y="2562"/>
                </a:moveTo>
                <a:lnTo>
                  <a:pt x="2567" y="2562"/>
                </a:lnTo>
                <a:cubicBezTo>
                  <a:pt x="2461" y="2562"/>
                  <a:pt x="2376" y="2477"/>
                  <a:pt x="2376" y="2372"/>
                </a:cubicBezTo>
                <a:lnTo>
                  <a:pt x="2376" y="2199"/>
                </a:lnTo>
                <a:cubicBezTo>
                  <a:pt x="2958" y="2171"/>
                  <a:pt x="3422" y="1688"/>
                  <a:pt x="3422" y="1101"/>
                </a:cubicBezTo>
                <a:cubicBezTo>
                  <a:pt x="3422" y="494"/>
                  <a:pt x="2929" y="0"/>
                  <a:pt x="2322" y="0"/>
                </a:cubicBezTo>
                <a:cubicBezTo>
                  <a:pt x="1716" y="0"/>
                  <a:pt x="1223" y="494"/>
                  <a:pt x="1223" y="1101"/>
                </a:cubicBezTo>
                <a:cubicBezTo>
                  <a:pt x="1223" y="1682"/>
                  <a:pt x="1677" y="2159"/>
                  <a:pt x="2249" y="2198"/>
                </a:cubicBezTo>
                <a:lnTo>
                  <a:pt x="2249" y="2372"/>
                </a:lnTo>
                <a:cubicBezTo>
                  <a:pt x="2249" y="2477"/>
                  <a:pt x="2164" y="2562"/>
                  <a:pt x="2059" y="2562"/>
                </a:cubicBezTo>
                <a:lnTo>
                  <a:pt x="317" y="2562"/>
                </a:lnTo>
                <a:cubicBezTo>
                  <a:pt x="142" y="2562"/>
                  <a:pt x="0" y="2705"/>
                  <a:pt x="0" y="2880"/>
                </a:cubicBezTo>
                <a:lnTo>
                  <a:pt x="0" y="2964"/>
                </a:lnTo>
                <a:cubicBezTo>
                  <a:pt x="25" y="2962"/>
                  <a:pt x="50" y="2961"/>
                  <a:pt x="75" y="2961"/>
                </a:cubicBezTo>
                <a:cubicBezTo>
                  <a:pt x="93" y="2961"/>
                  <a:pt x="110" y="2962"/>
                  <a:pt x="127" y="2962"/>
                </a:cubicBezTo>
                <a:lnTo>
                  <a:pt x="127" y="2880"/>
                </a:lnTo>
                <a:cubicBezTo>
                  <a:pt x="127" y="2775"/>
                  <a:pt x="212" y="2689"/>
                  <a:pt x="317" y="2689"/>
                </a:cubicBezTo>
                <a:lnTo>
                  <a:pt x="2059" y="2689"/>
                </a:lnTo>
                <a:cubicBezTo>
                  <a:pt x="2163" y="2689"/>
                  <a:pt x="2255" y="2639"/>
                  <a:pt x="2313" y="2562"/>
                </a:cubicBezTo>
                <a:cubicBezTo>
                  <a:pt x="2370" y="2639"/>
                  <a:pt x="2463" y="2689"/>
                  <a:pt x="2567" y="2689"/>
                </a:cubicBezTo>
                <a:lnTo>
                  <a:pt x="4329" y="2689"/>
                </a:lnTo>
                <a:cubicBezTo>
                  <a:pt x="4434" y="2689"/>
                  <a:pt x="4520" y="2775"/>
                  <a:pt x="4520" y="2880"/>
                </a:cubicBezTo>
                <a:lnTo>
                  <a:pt x="4520" y="2962"/>
                </a:lnTo>
                <a:cubicBezTo>
                  <a:pt x="4536" y="2962"/>
                  <a:pt x="4553" y="2961"/>
                  <a:pt x="4569" y="2961"/>
                </a:cubicBezTo>
                <a:cubicBezTo>
                  <a:pt x="4596" y="2961"/>
                  <a:pt x="4621" y="2962"/>
                  <a:pt x="4647" y="2964"/>
                </a:cubicBezTo>
                <a:lnTo>
                  <a:pt x="4647" y="2880"/>
                </a:lnTo>
                <a:cubicBezTo>
                  <a:pt x="4647" y="2705"/>
                  <a:pt x="4504" y="2562"/>
                  <a:pt x="4329" y="256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6981AEF8-4121-4193-B131-D46E6C7C6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6967" y="5192517"/>
            <a:ext cx="4000831" cy="2554609"/>
          </a:xfrm>
          <a:custGeom>
            <a:avLst/>
            <a:gdLst>
              <a:gd name="T0" fmla="*/ 832653 w 4648"/>
              <a:gd name="T1" fmla="*/ 746718 h 2966"/>
              <a:gd name="T2" fmla="*/ 482384 w 4648"/>
              <a:gd name="T3" fmla="*/ 396593 h 2966"/>
              <a:gd name="T4" fmla="*/ 832653 w 4648"/>
              <a:gd name="T5" fmla="*/ 45747 h 2966"/>
              <a:gd name="T6" fmla="*/ 1182561 w 4648"/>
              <a:gd name="T7" fmla="*/ 396593 h 2966"/>
              <a:gd name="T8" fmla="*/ 832653 w 4648"/>
              <a:gd name="T9" fmla="*/ 746718 h 2966"/>
              <a:gd name="T10" fmla="*/ 1558389 w 4648"/>
              <a:gd name="T11" fmla="*/ 922862 h 2966"/>
              <a:gd name="T12" fmla="*/ 924090 w 4648"/>
              <a:gd name="T13" fmla="*/ 922862 h 2966"/>
              <a:gd name="T14" fmla="*/ 855332 w 4648"/>
              <a:gd name="T15" fmla="*/ 854421 h 2966"/>
              <a:gd name="T16" fmla="*/ 855332 w 4648"/>
              <a:gd name="T17" fmla="*/ 791745 h 2966"/>
              <a:gd name="T18" fmla="*/ 1228280 w 4648"/>
              <a:gd name="T19" fmla="*/ 396593 h 2966"/>
              <a:gd name="T20" fmla="*/ 832653 w 4648"/>
              <a:gd name="T21" fmla="*/ 0 h 2966"/>
              <a:gd name="T22" fmla="*/ 436666 w 4648"/>
              <a:gd name="T23" fmla="*/ 396593 h 2966"/>
              <a:gd name="T24" fmla="*/ 809613 w 4648"/>
              <a:gd name="T25" fmla="*/ 791745 h 2966"/>
              <a:gd name="T26" fmla="*/ 809613 w 4648"/>
              <a:gd name="T27" fmla="*/ 854421 h 2966"/>
              <a:gd name="T28" fmla="*/ 740856 w 4648"/>
              <a:gd name="T29" fmla="*/ 922862 h 2966"/>
              <a:gd name="T30" fmla="*/ 114116 w 4648"/>
              <a:gd name="T31" fmla="*/ 922862 h 2966"/>
              <a:gd name="T32" fmla="*/ 0 w 4648"/>
              <a:gd name="T33" fmla="*/ 1037409 h 2966"/>
              <a:gd name="T34" fmla="*/ 0 w 4648"/>
              <a:gd name="T35" fmla="*/ 1067306 h 2966"/>
              <a:gd name="T36" fmla="*/ 23759 w 4648"/>
              <a:gd name="T37" fmla="*/ 1066586 h 2966"/>
              <a:gd name="T38" fmla="*/ 45718 w 4648"/>
              <a:gd name="T39" fmla="*/ 1067306 h 2966"/>
              <a:gd name="T40" fmla="*/ 45718 w 4648"/>
              <a:gd name="T41" fmla="*/ 1037409 h 2966"/>
              <a:gd name="T42" fmla="*/ 114116 w 4648"/>
              <a:gd name="T43" fmla="*/ 968608 h 2966"/>
              <a:gd name="T44" fmla="*/ 740856 w 4648"/>
              <a:gd name="T45" fmla="*/ 968608 h 2966"/>
              <a:gd name="T46" fmla="*/ 832653 w 4648"/>
              <a:gd name="T47" fmla="*/ 922862 h 2966"/>
              <a:gd name="T48" fmla="*/ 924090 w 4648"/>
              <a:gd name="T49" fmla="*/ 968608 h 2966"/>
              <a:gd name="T50" fmla="*/ 1558389 w 4648"/>
              <a:gd name="T51" fmla="*/ 968608 h 2966"/>
              <a:gd name="T52" fmla="*/ 1627147 w 4648"/>
              <a:gd name="T53" fmla="*/ 1037409 h 2966"/>
              <a:gd name="T54" fmla="*/ 1627147 w 4648"/>
              <a:gd name="T55" fmla="*/ 1066946 h 2966"/>
              <a:gd name="T56" fmla="*/ 1641546 w 4648"/>
              <a:gd name="T57" fmla="*/ 1066586 h 2966"/>
              <a:gd name="T58" fmla="*/ 1672865 w 4648"/>
              <a:gd name="T59" fmla="*/ 1068027 h 2966"/>
              <a:gd name="T60" fmla="*/ 1672865 w 4648"/>
              <a:gd name="T61" fmla="*/ 1037409 h 2966"/>
              <a:gd name="T62" fmla="*/ 1558389 w 4648"/>
              <a:gd name="T63" fmla="*/ 922862 h 296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4648" h="2966">
                <a:moveTo>
                  <a:pt x="2313" y="2073"/>
                </a:moveTo>
                <a:cubicBezTo>
                  <a:pt x="1776" y="2073"/>
                  <a:pt x="1340" y="1637"/>
                  <a:pt x="1340" y="1101"/>
                </a:cubicBezTo>
                <a:cubicBezTo>
                  <a:pt x="1340" y="564"/>
                  <a:pt x="1776" y="127"/>
                  <a:pt x="2313" y="127"/>
                </a:cubicBezTo>
                <a:cubicBezTo>
                  <a:pt x="2849" y="127"/>
                  <a:pt x="3285" y="564"/>
                  <a:pt x="3285" y="1101"/>
                </a:cubicBezTo>
                <a:cubicBezTo>
                  <a:pt x="3285" y="1637"/>
                  <a:pt x="2849" y="2073"/>
                  <a:pt x="2313" y="2073"/>
                </a:cubicBezTo>
                <a:close/>
                <a:moveTo>
                  <a:pt x="4329" y="2562"/>
                </a:moveTo>
                <a:lnTo>
                  <a:pt x="2567" y="2562"/>
                </a:lnTo>
                <a:cubicBezTo>
                  <a:pt x="2462" y="2562"/>
                  <a:pt x="2376" y="2477"/>
                  <a:pt x="2376" y="2372"/>
                </a:cubicBezTo>
                <a:lnTo>
                  <a:pt x="2376" y="2198"/>
                </a:lnTo>
                <a:cubicBezTo>
                  <a:pt x="2953" y="2165"/>
                  <a:pt x="3412" y="1685"/>
                  <a:pt x="3412" y="1101"/>
                </a:cubicBezTo>
                <a:cubicBezTo>
                  <a:pt x="3412" y="494"/>
                  <a:pt x="2919" y="0"/>
                  <a:pt x="2313" y="0"/>
                </a:cubicBezTo>
                <a:cubicBezTo>
                  <a:pt x="1706" y="0"/>
                  <a:pt x="1213" y="494"/>
                  <a:pt x="1213" y="1101"/>
                </a:cubicBezTo>
                <a:cubicBezTo>
                  <a:pt x="1213" y="1685"/>
                  <a:pt x="1672" y="2165"/>
                  <a:pt x="2249" y="2198"/>
                </a:cubicBezTo>
                <a:lnTo>
                  <a:pt x="2249" y="2372"/>
                </a:lnTo>
                <a:cubicBezTo>
                  <a:pt x="2249" y="2477"/>
                  <a:pt x="2164" y="2562"/>
                  <a:pt x="2058" y="2562"/>
                </a:cubicBezTo>
                <a:lnTo>
                  <a:pt x="317" y="2562"/>
                </a:lnTo>
                <a:cubicBezTo>
                  <a:pt x="142" y="2562"/>
                  <a:pt x="0" y="2705"/>
                  <a:pt x="0" y="2880"/>
                </a:cubicBezTo>
                <a:lnTo>
                  <a:pt x="0" y="2963"/>
                </a:lnTo>
                <a:cubicBezTo>
                  <a:pt x="21" y="2962"/>
                  <a:pt x="43" y="2961"/>
                  <a:pt x="66" y="2961"/>
                </a:cubicBezTo>
                <a:cubicBezTo>
                  <a:pt x="86" y="2961"/>
                  <a:pt x="107" y="2962"/>
                  <a:pt x="127" y="2963"/>
                </a:cubicBezTo>
                <a:lnTo>
                  <a:pt x="127" y="2880"/>
                </a:lnTo>
                <a:cubicBezTo>
                  <a:pt x="127" y="2775"/>
                  <a:pt x="212" y="2689"/>
                  <a:pt x="317" y="2689"/>
                </a:cubicBezTo>
                <a:lnTo>
                  <a:pt x="2058" y="2689"/>
                </a:lnTo>
                <a:cubicBezTo>
                  <a:pt x="2162" y="2689"/>
                  <a:pt x="2255" y="2639"/>
                  <a:pt x="2313" y="2562"/>
                </a:cubicBezTo>
                <a:cubicBezTo>
                  <a:pt x="2371" y="2639"/>
                  <a:pt x="2463" y="2689"/>
                  <a:pt x="2567" y="2689"/>
                </a:cubicBezTo>
                <a:lnTo>
                  <a:pt x="4329" y="2689"/>
                </a:lnTo>
                <a:cubicBezTo>
                  <a:pt x="4434" y="2689"/>
                  <a:pt x="4520" y="2775"/>
                  <a:pt x="4520" y="2880"/>
                </a:cubicBezTo>
                <a:lnTo>
                  <a:pt x="4520" y="2962"/>
                </a:lnTo>
                <a:cubicBezTo>
                  <a:pt x="4533" y="2962"/>
                  <a:pt x="4546" y="2961"/>
                  <a:pt x="4560" y="2961"/>
                </a:cubicBezTo>
                <a:cubicBezTo>
                  <a:pt x="4589" y="2961"/>
                  <a:pt x="4618" y="2962"/>
                  <a:pt x="4647" y="2965"/>
                </a:cubicBezTo>
                <a:lnTo>
                  <a:pt x="4647" y="2880"/>
                </a:lnTo>
                <a:cubicBezTo>
                  <a:pt x="4647" y="2705"/>
                  <a:pt x="4504" y="2562"/>
                  <a:pt x="4329" y="256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BA9FA9BD-2185-49A9-9EFD-F9108BA6D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76380" y="2710029"/>
            <a:ext cx="11386" cy="34161"/>
          </a:xfrm>
          <a:custGeom>
            <a:avLst/>
            <a:gdLst>
              <a:gd name="T0" fmla="*/ 4365 w 12"/>
              <a:gd name="T1" fmla="*/ 12455 h 39"/>
              <a:gd name="T2" fmla="*/ 1984 w 12"/>
              <a:gd name="T3" fmla="*/ 13921 h 39"/>
              <a:gd name="T4" fmla="*/ 0 w 12"/>
              <a:gd name="T5" fmla="*/ 12455 h 39"/>
              <a:gd name="T6" fmla="*/ 0 w 12"/>
              <a:gd name="T7" fmla="*/ 1465 h 39"/>
              <a:gd name="T8" fmla="*/ 1984 w 12"/>
              <a:gd name="T9" fmla="*/ 0 h 39"/>
              <a:gd name="T10" fmla="*/ 4365 w 12"/>
              <a:gd name="T11" fmla="*/ 1465 h 39"/>
              <a:gd name="T12" fmla="*/ 4365 w 12"/>
              <a:gd name="T13" fmla="*/ 12455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2" h="39">
                <a:moveTo>
                  <a:pt x="11" y="34"/>
                </a:moveTo>
                <a:cubicBezTo>
                  <a:pt x="11" y="36"/>
                  <a:pt x="8" y="38"/>
                  <a:pt x="5" y="38"/>
                </a:cubicBezTo>
                <a:cubicBezTo>
                  <a:pt x="3" y="38"/>
                  <a:pt x="0" y="36"/>
                  <a:pt x="0" y="34"/>
                </a:cubicBezTo>
                <a:lnTo>
                  <a:pt x="0" y="4"/>
                </a:lnTo>
                <a:cubicBezTo>
                  <a:pt x="0" y="1"/>
                  <a:pt x="3" y="0"/>
                  <a:pt x="5" y="0"/>
                </a:cubicBezTo>
                <a:cubicBezTo>
                  <a:pt x="8" y="0"/>
                  <a:pt x="11" y="1"/>
                  <a:pt x="11" y="4"/>
                </a:cubicBezTo>
                <a:lnTo>
                  <a:pt x="11" y="34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D572CDAB-06D8-4ADF-8250-B54699A40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6300" y="2759373"/>
            <a:ext cx="30366" cy="26571"/>
          </a:xfrm>
          <a:custGeom>
            <a:avLst/>
            <a:gdLst>
              <a:gd name="T0" fmla="*/ 11611 w 35"/>
              <a:gd name="T1" fmla="*/ 7293 h 32"/>
              <a:gd name="T2" fmla="*/ 11249 w 35"/>
              <a:gd name="T3" fmla="*/ 9724 h 32"/>
              <a:gd name="T4" fmla="*/ 9071 w 35"/>
              <a:gd name="T5" fmla="*/ 10071 h 32"/>
              <a:gd name="T6" fmla="*/ 726 w 35"/>
              <a:gd name="T7" fmla="*/ 2778 h 32"/>
              <a:gd name="T8" fmla="*/ 726 w 35"/>
              <a:gd name="T9" fmla="*/ 695 h 32"/>
              <a:gd name="T10" fmla="*/ 3266 w 35"/>
              <a:gd name="T11" fmla="*/ 347 h 32"/>
              <a:gd name="T12" fmla="*/ 11611 w 35"/>
              <a:gd name="T13" fmla="*/ 7293 h 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5" h="32">
                <a:moveTo>
                  <a:pt x="32" y="21"/>
                </a:moveTo>
                <a:cubicBezTo>
                  <a:pt x="34" y="23"/>
                  <a:pt x="34" y="26"/>
                  <a:pt x="31" y="28"/>
                </a:cubicBezTo>
                <a:cubicBezTo>
                  <a:pt x="30" y="30"/>
                  <a:pt x="27" y="31"/>
                  <a:pt x="25" y="29"/>
                </a:cubicBezTo>
                <a:lnTo>
                  <a:pt x="2" y="8"/>
                </a:lnTo>
                <a:cubicBezTo>
                  <a:pt x="0" y="7"/>
                  <a:pt x="1" y="3"/>
                  <a:pt x="2" y="2"/>
                </a:cubicBezTo>
                <a:cubicBezTo>
                  <a:pt x="4" y="0"/>
                  <a:pt x="7" y="0"/>
                  <a:pt x="9" y="1"/>
                </a:cubicBezTo>
                <a:lnTo>
                  <a:pt x="32" y="21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19F657F5-243F-4B7F-A479-E80BBA87F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2138" y="2873249"/>
            <a:ext cx="34161" cy="11388"/>
          </a:xfrm>
          <a:custGeom>
            <a:avLst/>
            <a:gdLst>
              <a:gd name="T0" fmla="*/ 12144 w 40"/>
              <a:gd name="T1" fmla="*/ 0 h 15"/>
              <a:gd name="T2" fmla="*/ 13930 w 40"/>
              <a:gd name="T3" fmla="*/ 1588 h 15"/>
              <a:gd name="T4" fmla="*/ 12501 w 40"/>
              <a:gd name="T5" fmla="*/ 3175 h 15"/>
              <a:gd name="T6" fmla="*/ 1786 w 40"/>
              <a:gd name="T7" fmla="*/ 4445 h 15"/>
              <a:gd name="T8" fmla="*/ 0 w 40"/>
              <a:gd name="T9" fmla="*/ 2858 h 15"/>
              <a:gd name="T10" fmla="*/ 1429 w 40"/>
              <a:gd name="T11" fmla="*/ 953 h 15"/>
              <a:gd name="T12" fmla="*/ 12144 w 40"/>
              <a:gd name="T13" fmla="*/ 0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0" h="15">
                <a:moveTo>
                  <a:pt x="34" y="0"/>
                </a:moveTo>
                <a:cubicBezTo>
                  <a:pt x="37" y="0"/>
                  <a:pt x="39" y="2"/>
                  <a:pt x="39" y="5"/>
                </a:cubicBezTo>
                <a:cubicBezTo>
                  <a:pt x="39" y="8"/>
                  <a:pt x="37" y="10"/>
                  <a:pt x="35" y="10"/>
                </a:cubicBezTo>
                <a:lnTo>
                  <a:pt x="5" y="14"/>
                </a:lnTo>
                <a:cubicBezTo>
                  <a:pt x="3" y="14"/>
                  <a:pt x="0" y="12"/>
                  <a:pt x="0" y="9"/>
                </a:cubicBezTo>
                <a:cubicBezTo>
                  <a:pt x="0" y="6"/>
                  <a:pt x="2" y="4"/>
                  <a:pt x="4" y="3"/>
                </a:cubicBezTo>
                <a:lnTo>
                  <a:pt x="34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F8C4B8FD-8774-4FBA-B4C2-C59F0BC47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01642" y="2865657"/>
            <a:ext cx="34164" cy="11388"/>
          </a:xfrm>
          <a:custGeom>
            <a:avLst/>
            <a:gdLst>
              <a:gd name="T0" fmla="*/ 1429 w 40"/>
              <a:gd name="T1" fmla="*/ 3175 h 15"/>
              <a:gd name="T2" fmla="*/ 0 w 40"/>
              <a:gd name="T3" fmla="*/ 1588 h 15"/>
              <a:gd name="T4" fmla="*/ 1786 w 40"/>
              <a:gd name="T5" fmla="*/ 0 h 15"/>
              <a:gd name="T6" fmla="*/ 12859 w 40"/>
              <a:gd name="T7" fmla="*/ 953 h 15"/>
              <a:gd name="T8" fmla="*/ 13931 w 40"/>
              <a:gd name="T9" fmla="*/ 2858 h 15"/>
              <a:gd name="T10" fmla="*/ 12145 w 40"/>
              <a:gd name="T11" fmla="*/ 4128 h 15"/>
              <a:gd name="T12" fmla="*/ 1429 w 40"/>
              <a:gd name="T13" fmla="*/ 3175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0" h="15">
                <a:moveTo>
                  <a:pt x="4" y="10"/>
                </a:moveTo>
                <a:cubicBezTo>
                  <a:pt x="1" y="10"/>
                  <a:pt x="0" y="7"/>
                  <a:pt x="0" y="5"/>
                </a:cubicBezTo>
                <a:cubicBezTo>
                  <a:pt x="0" y="2"/>
                  <a:pt x="3" y="0"/>
                  <a:pt x="5" y="0"/>
                </a:cubicBezTo>
                <a:lnTo>
                  <a:pt x="36" y="3"/>
                </a:lnTo>
                <a:cubicBezTo>
                  <a:pt x="38" y="3"/>
                  <a:pt x="39" y="6"/>
                  <a:pt x="39" y="9"/>
                </a:cubicBezTo>
                <a:cubicBezTo>
                  <a:pt x="39" y="11"/>
                  <a:pt x="37" y="14"/>
                  <a:pt x="34" y="13"/>
                </a:cubicBezTo>
                <a:lnTo>
                  <a:pt x="4" y="1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0834E8ED-AC0C-42A8-A34F-EC7BF7556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1276" y="2755578"/>
            <a:ext cx="26571" cy="26570"/>
          </a:xfrm>
          <a:custGeom>
            <a:avLst/>
            <a:gdLst>
              <a:gd name="T0" fmla="*/ 2357 w 33"/>
              <a:gd name="T1" fmla="*/ 10418 h 32"/>
              <a:gd name="T2" fmla="*/ 337 w 33"/>
              <a:gd name="T3" fmla="*/ 10070 h 32"/>
              <a:gd name="T4" fmla="*/ 337 w 33"/>
              <a:gd name="T5" fmla="*/ 7987 h 32"/>
              <a:gd name="T6" fmla="*/ 7745 w 33"/>
              <a:gd name="T7" fmla="*/ 695 h 32"/>
              <a:gd name="T8" fmla="*/ 10103 w 33"/>
              <a:gd name="T9" fmla="*/ 1042 h 32"/>
              <a:gd name="T10" fmla="*/ 10103 w 33"/>
              <a:gd name="T11" fmla="*/ 3473 h 32"/>
              <a:gd name="T12" fmla="*/ 2357 w 33"/>
              <a:gd name="T13" fmla="*/ 10418 h 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3" h="32">
                <a:moveTo>
                  <a:pt x="7" y="30"/>
                </a:moveTo>
                <a:cubicBezTo>
                  <a:pt x="5" y="31"/>
                  <a:pt x="2" y="31"/>
                  <a:pt x="1" y="29"/>
                </a:cubicBezTo>
                <a:cubicBezTo>
                  <a:pt x="0" y="27"/>
                  <a:pt x="0" y="24"/>
                  <a:pt x="1" y="23"/>
                </a:cubicBezTo>
                <a:lnTo>
                  <a:pt x="23" y="2"/>
                </a:lnTo>
                <a:cubicBezTo>
                  <a:pt x="25" y="0"/>
                  <a:pt x="28" y="1"/>
                  <a:pt x="30" y="3"/>
                </a:cubicBezTo>
                <a:cubicBezTo>
                  <a:pt x="32" y="5"/>
                  <a:pt x="32" y="8"/>
                  <a:pt x="30" y="10"/>
                </a:cubicBezTo>
                <a:lnTo>
                  <a:pt x="7" y="3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B42AB17F-3EDC-41BF-BC91-909412E96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279" y="2755578"/>
            <a:ext cx="189793" cy="261912"/>
          </a:xfrm>
          <a:custGeom>
            <a:avLst/>
            <a:gdLst>
              <a:gd name="T0" fmla="*/ 51829 w 219"/>
              <a:gd name="T1" fmla="*/ 93376 h 305"/>
              <a:gd name="T2" fmla="*/ 50742 w 219"/>
              <a:gd name="T3" fmla="*/ 96249 h 305"/>
              <a:gd name="T4" fmla="*/ 48930 w 219"/>
              <a:gd name="T5" fmla="*/ 96967 h 305"/>
              <a:gd name="T6" fmla="*/ 30083 w 219"/>
              <a:gd name="T7" fmla="*/ 96967 h 305"/>
              <a:gd name="T8" fmla="*/ 28271 w 219"/>
              <a:gd name="T9" fmla="*/ 96249 h 305"/>
              <a:gd name="T10" fmla="*/ 26821 w 219"/>
              <a:gd name="T11" fmla="*/ 93376 h 305"/>
              <a:gd name="T12" fmla="*/ 26821 w 219"/>
              <a:gd name="T13" fmla="*/ 82961 h 305"/>
              <a:gd name="T14" fmla="*/ 51829 w 219"/>
              <a:gd name="T15" fmla="*/ 82961 h 305"/>
              <a:gd name="T16" fmla="*/ 51829 w 219"/>
              <a:gd name="T17" fmla="*/ 93376 h 305"/>
              <a:gd name="T18" fmla="*/ 24646 w 219"/>
              <a:gd name="T19" fmla="*/ 19393 h 305"/>
              <a:gd name="T20" fmla="*/ 14860 w 219"/>
              <a:gd name="T21" fmla="*/ 39146 h 305"/>
              <a:gd name="T22" fmla="*/ 23921 w 219"/>
              <a:gd name="T23" fmla="*/ 57821 h 305"/>
              <a:gd name="T24" fmla="*/ 23921 w 219"/>
              <a:gd name="T25" fmla="*/ 60335 h 305"/>
              <a:gd name="T26" fmla="*/ 21022 w 219"/>
              <a:gd name="T27" fmla="*/ 60694 h 305"/>
              <a:gd name="T28" fmla="*/ 11236 w 219"/>
              <a:gd name="T29" fmla="*/ 39146 h 305"/>
              <a:gd name="T30" fmla="*/ 22471 w 219"/>
              <a:gd name="T31" fmla="*/ 16520 h 305"/>
              <a:gd name="T32" fmla="*/ 25371 w 219"/>
              <a:gd name="T33" fmla="*/ 16879 h 305"/>
              <a:gd name="T34" fmla="*/ 24646 w 219"/>
              <a:gd name="T35" fmla="*/ 19393 h 305"/>
              <a:gd name="T36" fmla="*/ 79013 w 219"/>
              <a:gd name="T37" fmla="*/ 39146 h 305"/>
              <a:gd name="T38" fmla="*/ 39506 w 219"/>
              <a:gd name="T39" fmla="*/ 0 h 305"/>
              <a:gd name="T40" fmla="*/ 0 w 219"/>
              <a:gd name="T41" fmla="*/ 39146 h 305"/>
              <a:gd name="T42" fmla="*/ 23196 w 219"/>
              <a:gd name="T43" fmla="*/ 74701 h 305"/>
              <a:gd name="T44" fmla="*/ 23196 w 219"/>
              <a:gd name="T45" fmla="*/ 82961 h 305"/>
              <a:gd name="T46" fmla="*/ 23196 w 219"/>
              <a:gd name="T47" fmla="*/ 93376 h 305"/>
              <a:gd name="T48" fmla="*/ 28995 w 219"/>
              <a:gd name="T49" fmla="*/ 100559 h 305"/>
              <a:gd name="T50" fmla="*/ 29720 w 219"/>
              <a:gd name="T51" fmla="*/ 103432 h 305"/>
              <a:gd name="T52" fmla="*/ 36969 w 219"/>
              <a:gd name="T53" fmla="*/ 109178 h 305"/>
              <a:gd name="T54" fmla="*/ 42406 w 219"/>
              <a:gd name="T55" fmla="*/ 109178 h 305"/>
              <a:gd name="T56" fmla="*/ 49292 w 219"/>
              <a:gd name="T57" fmla="*/ 103432 h 305"/>
              <a:gd name="T58" fmla="*/ 50017 w 219"/>
              <a:gd name="T59" fmla="*/ 100559 h 305"/>
              <a:gd name="T60" fmla="*/ 55816 w 219"/>
              <a:gd name="T61" fmla="*/ 93376 h 305"/>
              <a:gd name="T62" fmla="*/ 55816 w 219"/>
              <a:gd name="T63" fmla="*/ 79369 h 305"/>
              <a:gd name="T64" fmla="*/ 55816 w 219"/>
              <a:gd name="T65" fmla="*/ 74701 h 305"/>
              <a:gd name="T66" fmla="*/ 79013 w 219"/>
              <a:gd name="T67" fmla="*/ 39146 h 305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19" h="305">
                <a:moveTo>
                  <a:pt x="143" y="260"/>
                </a:moveTo>
                <a:cubicBezTo>
                  <a:pt x="143" y="263"/>
                  <a:pt x="142" y="266"/>
                  <a:pt x="140" y="268"/>
                </a:cubicBezTo>
                <a:cubicBezTo>
                  <a:pt x="138" y="269"/>
                  <a:pt x="137" y="270"/>
                  <a:pt x="135" y="270"/>
                </a:cubicBezTo>
                <a:lnTo>
                  <a:pt x="83" y="270"/>
                </a:lnTo>
                <a:cubicBezTo>
                  <a:pt x="81" y="270"/>
                  <a:pt x="80" y="269"/>
                  <a:pt x="78" y="268"/>
                </a:cubicBezTo>
                <a:cubicBezTo>
                  <a:pt x="76" y="266"/>
                  <a:pt x="74" y="263"/>
                  <a:pt x="74" y="260"/>
                </a:cubicBezTo>
                <a:lnTo>
                  <a:pt x="74" y="231"/>
                </a:lnTo>
                <a:lnTo>
                  <a:pt x="143" y="231"/>
                </a:lnTo>
                <a:lnTo>
                  <a:pt x="143" y="260"/>
                </a:lnTo>
                <a:close/>
                <a:moveTo>
                  <a:pt x="68" y="54"/>
                </a:moveTo>
                <a:cubicBezTo>
                  <a:pt x="52" y="67"/>
                  <a:pt x="41" y="87"/>
                  <a:pt x="41" y="109"/>
                </a:cubicBezTo>
                <a:cubicBezTo>
                  <a:pt x="41" y="130"/>
                  <a:pt x="50" y="148"/>
                  <a:pt x="66" y="161"/>
                </a:cubicBezTo>
                <a:cubicBezTo>
                  <a:pt x="67" y="162"/>
                  <a:pt x="68" y="165"/>
                  <a:pt x="66" y="168"/>
                </a:cubicBezTo>
                <a:cubicBezTo>
                  <a:pt x="64" y="170"/>
                  <a:pt x="61" y="171"/>
                  <a:pt x="58" y="169"/>
                </a:cubicBezTo>
                <a:cubicBezTo>
                  <a:pt x="41" y="154"/>
                  <a:pt x="31" y="132"/>
                  <a:pt x="31" y="109"/>
                </a:cubicBezTo>
                <a:cubicBezTo>
                  <a:pt x="31" y="83"/>
                  <a:pt x="43" y="60"/>
                  <a:pt x="62" y="46"/>
                </a:cubicBezTo>
                <a:cubicBezTo>
                  <a:pt x="64" y="44"/>
                  <a:pt x="68" y="45"/>
                  <a:pt x="70" y="47"/>
                </a:cubicBezTo>
                <a:cubicBezTo>
                  <a:pt x="71" y="50"/>
                  <a:pt x="71" y="53"/>
                  <a:pt x="68" y="54"/>
                </a:cubicBezTo>
                <a:close/>
                <a:moveTo>
                  <a:pt x="218" y="109"/>
                </a:moveTo>
                <a:cubicBezTo>
                  <a:pt x="218" y="48"/>
                  <a:pt x="169" y="0"/>
                  <a:pt x="109" y="0"/>
                </a:cubicBezTo>
                <a:cubicBezTo>
                  <a:pt x="49" y="0"/>
                  <a:pt x="0" y="48"/>
                  <a:pt x="0" y="109"/>
                </a:cubicBezTo>
                <a:cubicBezTo>
                  <a:pt x="0" y="153"/>
                  <a:pt x="26" y="191"/>
                  <a:pt x="64" y="208"/>
                </a:cubicBezTo>
                <a:lnTo>
                  <a:pt x="64" y="231"/>
                </a:lnTo>
                <a:lnTo>
                  <a:pt x="64" y="260"/>
                </a:lnTo>
                <a:cubicBezTo>
                  <a:pt x="64" y="270"/>
                  <a:pt x="71" y="278"/>
                  <a:pt x="80" y="280"/>
                </a:cubicBezTo>
                <a:cubicBezTo>
                  <a:pt x="81" y="282"/>
                  <a:pt x="81" y="285"/>
                  <a:pt x="82" y="288"/>
                </a:cubicBezTo>
                <a:cubicBezTo>
                  <a:pt x="87" y="298"/>
                  <a:pt x="95" y="304"/>
                  <a:pt x="102" y="304"/>
                </a:cubicBezTo>
                <a:lnTo>
                  <a:pt x="117" y="304"/>
                </a:lnTo>
                <a:cubicBezTo>
                  <a:pt x="123" y="304"/>
                  <a:pt x="131" y="298"/>
                  <a:pt x="136" y="288"/>
                </a:cubicBezTo>
                <a:cubicBezTo>
                  <a:pt x="137" y="285"/>
                  <a:pt x="138" y="282"/>
                  <a:pt x="138" y="280"/>
                </a:cubicBezTo>
                <a:cubicBezTo>
                  <a:pt x="147" y="278"/>
                  <a:pt x="154" y="270"/>
                  <a:pt x="154" y="260"/>
                </a:cubicBezTo>
                <a:lnTo>
                  <a:pt x="154" y="221"/>
                </a:lnTo>
                <a:lnTo>
                  <a:pt x="154" y="208"/>
                </a:lnTo>
                <a:cubicBezTo>
                  <a:pt x="192" y="191"/>
                  <a:pt x="218" y="153"/>
                  <a:pt x="218" y="10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FF7CEDE4-48B0-4DFC-8C3B-D4D683159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1371" y="2603744"/>
            <a:ext cx="1465200" cy="1465200"/>
          </a:xfrm>
          <a:custGeom>
            <a:avLst/>
            <a:gdLst>
              <a:gd name="T0" fmla="*/ 612415 w 1704"/>
              <a:gd name="T1" fmla="*/ 306388 h 1704"/>
              <a:gd name="T2" fmla="*/ 306388 w 1704"/>
              <a:gd name="T3" fmla="*/ 612415 h 1704"/>
              <a:gd name="T4" fmla="*/ 0 w 1704"/>
              <a:gd name="T5" fmla="*/ 306388 h 1704"/>
              <a:gd name="T6" fmla="*/ 306388 w 1704"/>
              <a:gd name="T7" fmla="*/ 0 h 1704"/>
              <a:gd name="T8" fmla="*/ 612415 w 1704"/>
              <a:gd name="T9" fmla="*/ 306388 h 17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4" h="1704">
                <a:moveTo>
                  <a:pt x="1703" y="852"/>
                </a:moveTo>
                <a:cubicBezTo>
                  <a:pt x="1703" y="1322"/>
                  <a:pt x="1322" y="1703"/>
                  <a:pt x="852" y="1703"/>
                </a:cubicBezTo>
                <a:cubicBezTo>
                  <a:pt x="381" y="1703"/>
                  <a:pt x="0" y="1322"/>
                  <a:pt x="0" y="852"/>
                </a:cubicBezTo>
                <a:cubicBezTo>
                  <a:pt x="0" y="381"/>
                  <a:pt x="381" y="0"/>
                  <a:pt x="852" y="0"/>
                </a:cubicBezTo>
                <a:cubicBezTo>
                  <a:pt x="1322" y="0"/>
                  <a:pt x="1703" y="381"/>
                  <a:pt x="1703" y="85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F0E6FB44-5800-4592-9506-1DB6DAC01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2853" y="2391176"/>
            <a:ext cx="7846032" cy="2550814"/>
          </a:xfrm>
          <a:custGeom>
            <a:avLst/>
            <a:gdLst>
              <a:gd name="T0" fmla="*/ 1640682 w 9116"/>
              <a:gd name="T1" fmla="*/ 746112 h 2964"/>
              <a:gd name="T2" fmla="*/ 1290444 w 9116"/>
              <a:gd name="T3" fmla="*/ 395911 h 2964"/>
              <a:gd name="T4" fmla="*/ 1640682 w 9116"/>
              <a:gd name="T5" fmla="*/ 45710 h 2964"/>
              <a:gd name="T6" fmla="*/ 1990559 w 9116"/>
              <a:gd name="T7" fmla="*/ 395911 h 2964"/>
              <a:gd name="T8" fmla="*/ 1640682 w 9116"/>
              <a:gd name="T9" fmla="*/ 746112 h 2964"/>
              <a:gd name="T10" fmla="*/ 3166537 w 9116"/>
              <a:gd name="T11" fmla="*/ 911315 h 2964"/>
              <a:gd name="T12" fmla="*/ 1732110 w 9116"/>
              <a:gd name="T13" fmla="*/ 911315 h 2964"/>
              <a:gd name="T14" fmla="*/ 1663359 w 9116"/>
              <a:gd name="T15" fmla="*/ 842930 h 2964"/>
              <a:gd name="T16" fmla="*/ 1663359 w 9116"/>
              <a:gd name="T17" fmla="*/ 791102 h 2964"/>
              <a:gd name="T18" fmla="*/ 2036274 w 9116"/>
              <a:gd name="T19" fmla="*/ 395911 h 2964"/>
              <a:gd name="T20" fmla="*/ 1640682 w 9116"/>
              <a:gd name="T21" fmla="*/ 0 h 2964"/>
              <a:gd name="T22" fmla="*/ 1244729 w 9116"/>
              <a:gd name="T23" fmla="*/ 395911 h 2964"/>
              <a:gd name="T24" fmla="*/ 1617644 w 9116"/>
              <a:gd name="T25" fmla="*/ 791102 h 2964"/>
              <a:gd name="T26" fmla="*/ 1617644 w 9116"/>
              <a:gd name="T27" fmla="*/ 842930 h 2964"/>
              <a:gd name="T28" fmla="*/ 1548893 w 9116"/>
              <a:gd name="T29" fmla="*/ 911315 h 2964"/>
              <a:gd name="T30" fmla="*/ 114466 w 9116"/>
              <a:gd name="T31" fmla="*/ 911315 h 2964"/>
              <a:gd name="T32" fmla="*/ 0 w 9116"/>
              <a:gd name="T33" fmla="*/ 1025769 h 2964"/>
              <a:gd name="T34" fmla="*/ 0 w 9116"/>
              <a:gd name="T35" fmla="*/ 1066440 h 2964"/>
              <a:gd name="T36" fmla="*/ 23037 w 9116"/>
              <a:gd name="T37" fmla="*/ 1065720 h 2964"/>
              <a:gd name="T38" fmla="*/ 45714 w 9116"/>
              <a:gd name="T39" fmla="*/ 1066440 h 2964"/>
              <a:gd name="T40" fmla="*/ 45714 w 9116"/>
              <a:gd name="T41" fmla="*/ 1025769 h 2964"/>
              <a:gd name="T42" fmla="*/ 114466 w 9116"/>
              <a:gd name="T43" fmla="*/ 957025 h 2964"/>
              <a:gd name="T44" fmla="*/ 1548893 w 9116"/>
              <a:gd name="T45" fmla="*/ 957025 h 2964"/>
              <a:gd name="T46" fmla="*/ 1640682 w 9116"/>
              <a:gd name="T47" fmla="*/ 910955 h 2964"/>
              <a:gd name="T48" fmla="*/ 1732110 w 9116"/>
              <a:gd name="T49" fmla="*/ 957025 h 2964"/>
              <a:gd name="T50" fmla="*/ 3166537 w 9116"/>
              <a:gd name="T51" fmla="*/ 957025 h 2964"/>
              <a:gd name="T52" fmla="*/ 3235289 w 9116"/>
              <a:gd name="T53" fmla="*/ 1025769 h 2964"/>
              <a:gd name="T54" fmla="*/ 3235289 w 9116"/>
              <a:gd name="T55" fmla="*/ 1058162 h 2964"/>
              <a:gd name="T56" fmla="*/ 3235289 w 9116"/>
              <a:gd name="T57" fmla="*/ 1066440 h 2964"/>
              <a:gd name="T58" fmla="*/ 3257966 w 9116"/>
              <a:gd name="T59" fmla="*/ 1065720 h 2964"/>
              <a:gd name="T60" fmla="*/ 3281003 w 9116"/>
              <a:gd name="T61" fmla="*/ 1066440 h 2964"/>
              <a:gd name="T62" fmla="*/ 3281003 w 9116"/>
              <a:gd name="T63" fmla="*/ 1058162 h 2964"/>
              <a:gd name="T64" fmla="*/ 3281003 w 9116"/>
              <a:gd name="T65" fmla="*/ 1025769 h 2964"/>
              <a:gd name="T66" fmla="*/ 3166537 w 9116"/>
              <a:gd name="T67" fmla="*/ 911315 h 296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9116" h="2964">
                <a:moveTo>
                  <a:pt x="4558" y="2073"/>
                </a:moveTo>
                <a:cubicBezTo>
                  <a:pt x="4021" y="2073"/>
                  <a:pt x="3585" y="1636"/>
                  <a:pt x="3585" y="1100"/>
                </a:cubicBezTo>
                <a:cubicBezTo>
                  <a:pt x="3585" y="563"/>
                  <a:pt x="4021" y="127"/>
                  <a:pt x="4558" y="127"/>
                </a:cubicBezTo>
                <a:cubicBezTo>
                  <a:pt x="5094" y="127"/>
                  <a:pt x="5530" y="563"/>
                  <a:pt x="5530" y="1100"/>
                </a:cubicBezTo>
                <a:cubicBezTo>
                  <a:pt x="5530" y="1636"/>
                  <a:pt x="5094" y="2073"/>
                  <a:pt x="4558" y="2073"/>
                </a:cubicBezTo>
                <a:close/>
                <a:moveTo>
                  <a:pt x="8797" y="2532"/>
                </a:moveTo>
                <a:lnTo>
                  <a:pt x="4812" y="2532"/>
                </a:lnTo>
                <a:cubicBezTo>
                  <a:pt x="4706" y="2532"/>
                  <a:pt x="4621" y="2447"/>
                  <a:pt x="4621" y="2342"/>
                </a:cubicBezTo>
                <a:lnTo>
                  <a:pt x="4621" y="2198"/>
                </a:lnTo>
                <a:cubicBezTo>
                  <a:pt x="5198" y="2164"/>
                  <a:pt x="5657" y="1685"/>
                  <a:pt x="5657" y="1100"/>
                </a:cubicBezTo>
                <a:cubicBezTo>
                  <a:pt x="5657" y="493"/>
                  <a:pt x="5164" y="0"/>
                  <a:pt x="4558" y="0"/>
                </a:cubicBezTo>
                <a:cubicBezTo>
                  <a:pt x="3951" y="0"/>
                  <a:pt x="3458" y="493"/>
                  <a:pt x="3458" y="1100"/>
                </a:cubicBezTo>
                <a:cubicBezTo>
                  <a:pt x="3458" y="1685"/>
                  <a:pt x="3917" y="2164"/>
                  <a:pt x="4494" y="2198"/>
                </a:cubicBezTo>
                <a:lnTo>
                  <a:pt x="4494" y="2342"/>
                </a:lnTo>
                <a:cubicBezTo>
                  <a:pt x="4494" y="2447"/>
                  <a:pt x="4409" y="2532"/>
                  <a:pt x="4303" y="2532"/>
                </a:cubicBezTo>
                <a:lnTo>
                  <a:pt x="318" y="2532"/>
                </a:lnTo>
                <a:cubicBezTo>
                  <a:pt x="142" y="2532"/>
                  <a:pt x="0" y="2674"/>
                  <a:pt x="0" y="2850"/>
                </a:cubicBezTo>
                <a:lnTo>
                  <a:pt x="0" y="2963"/>
                </a:lnTo>
                <a:cubicBezTo>
                  <a:pt x="21" y="2961"/>
                  <a:pt x="42" y="2961"/>
                  <a:pt x="64" y="2961"/>
                </a:cubicBezTo>
                <a:cubicBezTo>
                  <a:pt x="85" y="2961"/>
                  <a:pt x="106" y="2961"/>
                  <a:pt x="127" y="2963"/>
                </a:cubicBezTo>
                <a:lnTo>
                  <a:pt x="127" y="2850"/>
                </a:lnTo>
                <a:cubicBezTo>
                  <a:pt x="127" y="2745"/>
                  <a:pt x="213" y="2659"/>
                  <a:pt x="318" y="2659"/>
                </a:cubicBezTo>
                <a:lnTo>
                  <a:pt x="4303" y="2659"/>
                </a:lnTo>
                <a:cubicBezTo>
                  <a:pt x="4408" y="2659"/>
                  <a:pt x="4500" y="2609"/>
                  <a:pt x="4558" y="2531"/>
                </a:cubicBezTo>
                <a:cubicBezTo>
                  <a:pt x="4615" y="2609"/>
                  <a:pt x="4707" y="2659"/>
                  <a:pt x="4812" y="2659"/>
                </a:cubicBezTo>
                <a:lnTo>
                  <a:pt x="8797" y="2659"/>
                </a:lnTo>
                <a:cubicBezTo>
                  <a:pt x="8903" y="2659"/>
                  <a:pt x="8988" y="2745"/>
                  <a:pt x="8988" y="2850"/>
                </a:cubicBezTo>
                <a:lnTo>
                  <a:pt x="8988" y="2940"/>
                </a:lnTo>
                <a:lnTo>
                  <a:pt x="8988" y="2963"/>
                </a:lnTo>
                <a:cubicBezTo>
                  <a:pt x="9009" y="2961"/>
                  <a:pt x="9030" y="2961"/>
                  <a:pt x="9051" y="2961"/>
                </a:cubicBezTo>
                <a:cubicBezTo>
                  <a:pt x="9073" y="2961"/>
                  <a:pt x="9094" y="2961"/>
                  <a:pt x="9115" y="2963"/>
                </a:cubicBezTo>
                <a:lnTo>
                  <a:pt x="9115" y="2940"/>
                </a:lnTo>
                <a:lnTo>
                  <a:pt x="9115" y="2850"/>
                </a:lnTo>
                <a:cubicBezTo>
                  <a:pt x="9115" y="2674"/>
                  <a:pt x="8973" y="2532"/>
                  <a:pt x="8797" y="253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0783AED6-26BB-40FE-8E59-A78891DB162C}"/>
              </a:ext>
            </a:extLst>
          </p:cNvPr>
          <p:cNvSpPr txBox="1">
            <a:spLocks/>
          </p:cNvSpPr>
          <p:nvPr/>
        </p:nvSpPr>
        <p:spPr>
          <a:xfrm>
            <a:off x="5307773" y="9865576"/>
            <a:ext cx="2238388" cy="2672591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A6A08518-E9B7-4020-BEA1-D34D95C2BA7C}"/>
              </a:ext>
            </a:extLst>
          </p:cNvPr>
          <p:cNvSpPr txBox="1">
            <a:spLocks/>
          </p:cNvSpPr>
          <p:nvPr/>
        </p:nvSpPr>
        <p:spPr>
          <a:xfrm>
            <a:off x="9230790" y="9865575"/>
            <a:ext cx="2238388" cy="2672591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63FE944B-074D-4E1B-8E6E-C10346E198D6}"/>
              </a:ext>
            </a:extLst>
          </p:cNvPr>
          <p:cNvSpPr txBox="1">
            <a:spLocks/>
          </p:cNvSpPr>
          <p:nvPr/>
        </p:nvSpPr>
        <p:spPr>
          <a:xfrm>
            <a:off x="13032338" y="9865574"/>
            <a:ext cx="2238388" cy="2672591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44F91D60-FD7B-4B0F-872C-E8A52A798F1A}"/>
              </a:ext>
            </a:extLst>
          </p:cNvPr>
          <p:cNvSpPr txBox="1">
            <a:spLocks/>
          </p:cNvSpPr>
          <p:nvPr/>
        </p:nvSpPr>
        <p:spPr>
          <a:xfrm>
            <a:off x="16973541" y="9865573"/>
            <a:ext cx="2238388" cy="2672591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31">
            <a:extLst>
              <a:ext uri="{FF2B5EF4-FFF2-40B4-BE49-F238E27FC236}">
                <a16:creationId xmlns:a16="http://schemas.microsoft.com/office/drawing/2014/main" id="{B6F66AFD-F76D-4C55-97B1-ABA24570A199}"/>
              </a:ext>
            </a:extLst>
          </p:cNvPr>
          <p:cNvSpPr txBox="1"/>
          <p:nvPr/>
        </p:nvSpPr>
        <p:spPr>
          <a:xfrm>
            <a:off x="11753217" y="304395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1" name="TextBox 31">
            <a:extLst>
              <a:ext uri="{FF2B5EF4-FFF2-40B4-BE49-F238E27FC236}">
                <a16:creationId xmlns:a16="http://schemas.microsoft.com/office/drawing/2014/main" id="{824E27EA-A3B6-4280-BBB4-582C9000FA7C}"/>
              </a:ext>
            </a:extLst>
          </p:cNvPr>
          <p:cNvSpPr txBox="1"/>
          <p:nvPr/>
        </p:nvSpPr>
        <p:spPr>
          <a:xfrm>
            <a:off x="7885242" y="584909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2" name="TextBox 31">
            <a:extLst>
              <a:ext uri="{FF2B5EF4-FFF2-40B4-BE49-F238E27FC236}">
                <a16:creationId xmlns:a16="http://schemas.microsoft.com/office/drawing/2014/main" id="{E0B50CD5-6AAE-4412-A9F2-AD4E903F232D}"/>
              </a:ext>
            </a:extLst>
          </p:cNvPr>
          <p:cNvSpPr txBox="1"/>
          <p:nvPr/>
        </p:nvSpPr>
        <p:spPr>
          <a:xfrm>
            <a:off x="15621192" y="584909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3" name="TextBox 31">
            <a:extLst>
              <a:ext uri="{FF2B5EF4-FFF2-40B4-BE49-F238E27FC236}">
                <a16:creationId xmlns:a16="http://schemas.microsoft.com/office/drawing/2014/main" id="{88328F10-4A5B-4B29-8785-32DCE664640D}"/>
              </a:ext>
            </a:extLst>
          </p:cNvPr>
          <p:cNvSpPr txBox="1"/>
          <p:nvPr/>
        </p:nvSpPr>
        <p:spPr>
          <a:xfrm>
            <a:off x="5949356" y="839611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4" name="TextBox 31">
            <a:extLst>
              <a:ext uri="{FF2B5EF4-FFF2-40B4-BE49-F238E27FC236}">
                <a16:creationId xmlns:a16="http://schemas.microsoft.com/office/drawing/2014/main" id="{AFA095FF-230C-4290-B29E-6F2D5C37B000}"/>
              </a:ext>
            </a:extLst>
          </p:cNvPr>
          <p:cNvSpPr txBox="1"/>
          <p:nvPr/>
        </p:nvSpPr>
        <p:spPr>
          <a:xfrm>
            <a:off x="9819229" y="839611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5" name="TextBox 31">
            <a:extLst>
              <a:ext uri="{FF2B5EF4-FFF2-40B4-BE49-F238E27FC236}">
                <a16:creationId xmlns:a16="http://schemas.microsoft.com/office/drawing/2014/main" id="{01A6DA14-90DC-4491-A50D-8C450DEC5F8F}"/>
              </a:ext>
            </a:extLst>
          </p:cNvPr>
          <p:cNvSpPr txBox="1"/>
          <p:nvPr/>
        </p:nvSpPr>
        <p:spPr>
          <a:xfrm>
            <a:off x="13685308" y="839611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6" name="TextBox 31">
            <a:extLst>
              <a:ext uri="{FF2B5EF4-FFF2-40B4-BE49-F238E27FC236}">
                <a16:creationId xmlns:a16="http://schemas.microsoft.com/office/drawing/2014/main" id="{47F715B9-B5F4-4C36-A7B8-169ED55EB822}"/>
              </a:ext>
            </a:extLst>
          </p:cNvPr>
          <p:cNvSpPr txBox="1"/>
          <p:nvPr/>
        </p:nvSpPr>
        <p:spPr>
          <a:xfrm>
            <a:off x="17561981" y="839611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8274779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2" name="Forma libre: forma 11">
            <a:extLst>
              <a:ext uri="{FF2B5EF4-FFF2-40B4-BE49-F238E27FC236}">
                <a16:creationId xmlns:a16="http://schemas.microsoft.com/office/drawing/2014/main" id="{36C9EC15-18CB-4CFC-ACA6-F79F1317B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056" y="4422464"/>
            <a:ext cx="5994848" cy="8058042"/>
          </a:xfrm>
          <a:custGeom>
            <a:avLst/>
            <a:gdLst>
              <a:gd name="connsiteX0" fmla="*/ 115158 w 5994848"/>
              <a:gd name="connsiteY0" fmla="*/ 239 h 8058042"/>
              <a:gd name="connsiteX1" fmla="*/ 165206 w 5994848"/>
              <a:gd name="connsiteY1" fmla="*/ 9840 h 8058042"/>
              <a:gd name="connsiteX2" fmla="*/ 185856 w 5994848"/>
              <a:gd name="connsiteY2" fmla="*/ 19887 h 8058042"/>
              <a:gd name="connsiteX3" fmla="*/ 242227 w 5994848"/>
              <a:gd name="connsiteY3" fmla="*/ 109187 h 8058042"/>
              <a:gd name="connsiteX4" fmla="*/ 250599 w 5994848"/>
              <a:gd name="connsiteY4" fmla="*/ 1692595 h 8058042"/>
              <a:gd name="connsiteX5" fmla="*/ 538593 w 5994848"/>
              <a:gd name="connsiteY5" fmla="*/ 1911940 h 8058042"/>
              <a:gd name="connsiteX6" fmla="*/ 3142816 w 5994848"/>
              <a:gd name="connsiteY6" fmla="*/ 1911940 h 8058042"/>
              <a:gd name="connsiteX7" fmla="*/ 3243279 w 5994848"/>
              <a:gd name="connsiteY7" fmla="*/ 1811477 h 8058042"/>
              <a:gd name="connsiteX8" fmla="*/ 3243279 w 5994848"/>
              <a:gd name="connsiteY8" fmla="*/ 398297 h 8058042"/>
              <a:gd name="connsiteX9" fmla="*/ 3343742 w 5994848"/>
              <a:gd name="connsiteY9" fmla="*/ 297834 h 8058042"/>
              <a:gd name="connsiteX10" fmla="*/ 3444205 w 5994848"/>
              <a:gd name="connsiteY10" fmla="*/ 398297 h 8058042"/>
              <a:gd name="connsiteX11" fmla="*/ 3444205 w 5994848"/>
              <a:gd name="connsiteY11" fmla="*/ 3052753 h 8058042"/>
              <a:gd name="connsiteX12" fmla="*/ 3543552 w 5994848"/>
              <a:gd name="connsiteY12" fmla="*/ 3153216 h 8058042"/>
              <a:gd name="connsiteX13" fmla="*/ 5456255 w 5994848"/>
              <a:gd name="connsiteY13" fmla="*/ 3154332 h 8058042"/>
              <a:gd name="connsiteX14" fmla="*/ 5744806 w 5994848"/>
              <a:gd name="connsiteY14" fmla="*/ 2934430 h 8058042"/>
              <a:gd name="connsiteX15" fmla="*/ 5752620 w 5994848"/>
              <a:gd name="connsiteY15" fmla="*/ 1351021 h 8058042"/>
              <a:gd name="connsiteX16" fmla="*/ 5809550 w 5994848"/>
              <a:gd name="connsiteY16" fmla="*/ 1261163 h 8058042"/>
              <a:gd name="connsiteX17" fmla="*/ 5830200 w 5994848"/>
              <a:gd name="connsiteY17" fmla="*/ 1251675 h 8058042"/>
              <a:gd name="connsiteX18" fmla="*/ 5973639 w 5994848"/>
              <a:gd name="connsiteY18" fmla="*/ 1339859 h 8058042"/>
              <a:gd name="connsiteX19" fmla="*/ 5994848 w 5994848"/>
              <a:gd name="connsiteY19" fmla="*/ 3110798 h 8058042"/>
              <a:gd name="connsiteX20" fmla="*/ 5656622 w 5994848"/>
              <a:gd name="connsiteY20" fmla="*/ 3404373 h 8058042"/>
              <a:gd name="connsiteX21" fmla="*/ 3545226 w 5994848"/>
              <a:gd name="connsiteY21" fmla="*/ 3379815 h 8058042"/>
              <a:gd name="connsiteX22" fmla="*/ 3444205 w 5994848"/>
              <a:gd name="connsiteY22" fmla="*/ 3480278 h 8058042"/>
              <a:gd name="connsiteX23" fmla="*/ 3444205 w 5994848"/>
              <a:gd name="connsiteY23" fmla="*/ 5322100 h 8058042"/>
              <a:gd name="connsiteX24" fmla="*/ 3444205 w 5994848"/>
              <a:gd name="connsiteY24" fmla="*/ 5548142 h 8058042"/>
              <a:gd name="connsiteX25" fmla="*/ 3444205 w 5994848"/>
              <a:gd name="connsiteY25" fmla="*/ 6314451 h 8058042"/>
              <a:gd name="connsiteX26" fmla="*/ 3452054 w 5994848"/>
              <a:gd name="connsiteY26" fmla="*/ 6353459 h 8058042"/>
              <a:gd name="connsiteX27" fmla="*/ 3461609 w 5994848"/>
              <a:gd name="connsiteY27" fmla="*/ 6367687 h 8058042"/>
              <a:gd name="connsiteX28" fmla="*/ 3461609 w 5994848"/>
              <a:gd name="connsiteY28" fmla="*/ 6699903 h 8058042"/>
              <a:gd name="connsiteX29" fmla="*/ 3452054 w 5994848"/>
              <a:gd name="connsiteY29" fmla="*/ 6714131 h 8058042"/>
              <a:gd name="connsiteX30" fmla="*/ 3444205 w 5994848"/>
              <a:gd name="connsiteY30" fmla="*/ 6753140 h 8058042"/>
              <a:gd name="connsiteX31" fmla="*/ 3444205 w 5994848"/>
              <a:gd name="connsiteY31" fmla="*/ 7957579 h 8058042"/>
              <a:gd name="connsiteX32" fmla="*/ 3343742 w 5994848"/>
              <a:gd name="connsiteY32" fmla="*/ 8058042 h 8058042"/>
              <a:gd name="connsiteX33" fmla="*/ 3243279 w 5994848"/>
              <a:gd name="connsiteY33" fmla="*/ 7957579 h 8058042"/>
              <a:gd name="connsiteX34" fmla="*/ 3243279 w 5994848"/>
              <a:gd name="connsiteY34" fmla="*/ 5652512 h 8058042"/>
              <a:gd name="connsiteX35" fmla="*/ 3141700 w 5994848"/>
              <a:gd name="connsiteY35" fmla="*/ 5552606 h 8058042"/>
              <a:gd name="connsiteX36" fmla="*/ 1236811 w 5994848"/>
              <a:gd name="connsiteY36" fmla="*/ 5574932 h 8058042"/>
              <a:gd name="connsiteX37" fmla="*/ 898585 w 5994848"/>
              <a:gd name="connsiteY37" fmla="*/ 5280798 h 8058042"/>
              <a:gd name="connsiteX38" fmla="*/ 919794 w 5994848"/>
              <a:gd name="connsiteY38" fmla="*/ 3509859 h 8058042"/>
              <a:gd name="connsiteX39" fmla="*/ 1063791 w 5994848"/>
              <a:gd name="connsiteY39" fmla="*/ 3421117 h 8058042"/>
              <a:gd name="connsiteX40" fmla="*/ 1083326 w 5994848"/>
              <a:gd name="connsiteY40" fmla="*/ 3430605 h 8058042"/>
              <a:gd name="connsiteX41" fmla="*/ 1139696 w 5994848"/>
              <a:gd name="connsiteY41" fmla="*/ 3519906 h 8058042"/>
              <a:gd name="connsiteX42" fmla="*/ 1148626 w 5994848"/>
              <a:gd name="connsiteY42" fmla="*/ 5104430 h 8058042"/>
              <a:gd name="connsiteX43" fmla="*/ 1437736 w 5994848"/>
              <a:gd name="connsiteY43" fmla="*/ 5323774 h 8058042"/>
              <a:gd name="connsiteX44" fmla="*/ 3143374 w 5994848"/>
              <a:gd name="connsiteY44" fmla="*/ 5323216 h 8058042"/>
              <a:gd name="connsiteX45" fmla="*/ 3243279 w 5994848"/>
              <a:gd name="connsiteY45" fmla="*/ 5222753 h 8058042"/>
              <a:gd name="connsiteX46" fmla="*/ 3243279 w 5994848"/>
              <a:gd name="connsiteY46" fmla="*/ 3375350 h 8058042"/>
              <a:gd name="connsiteX47" fmla="*/ 3243279 w 5994848"/>
              <a:gd name="connsiteY47" fmla="*/ 3153216 h 8058042"/>
              <a:gd name="connsiteX48" fmla="*/ 3243279 w 5994848"/>
              <a:gd name="connsiteY48" fmla="*/ 2228956 h 8058042"/>
              <a:gd name="connsiteX49" fmla="*/ 3141700 w 5994848"/>
              <a:gd name="connsiteY49" fmla="*/ 2128493 h 8058042"/>
              <a:gd name="connsiteX50" fmla="*/ 338225 w 5994848"/>
              <a:gd name="connsiteY50" fmla="*/ 2162539 h 8058042"/>
              <a:gd name="connsiteX51" fmla="*/ 0 w 5994848"/>
              <a:gd name="connsiteY51" fmla="*/ 1868964 h 8058042"/>
              <a:gd name="connsiteX52" fmla="*/ 21209 w 5994848"/>
              <a:gd name="connsiteY52" fmla="*/ 98583 h 8058042"/>
              <a:gd name="connsiteX53" fmla="*/ 115158 w 5994848"/>
              <a:gd name="connsiteY53" fmla="*/ 239 h 8058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994848" h="8058042">
                <a:moveTo>
                  <a:pt x="115158" y="239"/>
                </a:moveTo>
                <a:cubicBezTo>
                  <a:pt x="131614" y="-904"/>
                  <a:pt x="148741" y="2027"/>
                  <a:pt x="165206" y="9840"/>
                </a:cubicBezTo>
                <a:lnTo>
                  <a:pt x="185856" y="19887"/>
                </a:lnTo>
                <a:cubicBezTo>
                  <a:pt x="219902" y="36631"/>
                  <a:pt x="242227" y="70676"/>
                  <a:pt x="242227" y="109187"/>
                </a:cubicBezTo>
                <a:cubicBezTo>
                  <a:pt x="244460" y="344717"/>
                  <a:pt x="250599" y="1193629"/>
                  <a:pt x="250599" y="1692595"/>
                </a:cubicBezTo>
                <a:cubicBezTo>
                  <a:pt x="250599" y="1840499"/>
                  <a:pt x="406317" y="1911940"/>
                  <a:pt x="538593" y="1911940"/>
                </a:cubicBezTo>
                <a:lnTo>
                  <a:pt x="3142816" y="1911940"/>
                </a:lnTo>
                <a:cubicBezTo>
                  <a:pt x="3198071" y="1911940"/>
                  <a:pt x="3243279" y="1866731"/>
                  <a:pt x="3243279" y="1811477"/>
                </a:cubicBezTo>
                <a:lnTo>
                  <a:pt x="3243279" y="398297"/>
                </a:lnTo>
                <a:cubicBezTo>
                  <a:pt x="3243279" y="343043"/>
                  <a:pt x="3287929" y="297834"/>
                  <a:pt x="3343742" y="297834"/>
                </a:cubicBezTo>
                <a:cubicBezTo>
                  <a:pt x="3398997" y="297834"/>
                  <a:pt x="3444205" y="343043"/>
                  <a:pt x="3444205" y="398297"/>
                </a:cubicBezTo>
                <a:lnTo>
                  <a:pt x="3444205" y="3052753"/>
                </a:lnTo>
                <a:cubicBezTo>
                  <a:pt x="3444205" y="3108007"/>
                  <a:pt x="3488297" y="3153216"/>
                  <a:pt x="3543552" y="3153216"/>
                </a:cubicBezTo>
                <a:cubicBezTo>
                  <a:pt x="4280838" y="3154332"/>
                  <a:pt x="5234678" y="3154332"/>
                  <a:pt x="5456255" y="3154332"/>
                </a:cubicBezTo>
                <a:cubicBezTo>
                  <a:pt x="5588531" y="3154332"/>
                  <a:pt x="5744806" y="3082892"/>
                  <a:pt x="5744806" y="2934430"/>
                </a:cubicBezTo>
                <a:cubicBezTo>
                  <a:pt x="5744806" y="2436021"/>
                  <a:pt x="5750946" y="1586551"/>
                  <a:pt x="5752620" y="1351021"/>
                </a:cubicBezTo>
                <a:cubicBezTo>
                  <a:pt x="5752620" y="1312510"/>
                  <a:pt x="5774946" y="1277907"/>
                  <a:pt x="5809550" y="1261163"/>
                </a:cubicBezTo>
                <a:lnTo>
                  <a:pt x="5830200" y="1251675"/>
                </a:lnTo>
                <a:cubicBezTo>
                  <a:pt x="5896060" y="1219861"/>
                  <a:pt x="5972523" y="1266744"/>
                  <a:pt x="5973639" y="1339859"/>
                </a:cubicBezTo>
                <a:cubicBezTo>
                  <a:pt x="5980336" y="1689247"/>
                  <a:pt x="5994848" y="2546531"/>
                  <a:pt x="5994848" y="3110798"/>
                </a:cubicBezTo>
                <a:cubicBezTo>
                  <a:pt x="5994848" y="3300003"/>
                  <a:pt x="5822386" y="3404373"/>
                  <a:pt x="5656622" y="3404373"/>
                </a:cubicBezTo>
                <a:cubicBezTo>
                  <a:pt x="5282677" y="3404373"/>
                  <a:pt x="4290884" y="3390420"/>
                  <a:pt x="3545226" y="3379815"/>
                </a:cubicBezTo>
                <a:cubicBezTo>
                  <a:pt x="3489413" y="3379257"/>
                  <a:pt x="3444205" y="3423908"/>
                  <a:pt x="3444205" y="3480278"/>
                </a:cubicBezTo>
                <a:lnTo>
                  <a:pt x="3444205" y="5322100"/>
                </a:lnTo>
                <a:lnTo>
                  <a:pt x="3444205" y="5548142"/>
                </a:lnTo>
                <a:lnTo>
                  <a:pt x="3444205" y="6314451"/>
                </a:lnTo>
                <a:cubicBezTo>
                  <a:pt x="3444205" y="6328265"/>
                  <a:pt x="3446996" y="6341451"/>
                  <a:pt x="3452054" y="6353459"/>
                </a:cubicBezTo>
                <a:lnTo>
                  <a:pt x="3461609" y="6367687"/>
                </a:lnTo>
                <a:lnTo>
                  <a:pt x="3461609" y="6699903"/>
                </a:lnTo>
                <a:lnTo>
                  <a:pt x="3452054" y="6714131"/>
                </a:lnTo>
                <a:cubicBezTo>
                  <a:pt x="3446996" y="6726140"/>
                  <a:pt x="3444205" y="6739326"/>
                  <a:pt x="3444205" y="6753140"/>
                </a:cubicBezTo>
                <a:lnTo>
                  <a:pt x="3444205" y="7957579"/>
                </a:lnTo>
                <a:cubicBezTo>
                  <a:pt x="3444205" y="8012834"/>
                  <a:pt x="3398997" y="8058042"/>
                  <a:pt x="3343742" y="8058042"/>
                </a:cubicBezTo>
                <a:cubicBezTo>
                  <a:pt x="3287929" y="8058042"/>
                  <a:pt x="3243279" y="8012834"/>
                  <a:pt x="3243279" y="7957579"/>
                </a:cubicBezTo>
                <a:lnTo>
                  <a:pt x="3243279" y="5652512"/>
                </a:lnTo>
                <a:cubicBezTo>
                  <a:pt x="3243279" y="5596698"/>
                  <a:pt x="3198071" y="5551490"/>
                  <a:pt x="3141700" y="5552606"/>
                </a:cubicBezTo>
                <a:cubicBezTo>
                  <a:pt x="2430646" y="5563211"/>
                  <a:pt x="1577826" y="5574932"/>
                  <a:pt x="1236811" y="5574932"/>
                </a:cubicBezTo>
                <a:cubicBezTo>
                  <a:pt x="1071047" y="5574932"/>
                  <a:pt x="898585" y="5469446"/>
                  <a:pt x="898585" y="5280798"/>
                </a:cubicBezTo>
                <a:cubicBezTo>
                  <a:pt x="898585" y="4716531"/>
                  <a:pt x="913655" y="3858689"/>
                  <a:pt x="919794" y="3509859"/>
                </a:cubicBezTo>
                <a:cubicBezTo>
                  <a:pt x="920910" y="3436186"/>
                  <a:pt x="997932" y="3389304"/>
                  <a:pt x="1063791" y="3421117"/>
                </a:cubicBezTo>
                <a:lnTo>
                  <a:pt x="1083326" y="3430605"/>
                </a:lnTo>
                <a:cubicBezTo>
                  <a:pt x="1117371" y="3446791"/>
                  <a:pt x="1139696" y="3481395"/>
                  <a:pt x="1139696" y="3519906"/>
                </a:cubicBezTo>
                <a:cubicBezTo>
                  <a:pt x="1141929" y="3755435"/>
                  <a:pt x="1148626" y="4606022"/>
                  <a:pt x="1148626" y="5104430"/>
                </a:cubicBezTo>
                <a:cubicBezTo>
                  <a:pt x="1148626" y="5251776"/>
                  <a:pt x="1304902" y="5323774"/>
                  <a:pt x="1437736" y="5323774"/>
                </a:cubicBezTo>
                <a:cubicBezTo>
                  <a:pt x="1639221" y="5323774"/>
                  <a:pt x="2446273" y="5323774"/>
                  <a:pt x="3143374" y="5323216"/>
                </a:cubicBezTo>
                <a:cubicBezTo>
                  <a:pt x="3198629" y="5323216"/>
                  <a:pt x="3243279" y="5278566"/>
                  <a:pt x="3243279" y="5222753"/>
                </a:cubicBezTo>
                <a:lnTo>
                  <a:pt x="3243279" y="3375350"/>
                </a:lnTo>
                <a:lnTo>
                  <a:pt x="3243279" y="3153216"/>
                </a:lnTo>
                <a:lnTo>
                  <a:pt x="3243279" y="2228956"/>
                </a:lnTo>
                <a:cubicBezTo>
                  <a:pt x="3243279" y="2172585"/>
                  <a:pt x="3198071" y="2127377"/>
                  <a:pt x="3141700" y="2128493"/>
                </a:cubicBezTo>
                <a:cubicBezTo>
                  <a:pt x="2538922" y="2137423"/>
                  <a:pt x="854493" y="2162539"/>
                  <a:pt x="338225" y="2162539"/>
                </a:cubicBezTo>
                <a:cubicBezTo>
                  <a:pt x="172461" y="2162539"/>
                  <a:pt x="0" y="2058727"/>
                  <a:pt x="0" y="1868964"/>
                </a:cubicBezTo>
                <a:cubicBezTo>
                  <a:pt x="0" y="1305255"/>
                  <a:pt x="15069" y="447413"/>
                  <a:pt x="21209" y="98583"/>
                </a:cubicBezTo>
                <a:cubicBezTo>
                  <a:pt x="22465" y="43747"/>
                  <a:pt x="65789" y="3666"/>
                  <a:pt x="115158" y="23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37FB0DD-5FAA-4A69-90C7-78AACD0FD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9376" y="3475650"/>
            <a:ext cx="1794190" cy="1794191"/>
          </a:xfrm>
          <a:custGeom>
            <a:avLst/>
            <a:gdLst>
              <a:gd name="T0" fmla="*/ 1156927 w 3214"/>
              <a:gd name="T1" fmla="*/ 578464 h 3215"/>
              <a:gd name="T2" fmla="*/ 1156927 w 3214"/>
              <a:gd name="T3" fmla="*/ 578464 h 3215"/>
              <a:gd name="T4" fmla="*/ 578283 w 3214"/>
              <a:gd name="T5" fmla="*/ 1156927 h 3215"/>
              <a:gd name="T6" fmla="*/ 578283 w 3214"/>
              <a:gd name="T7" fmla="*/ 1156927 h 3215"/>
              <a:gd name="T8" fmla="*/ 0 w 3214"/>
              <a:gd name="T9" fmla="*/ 578464 h 3215"/>
              <a:gd name="T10" fmla="*/ 0 w 3214"/>
              <a:gd name="T11" fmla="*/ 578464 h 3215"/>
              <a:gd name="T12" fmla="*/ 578283 w 3214"/>
              <a:gd name="T13" fmla="*/ 0 h 3215"/>
              <a:gd name="T14" fmla="*/ 578283 w 3214"/>
              <a:gd name="T15" fmla="*/ 0 h 3215"/>
              <a:gd name="T16" fmla="*/ 1156927 w 3214"/>
              <a:gd name="T17" fmla="*/ 578464 h 321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214" h="3215">
                <a:moveTo>
                  <a:pt x="3213" y="1607"/>
                </a:moveTo>
                <a:lnTo>
                  <a:pt x="3213" y="1607"/>
                </a:lnTo>
                <a:cubicBezTo>
                  <a:pt x="3213" y="2495"/>
                  <a:pt x="2493" y="3214"/>
                  <a:pt x="1606" y="3214"/>
                </a:cubicBezTo>
                <a:cubicBezTo>
                  <a:pt x="720" y="3214"/>
                  <a:pt x="0" y="2495"/>
                  <a:pt x="0" y="1607"/>
                </a:cubicBezTo>
                <a:cubicBezTo>
                  <a:pt x="0" y="720"/>
                  <a:pt x="720" y="0"/>
                  <a:pt x="1606" y="0"/>
                </a:cubicBezTo>
                <a:cubicBezTo>
                  <a:pt x="2493" y="0"/>
                  <a:pt x="3213" y="720"/>
                  <a:pt x="3213" y="160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CE0E3516-DC01-43FB-BACA-8F3C81D96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5245" y="2948960"/>
            <a:ext cx="1794190" cy="1794191"/>
          </a:xfrm>
          <a:custGeom>
            <a:avLst/>
            <a:gdLst>
              <a:gd name="T0" fmla="*/ 1156927 w 3215"/>
              <a:gd name="T1" fmla="*/ 578464 h 3215"/>
              <a:gd name="T2" fmla="*/ 1156927 w 3215"/>
              <a:gd name="T3" fmla="*/ 578464 h 3215"/>
              <a:gd name="T4" fmla="*/ 578464 w 3215"/>
              <a:gd name="T5" fmla="*/ 1156927 h 3215"/>
              <a:gd name="T6" fmla="*/ 578464 w 3215"/>
              <a:gd name="T7" fmla="*/ 1156927 h 3215"/>
              <a:gd name="T8" fmla="*/ 0 w 3215"/>
              <a:gd name="T9" fmla="*/ 578464 h 3215"/>
              <a:gd name="T10" fmla="*/ 0 w 3215"/>
              <a:gd name="T11" fmla="*/ 578464 h 3215"/>
              <a:gd name="T12" fmla="*/ 578464 w 3215"/>
              <a:gd name="T13" fmla="*/ 0 h 3215"/>
              <a:gd name="T14" fmla="*/ 578464 w 3215"/>
              <a:gd name="T15" fmla="*/ 0 h 3215"/>
              <a:gd name="T16" fmla="*/ 1156927 w 3215"/>
              <a:gd name="T17" fmla="*/ 578464 h 321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215" h="3215">
                <a:moveTo>
                  <a:pt x="3214" y="1607"/>
                </a:moveTo>
                <a:lnTo>
                  <a:pt x="3214" y="1607"/>
                </a:lnTo>
                <a:cubicBezTo>
                  <a:pt x="3214" y="2495"/>
                  <a:pt x="2494" y="3214"/>
                  <a:pt x="1607" y="3214"/>
                </a:cubicBezTo>
                <a:cubicBezTo>
                  <a:pt x="719" y="3214"/>
                  <a:pt x="0" y="2495"/>
                  <a:pt x="0" y="1607"/>
                </a:cubicBezTo>
                <a:cubicBezTo>
                  <a:pt x="0" y="720"/>
                  <a:pt x="719" y="0"/>
                  <a:pt x="1607" y="0"/>
                </a:cubicBezTo>
                <a:cubicBezTo>
                  <a:pt x="2494" y="0"/>
                  <a:pt x="3214" y="720"/>
                  <a:pt x="3214" y="160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A80A99F3-FD9C-41BF-B804-C6EE37A1F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3104" y="7086182"/>
            <a:ext cx="1794194" cy="1794192"/>
          </a:xfrm>
          <a:custGeom>
            <a:avLst/>
            <a:gdLst>
              <a:gd name="T0" fmla="*/ 1156928 w 3215"/>
              <a:gd name="T1" fmla="*/ 578284 h 3214"/>
              <a:gd name="T2" fmla="*/ 1156928 w 3215"/>
              <a:gd name="T3" fmla="*/ 578284 h 3214"/>
              <a:gd name="T4" fmla="*/ 578464 w 3215"/>
              <a:gd name="T5" fmla="*/ 1156928 h 3214"/>
              <a:gd name="T6" fmla="*/ 578464 w 3215"/>
              <a:gd name="T7" fmla="*/ 1156928 h 3214"/>
              <a:gd name="T8" fmla="*/ 0 w 3215"/>
              <a:gd name="T9" fmla="*/ 578284 h 3214"/>
              <a:gd name="T10" fmla="*/ 0 w 3215"/>
              <a:gd name="T11" fmla="*/ 578284 h 3214"/>
              <a:gd name="T12" fmla="*/ 578464 w 3215"/>
              <a:gd name="T13" fmla="*/ 0 h 3214"/>
              <a:gd name="T14" fmla="*/ 578464 w 3215"/>
              <a:gd name="T15" fmla="*/ 0 h 3214"/>
              <a:gd name="T16" fmla="*/ 1156928 w 3215"/>
              <a:gd name="T17" fmla="*/ 578284 h 32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215" h="3214">
                <a:moveTo>
                  <a:pt x="3214" y="1606"/>
                </a:moveTo>
                <a:lnTo>
                  <a:pt x="3214" y="1606"/>
                </a:lnTo>
                <a:cubicBezTo>
                  <a:pt x="3214" y="2494"/>
                  <a:pt x="2495" y="3213"/>
                  <a:pt x="1607" y="3213"/>
                </a:cubicBezTo>
                <a:cubicBezTo>
                  <a:pt x="720" y="3213"/>
                  <a:pt x="0" y="2494"/>
                  <a:pt x="0" y="1606"/>
                </a:cubicBezTo>
                <a:cubicBezTo>
                  <a:pt x="0" y="720"/>
                  <a:pt x="720" y="0"/>
                  <a:pt x="1607" y="0"/>
                </a:cubicBezTo>
                <a:cubicBezTo>
                  <a:pt x="2495" y="0"/>
                  <a:pt x="3214" y="720"/>
                  <a:pt x="3214" y="160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CB2D1C8A-4C02-4697-ADA6-ECB6AB95B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4217" y="4780069"/>
            <a:ext cx="1794190" cy="1794191"/>
          </a:xfrm>
          <a:custGeom>
            <a:avLst/>
            <a:gdLst>
              <a:gd name="T0" fmla="*/ 1156927 w 3215"/>
              <a:gd name="T1" fmla="*/ 578464 h 3215"/>
              <a:gd name="T2" fmla="*/ 1156927 w 3215"/>
              <a:gd name="T3" fmla="*/ 578464 h 3215"/>
              <a:gd name="T4" fmla="*/ 578464 w 3215"/>
              <a:gd name="T5" fmla="*/ 1156927 h 3215"/>
              <a:gd name="T6" fmla="*/ 578464 w 3215"/>
              <a:gd name="T7" fmla="*/ 1156927 h 3215"/>
              <a:gd name="T8" fmla="*/ 0 w 3215"/>
              <a:gd name="T9" fmla="*/ 578464 h 3215"/>
              <a:gd name="T10" fmla="*/ 0 w 3215"/>
              <a:gd name="T11" fmla="*/ 578464 h 3215"/>
              <a:gd name="T12" fmla="*/ 578464 w 3215"/>
              <a:gd name="T13" fmla="*/ 0 h 3215"/>
              <a:gd name="T14" fmla="*/ 578464 w 3215"/>
              <a:gd name="T15" fmla="*/ 0 h 3215"/>
              <a:gd name="T16" fmla="*/ 1156927 w 3215"/>
              <a:gd name="T17" fmla="*/ 578464 h 321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215" h="3215">
                <a:moveTo>
                  <a:pt x="3214" y="1607"/>
                </a:moveTo>
                <a:lnTo>
                  <a:pt x="3214" y="1607"/>
                </a:lnTo>
                <a:cubicBezTo>
                  <a:pt x="3214" y="2494"/>
                  <a:pt x="2495" y="3214"/>
                  <a:pt x="1607" y="3214"/>
                </a:cubicBezTo>
                <a:cubicBezTo>
                  <a:pt x="720" y="3214"/>
                  <a:pt x="0" y="2494"/>
                  <a:pt x="0" y="1607"/>
                </a:cubicBezTo>
                <a:cubicBezTo>
                  <a:pt x="0" y="719"/>
                  <a:pt x="720" y="0"/>
                  <a:pt x="1607" y="0"/>
                </a:cubicBezTo>
                <a:cubicBezTo>
                  <a:pt x="2495" y="0"/>
                  <a:pt x="3214" y="719"/>
                  <a:pt x="3214" y="160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C09676B-B292-450D-97A8-BCE6039E127A}"/>
              </a:ext>
            </a:extLst>
          </p:cNvPr>
          <p:cNvSpPr txBox="1">
            <a:spLocks/>
          </p:cNvSpPr>
          <p:nvPr/>
        </p:nvSpPr>
        <p:spPr>
          <a:xfrm>
            <a:off x="16319268" y="512954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F72A801-B7C1-4DBC-A6DC-D9B0FB8E5322}"/>
              </a:ext>
            </a:extLst>
          </p:cNvPr>
          <p:cNvSpPr txBox="1">
            <a:spLocks/>
          </p:cNvSpPr>
          <p:nvPr/>
        </p:nvSpPr>
        <p:spPr>
          <a:xfrm>
            <a:off x="3978007" y="332134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CCC0FF80-5CC0-4906-8AA8-F4057311CC99}"/>
              </a:ext>
            </a:extLst>
          </p:cNvPr>
          <p:cNvSpPr txBox="1">
            <a:spLocks/>
          </p:cNvSpPr>
          <p:nvPr/>
        </p:nvSpPr>
        <p:spPr>
          <a:xfrm>
            <a:off x="4712868" y="756042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4D60D275-72C9-4938-B476-607204EE4655}"/>
              </a:ext>
            </a:extLst>
          </p:cNvPr>
          <p:cNvSpPr txBox="1">
            <a:spLocks/>
          </p:cNvSpPr>
          <p:nvPr/>
        </p:nvSpPr>
        <p:spPr>
          <a:xfrm>
            <a:off x="13749256" y="332722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31">
            <a:extLst>
              <a:ext uri="{FF2B5EF4-FFF2-40B4-BE49-F238E27FC236}">
                <a16:creationId xmlns:a16="http://schemas.microsoft.com/office/drawing/2014/main" id="{6405B440-C5F6-47C6-B4B6-D192D4585A39}"/>
              </a:ext>
            </a:extLst>
          </p:cNvPr>
          <p:cNvSpPr txBox="1"/>
          <p:nvPr/>
        </p:nvSpPr>
        <p:spPr>
          <a:xfrm>
            <a:off x="6523495" y="273656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5" name="TextBox 31">
            <a:extLst>
              <a:ext uri="{FF2B5EF4-FFF2-40B4-BE49-F238E27FC236}">
                <a16:creationId xmlns:a16="http://schemas.microsoft.com/office/drawing/2014/main" id="{3B1CA74A-DE70-4F5D-B2F6-2E7A97AC26C0}"/>
              </a:ext>
            </a:extLst>
          </p:cNvPr>
          <p:cNvSpPr txBox="1"/>
          <p:nvPr/>
        </p:nvSpPr>
        <p:spPr>
          <a:xfrm>
            <a:off x="7344920" y="697564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6" name="TextBox 31">
            <a:extLst>
              <a:ext uri="{FF2B5EF4-FFF2-40B4-BE49-F238E27FC236}">
                <a16:creationId xmlns:a16="http://schemas.microsoft.com/office/drawing/2014/main" id="{7F869063-CA1E-45A6-BFB3-74E5E000B481}"/>
              </a:ext>
            </a:extLst>
          </p:cNvPr>
          <p:cNvSpPr txBox="1"/>
          <p:nvPr/>
        </p:nvSpPr>
        <p:spPr>
          <a:xfrm>
            <a:off x="13749256" y="273892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TextBox 31">
            <a:extLst>
              <a:ext uri="{FF2B5EF4-FFF2-40B4-BE49-F238E27FC236}">
                <a16:creationId xmlns:a16="http://schemas.microsoft.com/office/drawing/2014/main" id="{152642E3-7EF7-431C-9DC4-79C155AC8DC8}"/>
              </a:ext>
            </a:extLst>
          </p:cNvPr>
          <p:cNvSpPr txBox="1"/>
          <p:nvPr/>
        </p:nvSpPr>
        <p:spPr>
          <a:xfrm>
            <a:off x="16319268" y="4544771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9" name="Shape 2537">
            <a:extLst>
              <a:ext uri="{FF2B5EF4-FFF2-40B4-BE49-F238E27FC236}">
                <a16:creationId xmlns:a16="http://schemas.microsoft.com/office/drawing/2014/main" id="{34328161-D010-40DB-8CB3-356B2DEA80E9}"/>
              </a:ext>
            </a:extLst>
          </p:cNvPr>
          <p:cNvSpPr>
            <a:spLocks noChangeAspect="1"/>
          </p:cNvSpPr>
          <p:nvPr/>
        </p:nvSpPr>
        <p:spPr>
          <a:xfrm>
            <a:off x="9971660" y="7703951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585">
            <a:extLst>
              <a:ext uri="{FF2B5EF4-FFF2-40B4-BE49-F238E27FC236}">
                <a16:creationId xmlns:a16="http://schemas.microsoft.com/office/drawing/2014/main" id="{87431A94-1861-44BD-9F5A-00D293F785E1}"/>
              </a:ext>
            </a:extLst>
          </p:cNvPr>
          <p:cNvSpPr>
            <a:spLocks noChangeAspect="1"/>
          </p:cNvSpPr>
          <p:nvPr/>
        </p:nvSpPr>
        <p:spPr>
          <a:xfrm>
            <a:off x="12267930" y="4093418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000" y="14727"/>
                </a:moveTo>
                <a:lnTo>
                  <a:pt x="5400" y="14727"/>
                </a:lnTo>
                <a:cubicBezTo>
                  <a:pt x="5069" y="14727"/>
                  <a:pt x="4800" y="14947"/>
                  <a:pt x="4800" y="15218"/>
                </a:cubicBezTo>
                <a:cubicBezTo>
                  <a:pt x="4800" y="15490"/>
                  <a:pt x="5069" y="15709"/>
                  <a:pt x="5400" y="15709"/>
                </a:cubicBezTo>
                <a:lnTo>
                  <a:pt x="9000" y="15709"/>
                </a:lnTo>
                <a:cubicBezTo>
                  <a:pt x="9331" y="15709"/>
                  <a:pt x="9600" y="15490"/>
                  <a:pt x="9600" y="15218"/>
                </a:cubicBezTo>
                <a:cubicBezTo>
                  <a:pt x="9600" y="14947"/>
                  <a:pt x="9331" y="14727"/>
                  <a:pt x="9000" y="14727"/>
                </a:cubicBezTo>
                <a:moveTo>
                  <a:pt x="20400" y="2579"/>
                </a:moveTo>
                <a:cubicBezTo>
                  <a:pt x="18840" y="3757"/>
                  <a:pt x="15638" y="4614"/>
                  <a:pt x="12466" y="4845"/>
                </a:cubicBezTo>
                <a:cubicBezTo>
                  <a:pt x="12197" y="4307"/>
                  <a:pt x="11554" y="3927"/>
                  <a:pt x="10800" y="3927"/>
                </a:cubicBezTo>
                <a:cubicBezTo>
                  <a:pt x="10046" y="3927"/>
                  <a:pt x="9403" y="4307"/>
                  <a:pt x="9135" y="4845"/>
                </a:cubicBezTo>
                <a:cubicBezTo>
                  <a:pt x="5962" y="4614"/>
                  <a:pt x="2760" y="3757"/>
                  <a:pt x="1200" y="2579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2579"/>
                  <a:pt x="20400" y="2579"/>
                </a:cubicBezTo>
                <a:close/>
                <a:moveTo>
                  <a:pt x="10200" y="5400"/>
                </a:moveTo>
                <a:cubicBezTo>
                  <a:pt x="10200" y="5129"/>
                  <a:pt x="10469" y="4909"/>
                  <a:pt x="10800" y="4909"/>
                </a:cubicBezTo>
                <a:cubicBezTo>
                  <a:pt x="11131" y="4909"/>
                  <a:pt x="11400" y="5129"/>
                  <a:pt x="11400" y="5400"/>
                </a:cubicBezTo>
                <a:cubicBezTo>
                  <a:pt x="11400" y="5672"/>
                  <a:pt x="11131" y="5891"/>
                  <a:pt x="10800" y="5891"/>
                </a:cubicBezTo>
                <a:cubicBezTo>
                  <a:pt x="10469" y="5891"/>
                  <a:pt x="10200" y="5672"/>
                  <a:pt x="10200" y="5400"/>
                </a:cubicBezTo>
                <a:moveTo>
                  <a:pt x="20400" y="19636"/>
                </a:moveTo>
                <a:cubicBezTo>
                  <a:pt x="20400" y="20178"/>
                  <a:pt x="19862" y="20619"/>
                  <a:pt x="19200" y="20619"/>
                </a:cubicBezTo>
                <a:lnTo>
                  <a:pt x="2400" y="20619"/>
                </a:lnTo>
                <a:cubicBezTo>
                  <a:pt x="1738" y="20619"/>
                  <a:pt x="1200" y="20178"/>
                  <a:pt x="1200" y="19636"/>
                </a:cubicBezTo>
                <a:lnTo>
                  <a:pt x="1200" y="3859"/>
                </a:lnTo>
                <a:cubicBezTo>
                  <a:pt x="3007" y="4894"/>
                  <a:pt x="6118" y="5617"/>
                  <a:pt x="9086" y="5827"/>
                </a:cubicBezTo>
                <a:cubicBezTo>
                  <a:pt x="9311" y="6431"/>
                  <a:pt x="9988" y="6873"/>
                  <a:pt x="10800" y="6873"/>
                </a:cubicBezTo>
                <a:cubicBezTo>
                  <a:pt x="11611" y="6873"/>
                  <a:pt x="12289" y="6431"/>
                  <a:pt x="12514" y="5827"/>
                </a:cubicBezTo>
                <a:cubicBezTo>
                  <a:pt x="15482" y="5617"/>
                  <a:pt x="18593" y="4894"/>
                  <a:pt x="20400" y="3859"/>
                </a:cubicBezTo>
                <a:cubicBezTo>
                  <a:pt x="20400" y="3859"/>
                  <a:pt x="20400" y="19636"/>
                  <a:pt x="20400" y="19636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  <a:moveTo>
                  <a:pt x="7800" y="16691"/>
                </a:moveTo>
                <a:lnTo>
                  <a:pt x="5400" y="16691"/>
                </a:lnTo>
                <a:cubicBezTo>
                  <a:pt x="5069" y="16691"/>
                  <a:pt x="4800" y="16911"/>
                  <a:pt x="4800" y="17182"/>
                </a:cubicBezTo>
                <a:cubicBezTo>
                  <a:pt x="4800" y="17453"/>
                  <a:pt x="5069" y="17673"/>
                  <a:pt x="5400" y="17673"/>
                </a:cubicBezTo>
                <a:lnTo>
                  <a:pt x="7800" y="17673"/>
                </a:lnTo>
                <a:cubicBezTo>
                  <a:pt x="8131" y="17673"/>
                  <a:pt x="8400" y="17453"/>
                  <a:pt x="8400" y="17182"/>
                </a:cubicBezTo>
                <a:cubicBezTo>
                  <a:pt x="8400" y="16911"/>
                  <a:pt x="8131" y="16691"/>
                  <a:pt x="7800" y="166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Shape 2613">
            <a:extLst>
              <a:ext uri="{FF2B5EF4-FFF2-40B4-BE49-F238E27FC236}">
                <a16:creationId xmlns:a16="http://schemas.microsoft.com/office/drawing/2014/main" id="{A84F7D50-4FD5-4544-8E7A-3CAA8EBC3E8B}"/>
              </a:ext>
            </a:extLst>
          </p:cNvPr>
          <p:cNvSpPr>
            <a:spLocks noChangeAspect="1"/>
          </p:cNvSpPr>
          <p:nvPr/>
        </p:nvSpPr>
        <p:spPr>
          <a:xfrm>
            <a:off x="8993013" y="356672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964"/>
                </a:moveTo>
                <a:lnTo>
                  <a:pt x="10800" y="1964"/>
                </a:lnTo>
                <a:cubicBezTo>
                  <a:pt x="8836" y="1964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5709"/>
                </a:lnTo>
                <a:cubicBezTo>
                  <a:pt x="0" y="16794"/>
                  <a:pt x="879" y="17673"/>
                  <a:pt x="1964" y="17673"/>
                </a:cubicBezTo>
                <a:lnTo>
                  <a:pt x="6599" y="17673"/>
                </a:lnTo>
                <a:cubicBezTo>
                  <a:pt x="6257" y="17372"/>
                  <a:pt x="5941" y="17046"/>
                  <a:pt x="5656" y="16691"/>
                </a:cubicBezTo>
                <a:lnTo>
                  <a:pt x="1964" y="16691"/>
                </a:lnTo>
                <a:cubicBezTo>
                  <a:pt x="1422" y="16691"/>
                  <a:pt x="982" y="16252"/>
                  <a:pt x="982" y="15709"/>
                </a:cubicBezTo>
                <a:lnTo>
                  <a:pt x="982" y="5891"/>
                </a:lnTo>
                <a:lnTo>
                  <a:pt x="6599" y="5891"/>
                </a:lnTo>
                <a:cubicBezTo>
                  <a:pt x="7023" y="5517"/>
                  <a:pt x="7484" y="5185"/>
                  <a:pt x="7982" y="4909"/>
                </a:cubicBezTo>
                <a:lnTo>
                  <a:pt x="982" y="4909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6873" y="982"/>
                </a:lnTo>
                <a:cubicBezTo>
                  <a:pt x="8345" y="982"/>
                  <a:pt x="8345" y="2946"/>
                  <a:pt x="10800" y="2946"/>
                </a:cubicBezTo>
                <a:lnTo>
                  <a:pt x="19636" y="2946"/>
                </a:lnTo>
                <a:cubicBezTo>
                  <a:pt x="20178" y="2946"/>
                  <a:pt x="20618" y="3385"/>
                  <a:pt x="20618" y="3927"/>
                </a:cubicBezTo>
                <a:lnTo>
                  <a:pt x="20618" y="4909"/>
                </a:lnTo>
                <a:lnTo>
                  <a:pt x="15582" y="4909"/>
                </a:lnTo>
                <a:cubicBezTo>
                  <a:pt x="16080" y="5185"/>
                  <a:pt x="16541" y="5517"/>
                  <a:pt x="16965" y="5891"/>
                </a:cubicBezTo>
                <a:lnTo>
                  <a:pt x="20618" y="5891"/>
                </a:ln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8766" y="16691"/>
                </a:lnTo>
                <a:lnTo>
                  <a:pt x="19738" y="17663"/>
                </a:lnTo>
                <a:cubicBezTo>
                  <a:pt x="20774" y="17609"/>
                  <a:pt x="21600" y="16759"/>
                  <a:pt x="21600" y="15709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1782" y="17673"/>
                </a:moveTo>
                <a:cubicBezTo>
                  <a:pt x="8529" y="17673"/>
                  <a:pt x="5891" y="15036"/>
                  <a:pt x="5891" y="11782"/>
                </a:cubicBezTo>
                <a:cubicBezTo>
                  <a:pt x="5891" y="8529"/>
                  <a:pt x="8529" y="5891"/>
                  <a:pt x="11782" y="5891"/>
                </a:cubicBezTo>
                <a:cubicBezTo>
                  <a:pt x="15035" y="5891"/>
                  <a:pt x="17673" y="8529"/>
                  <a:pt x="17673" y="11782"/>
                </a:cubicBezTo>
                <a:cubicBezTo>
                  <a:pt x="17673" y="15036"/>
                  <a:pt x="15035" y="17673"/>
                  <a:pt x="11782" y="17673"/>
                </a:cubicBezTo>
                <a:moveTo>
                  <a:pt x="16972" y="16278"/>
                </a:moveTo>
                <a:cubicBezTo>
                  <a:pt x="18018" y="15072"/>
                  <a:pt x="18655" y="13503"/>
                  <a:pt x="18655" y="11782"/>
                </a:cubicBezTo>
                <a:cubicBezTo>
                  <a:pt x="18655" y="7987"/>
                  <a:pt x="15578" y="4910"/>
                  <a:pt x="11782" y="4910"/>
                </a:cubicBezTo>
                <a:cubicBezTo>
                  <a:pt x="7986" y="4910"/>
                  <a:pt x="4909" y="7987"/>
                  <a:pt x="4909" y="11782"/>
                </a:cubicBezTo>
                <a:cubicBezTo>
                  <a:pt x="4909" y="15578"/>
                  <a:pt x="7986" y="18655"/>
                  <a:pt x="11782" y="18655"/>
                </a:cubicBezTo>
                <a:cubicBezTo>
                  <a:pt x="13503" y="18655"/>
                  <a:pt x="15072" y="18017"/>
                  <a:pt x="16278" y="16972"/>
                </a:cubicBezTo>
                <a:lnTo>
                  <a:pt x="16972" y="17666"/>
                </a:lnTo>
                <a:cubicBezTo>
                  <a:pt x="16969" y="17668"/>
                  <a:pt x="16967" y="17671"/>
                  <a:pt x="16965" y="17673"/>
                </a:cubicBezTo>
                <a:lnTo>
                  <a:pt x="16979" y="17673"/>
                </a:lnTo>
                <a:lnTo>
                  <a:pt x="20762" y="21457"/>
                </a:lnTo>
                <a:cubicBezTo>
                  <a:pt x="20851" y="21546"/>
                  <a:pt x="20974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6972" y="16278"/>
                  <a:pt x="16972" y="16278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628">
            <a:extLst>
              <a:ext uri="{FF2B5EF4-FFF2-40B4-BE49-F238E27FC236}">
                <a16:creationId xmlns:a16="http://schemas.microsoft.com/office/drawing/2014/main" id="{8F31C78E-FD97-4170-B4D8-A2647A5C08C8}"/>
              </a:ext>
            </a:extLst>
          </p:cNvPr>
          <p:cNvSpPr>
            <a:spLocks noChangeAspect="1"/>
          </p:cNvSpPr>
          <p:nvPr/>
        </p:nvSpPr>
        <p:spPr>
          <a:xfrm>
            <a:off x="14761985" y="539783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5" y="20618"/>
                </a:moveTo>
                <a:cubicBezTo>
                  <a:pt x="15830" y="20618"/>
                  <a:pt x="15230" y="20482"/>
                  <a:pt x="14664" y="20214"/>
                </a:cubicBezTo>
                <a:cubicBezTo>
                  <a:pt x="14611" y="20189"/>
                  <a:pt x="14556" y="20170"/>
                  <a:pt x="14501" y="20155"/>
                </a:cubicBezTo>
                <a:cubicBezTo>
                  <a:pt x="8920" y="17308"/>
                  <a:pt x="4296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8" y="6369"/>
                  <a:pt x="982" y="5770"/>
                  <a:pt x="982" y="5155"/>
                </a:cubicBezTo>
                <a:cubicBezTo>
                  <a:pt x="982" y="2774"/>
                  <a:pt x="3067" y="982"/>
                  <a:pt x="4418" y="982"/>
                </a:cubicBezTo>
                <a:cubicBezTo>
                  <a:pt x="4595" y="982"/>
                  <a:pt x="4712" y="1072"/>
                  <a:pt x="4765" y="1126"/>
                </a:cubicBezTo>
                <a:cubicBezTo>
                  <a:pt x="4777" y="1139"/>
                  <a:pt x="4800" y="1164"/>
                  <a:pt x="4832" y="1216"/>
                </a:cubicBezTo>
                <a:cubicBezTo>
                  <a:pt x="4849" y="1244"/>
                  <a:pt x="4868" y="1271"/>
                  <a:pt x="4888" y="1297"/>
                </a:cubicBezTo>
                <a:lnTo>
                  <a:pt x="8121" y="5453"/>
                </a:lnTo>
                <a:cubicBezTo>
                  <a:pt x="8146" y="5485"/>
                  <a:pt x="8173" y="5515"/>
                  <a:pt x="8202" y="5544"/>
                </a:cubicBezTo>
                <a:cubicBezTo>
                  <a:pt x="8255" y="5598"/>
                  <a:pt x="8345" y="5715"/>
                  <a:pt x="8345" y="5891"/>
                </a:cubicBezTo>
                <a:cubicBezTo>
                  <a:pt x="8345" y="5978"/>
                  <a:pt x="8321" y="6060"/>
                  <a:pt x="8274" y="6135"/>
                </a:cubicBezTo>
                <a:lnTo>
                  <a:pt x="7180" y="7221"/>
                </a:lnTo>
                <a:cubicBezTo>
                  <a:pt x="7175" y="7226"/>
                  <a:pt x="7170" y="7231"/>
                  <a:pt x="7165" y="7236"/>
                </a:cubicBezTo>
                <a:cubicBezTo>
                  <a:pt x="6769" y="7609"/>
                  <a:pt x="6543" y="8126"/>
                  <a:pt x="6543" y="8668"/>
                </a:cubicBezTo>
                <a:cubicBezTo>
                  <a:pt x="6543" y="9175"/>
                  <a:pt x="6740" y="9658"/>
                  <a:pt x="7082" y="10020"/>
                </a:cubicBezTo>
                <a:cubicBezTo>
                  <a:pt x="7094" y="10040"/>
                  <a:pt x="7107" y="10059"/>
                  <a:pt x="7121" y="10078"/>
                </a:cubicBezTo>
                <a:cubicBezTo>
                  <a:pt x="8327" y="11745"/>
                  <a:pt x="9810" y="13222"/>
                  <a:pt x="11528" y="14469"/>
                </a:cubicBezTo>
                <a:cubicBezTo>
                  <a:pt x="11541" y="14478"/>
                  <a:pt x="11555" y="14487"/>
                  <a:pt x="11568" y="14496"/>
                </a:cubicBezTo>
                <a:cubicBezTo>
                  <a:pt x="11931" y="14844"/>
                  <a:pt x="12418" y="15045"/>
                  <a:pt x="12928" y="15045"/>
                </a:cubicBezTo>
                <a:cubicBezTo>
                  <a:pt x="13440" y="15045"/>
                  <a:pt x="13934" y="14840"/>
                  <a:pt x="14301" y="14479"/>
                </a:cubicBezTo>
                <a:cubicBezTo>
                  <a:pt x="14320" y="14463"/>
                  <a:pt x="14338" y="14446"/>
                  <a:pt x="14356" y="14427"/>
                </a:cubicBezTo>
                <a:lnTo>
                  <a:pt x="15456" y="13320"/>
                </a:lnTo>
                <a:cubicBezTo>
                  <a:pt x="15533" y="13271"/>
                  <a:pt x="15615" y="13247"/>
                  <a:pt x="15701" y="13247"/>
                </a:cubicBezTo>
                <a:cubicBezTo>
                  <a:pt x="15878" y="13247"/>
                  <a:pt x="15995" y="13337"/>
                  <a:pt x="16048" y="13391"/>
                </a:cubicBezTo>
                <a:cubicBezTo>
                  <a:pt x="16077" y="13420"/>
                  <a:pt x="16108" y="13447"/>
                  <a:pt x="16140" y="13472"/>
                </a:cubicBezTo>
                <a:lnTo>
                  <a:pt x="20296" y="16704"/>
                </a:lnTo>
                <a:cubicBezTo>
                  <a:pt x="20323" y="16725"/>
                  <a:pt x="20351" y="16744"/>
                  <a:pt x="20379" y="16762"/>
                </a:cubicBezTo>
                <a:cubicBezTo>
                  <a:pt x="20431" y="16795"/>
                  <a:pt x="20455" y="16816"/>
                  <a:pt x="20466" y="16827"/>
                </a:cubicBezTo>
                <a:cubicBezTo>
                  <a:pt x="20520" y="16881"/>
                  <a:pt x="20610" y="16997"/>
                  <a:pt x="20610" y="17174"/>
                </a:cubicBezTo>
                <a:cubicBezTo>
                  <a:pt x="20610" y="17207"/>
                  <a:pt x="20612" y="17240"/>
                  <a:pt x="20616" y="17273"/>
                </a:cubicBezTo>
                <a:cubicBezTo>
                  <a:pt x="20539" y="18625"/>
                  <a:pt x="18774" y="20618"/>
                  <a:pt x="16445" y="20618"/>
                </a:cubicBezTo>
                <a:moveTo>
                  <a:pt x="21600" y="17174"/>
                </a:moveTo>
                <a:lnTo>
                  <a:pt x="21592" y="17174"/>
                </a:lnTo>
                <a:cubicBezTo>
                  <a:pt x="21592" y="16768"/>
                  <a:pt x="21427" y="16399"/>
                  <a:pt x="21161" y="16133"/>
                </a:cubicBezTo>
                <a:cubicBezTo>
                  <a:pt x="21082" y="16054"/>
                  <a:pt x="20994" y="15988"/>
                  <a:pt x="20899" y="15929"/>
                </a:cubicBezTo>
                <a:lnTo>
                  <a:pt x="16743" y="12697"/>
                </a:lnTo>
                <a:cubicBezTo>
                  <a:pt x="16476" y="12430"/>
                  <a:pt x="16108" y="12265"/>
                  <a:pt x="15701" y="12265"/>
                </a:cubicBezTo>
                <a:cubicBezTo>
                  <a:pt x="15368" y="12265"/>
                  <a:pt x="15065" y="12380"/>
                  <a:pt x="14819" y="12567"/>
                </a:cubicBezTo>
                <a:lnTo>
                  <a:pt x="13659" y="13736"/>
                </a:lnTo>
                <a:lnTo>
                  <a:pt x="13656" y="13733"/>
                </a:lnTo>
                <a:cubicBezTo>
                  <a:pt x="13477" y="13934"/>
                  <a:pt x="13218" y="14063"/>
                  <a:pt x="12928" y="14063"/>
                </a:cubicBezTo>
                <a:cubicBezTo>
                  <a:pt x="12595" y="14063"/>
                  <a:pt x="12303" y="13897"/>
                  <a:pt x="12125" y="13645"/>
                </a:cubicBezTo>
                <a:cubicBezTo>
                  <a:pt x="12119" y="13654"/>
                  <a:pt x="12111" y="13663"/>
                  <a:pt x="12104" y="13674"/>
                </a:cubicBezTo>
                <a:cubicBezTo>
                  <a:pt x="10500" y="12510"/>
                  <a:pt x="9078" y="11108"/>
                  <a:pt x="7916" y="9502"/>
                </a:cubicBezTo>
                <a:cubicBezTo>
                  <a:pt x="7927" y="9495"/>
                  <a:pt x="7937" y="9486"/>
                  <a:pt x="7949" y="9479"/>
                </a:cubicBezTo>
                <a:cubicBezTo>
                  <a:pt x="7693" y="9299"/>
                  <a:pt x="7525" y="9004"/>
                  <a:pt x="7525" y="8668"/>
                </a:cubicBezTo>
                <a:cubicBezTo>
                  <a:pt x="7525" y="8367"/>
                  <a:pt x="7662" y="8101"/>
                  <a:pt x="7873" y="7920"/>
                </a:cubicBezTo>
                <a:lnTo>
                  <a:pt x="7872" y="7918"/>
                </a:lnTo>
                <a:lnTo>
                  <a:pt x="9026" y="6773"/>
                </a:lnTo>
                <a:cubicBezTo>
                  <a:pt x="9213" y="6528"/>
                  <a:pt x="9327" y="6224"/>
                  <a:pt x="9327" y="5891"/>
                </a:cubicBezTo>
                <a:cubicBezTo>
                  <a:pt x="9327" y="5485"/>
                  <a:pt x="9162" y="5116"/>
                  <a:pt x="8896" y="4850"/>
                </a:cubicBezTo>
                <a:lnTo>
                  <a:pt x="5663" y="693"/>
                </a:lnTo>
                <a:cubicBezTo>
                  <a:pt x="5604" y="599"/>
                  <a:pt x="5538" y="510"/>
                  <a:pt x="5459" y="432"/>
                </a:cubicBezTo>
                <a:cubicBezTo>
                  <a:pt x="5193" y="165"/>
                  <a:pt x="4825" y="0"/>
                  <a:pt x="4418" y="0"/>
                </a:cubicBezTo>
                <a:cubicBezTo>
                  <a:pt x="2455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3" y="7373"/>
                </a:lnTo>
                <a:cubicBezTo>
                  <a:pt x="3436" y="13255"/>
                  <a:pt x="8345" y="18164"/>
                  <a:pt x="14228" y="21117"/>
                </a:cubicBezTo>
                <a:lnTo>
                  <a:pt x="14244" y="21101"/>
                </a:lnTo>
                <a:cubicBezTo>
                  <a:pt x="14912" y="21418"/>
                  <a:pt x="15657" y="21600"/>
                  <a:pt x="16445" y="21600"/>
                </a:cubicBezTo>
                <a:cubicBezTo>
                  <a:pt x="19292" y="21600"/>
                  <a:pt x="21600" y="19145"/>
                  <a:pt x="21600" y="17182"/>
                </a:cubicBezTo>
                <a:cubicBezTo>
                  <a:pt x="21600" y="17179"/>
                  <a:pt x="21600" y="17177"/>
                  <a:pt x="21600" y="171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2061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14C5DACB-7C88-462A-B2FE-2DA3548C2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5114" y="5621356"/>
            <a:ext cx="2202061" cy="2373333"/>
          </a:xfrm>
          <a:custGeom>
            <a:avLst/>
            <a:gdLst>
              <a:gd name="T0" fmla="*/ 0 w 3176"/>
              <a:gd name="T1" fmla="*/ 0 h 3424"/>
              <a:gd name="T2" fmla="*/ 0 w 3176"/>
              <a:gd name="T3" fmla="*/ 88867 h 3424"/>
              <a:gd name="T4" fmla="*/ 1142640 w 3176"/>
              <a:gd name="T5" fmla="*/ 1231540 h 34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76" h="3424">
                <a:moveTo>
                  <a:pt x="0" y="0"/>
                </a:moveTo>
                <a:lnTo>
                  <a:pt x="0" y="247"/>
                </a:lnTo>
                <a:cubicBezTo>
                  <a:pt x="0" y="2001"/>
                  <a:pt x="1422" y="3423"/>
                  <a:pt x="3175" y="3423"/>
                </a:cubicBezTo>
              </a:path>
            </a:pathLst>
          </a:custGeom>
          <a:noFill/>
          <a:ln w="762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67864613-FBA5-41AF-A8AA-53DADDC3E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5114" y="7994689"/>
            <a:ext cx="2202061" cy="2373333"/>
          </a:xfrm>
          <a:custGeom>
            <a:avLst/>
            <a:gdLst>
              <a:gd name="T0" fmla="*/ 0 w 3176"/>
              <a:gd name="T1" fmla="*/ 1231540 h 3424"/>
              <a:gd name="T2" fmla="*/ 0 w 3176"/>
              <a:gd name="T3" fmla="*/ 1142674 h 3424"/>
              <a:gd name="T4" fmla="*/ 1142640 w 3176"/>
              <a:gd name="T5" fmla="*/ 0 h 34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76" h="3424">
                <a:moveTo>
                  <a:pt x="0" y="3423"/>
                </a:moveTo>
                <a:lnTo>
                  <a:pt x="0" y="3176"/>
                </a:lnTo>
                <a:cubicBezTo>
                  <a:pt x="0" y="1422"/>
                  <a:pt x="1422" y="0"/>
                  <a:pt x="3175" y="0"/>
                </a:cubicBezTo>
              </a:path>
            </a:pathLst>
          </a:custGeom>
          <a:noFill/>
          <a:ln w="762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5DBB92E3-E261-4DFC-A245-05FACD65C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7175" y="7994689"/>
            <a:ext cx="2202061" cy="2373333"/>
          </a:xfrm>
          <a:custGeom>
            <a:avLst/>
            <a:gdLst>
              <a:gd name="T0" fmla="*/ 1142640 w 3177"/>
              <a:gd name="T1" fmla="*/ 1231540 h 3424"/>
              <a:gd name="T2" fmla="*/ 1142640 w 3177"/>
              <a:gd name="T3" fmla="*/ 1142674 h 3424"/>
              <a:gd name="T4" fmla="*/ 0 w 3177"/>
              <a:gd name="T5" fmla="*/ 0 h 34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77" h="3424">
                <a:moveTo>
                  <a:pt x="3176" y="3423"/>
                </a:moveTo>
                <a:lnTo>
                  <a:pt x="3176" y="3176"/>
                </a:lnTo>
                <a:cubicBezTo>
                  <a:pt x="3176" y="1422"/>
                  <a:pt x="1754" y="0"/>
                  <a:pt x="0" y="0"/>
                </a:cubicBezTo>
              </a:path>
            </a:pathLst>
          </a:custGeom>
          <a:noFill/>
          <a:ln w="762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36">
            <a:extLst>
              <a:ext uri="{FF2B5EF4-FFF2-40B4-BE49-F238E27FC236}">
                <a16:creationId xmlns:a16="http://schemas.microsoft.com/office/drawing/2014/main" id="{B8526D03-B8D2-47B8-A46B-2E6CC24CB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7175" y="5621356"/>
            <a:ext cx="2202061" cy="2373333"/>
          </a:xfrm>
          <a:custGeom>
            <a:avLst/>
            <a:gdLst>
              <a:gd name="T0" fmla="*/ 1142640 w 3177"/>
              <a:gd name="T1" fmla="*/ 0 h 3424"/>
              <a:gd name="T2" fmla="*/ 1142640 w 3177"/>
              <a:gd name="T3" fmla="*/ 88867 h 3424"/>
              <a:gd name="T4" fmla="*/ 0 w 3177"/>
              <a:gd name="T5" fmla="*/ 1231540 h 34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77" h="3424">
                <a:moveTo>
                  <a:pt x="3176" y="0"/>
                </a:moveTo>
                <a:lnTo>
                  <a:pt x="3176" y="247"/>
                </a:lnTo>
                <a:cubicBezTo>
                  <a:pt x="3176" y="2001"/>
                  <a:pt x="1754" y="3423"/>
                  <a:pt x="0" y="3423"/>
                </a:cubicBezTo>
              </a:path>
            </a:pathLst>
          </a:custGeom>
          <a:noFill/>
          <a:ln w="762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3">
            <a:extLst>
              <a:ext uri="{FF2B5EF4-FFF2-40B4-BE49-F238E27FC236}">
                <a16:creationId xmlns:a16="http://schemas.microsoft.com/office/drawing/2014/main" id="{F8DF88B0-E9CF-4BD0-B8D3-E4B3A88A4C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88825" y="3642558"/>
            <a:ext cx="3059" cy="3171581"/>
          </a:xfrm>
          <a:prstGeom prst="line">
            <a:avLst/>
          </a:prstGeom>
          <a:noFill/>
          <a:ln w="360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2D13FF1F-65CE-47DF-BEBA-106C656479BA}"/>
              </a:ext>
            </a:extLst>
          </p:cNvPr>
          <p:cNvCxnSpPr>
            <a:stCxn id="46" idx="0"/>
            <a:endCxn id="38" idx="2"/>
          </p:cNvCxnSpPr>
          <p:nvPr/>
        </p:nvCxnSpPr>
        <p:spPr>
          <a:xfrm>
            <a:off x="12188825" y="3642558"/>
            <a:ext cx="18350" cy="4352131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reeform 42">
            <a:extLst>
              <a:ext uri="{FF2B5EF4-FFF2-40B4-BE49-F238E27FC236}">
                <a16:creationId xmlns:a16="http://schemas.microsoft.com/office/drawing/2014/main" id="{694A4F22-ED45-475F-A6F2-705A14068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7623" y="2663508"/>
            <a:ext cx="6719345" cy="1045979"/>
          </a:xfrm>
          <a:custGeom>
            <a:avLst/>
            <a:gdLst>
              <a:gd name="T0" fmla="*/ 3487377 w 9690"/>
              <a:gd name="T1" fmla="*/ 401277 h 1117"/>
              <a:gd name="T2" fmla="*/ 0 w 9690"/>
              <a:gd name="T3" fmla="*/ 401277 h 1117"/>
              <a:gd name="T4" fmla="*/ 124536 w 9690"/>
              <a:gd name="T5" fmla="*/ 200639 h 1117"/>
              <a:gd name="T6" fmla="*/ 0 w 9690"/>
              <a:gd name="T7" fmla="*/ 0 h 1117"/>
              <a:gd name="T8" fmla="*/ 3487377 w 9690"/>
              <a:gd name="T9" fmla="*/ 0 h 1117"/>
              <a:gd name="T10" fmla="*/ 3362841 w 9690"/>
              <a:gd name="T11" fmla="*/ 200639 h 1117"/>
              <a:gd name="T12" fmla="*/ 3487377 w 9690"/>
              <a:gd name="T13" fmla="*/ 401277 h 111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690" h="1117">
                <a:moveTo>
                  <a:pt x="9689" y="1116"/>
                </a:moveTo>
                <a:lnTo>
                  <a:pt x="0" y="1116"/>
                </a:lnTo>
                <a:lnTo>
                  <a:pt x="346" y="558"/>
                </a:lnTo>
                <a:lnTo>
                  <a:pt x="0" y="0"/>
                </a:lnTo>
                <a:lnTo>
                  <a:pt x="9689" y="0"/>
                </a:lnTo>
                <a:lnTo>
                  <a:pt x="9343" y="558"/>
                </a:lnTo>
                <a:lnTo>
                  <a:pt x="9689" y="1116"/>
                </a:lnTo>
              </a:path>
            </a:pathLst>
          </a:custGeom>
          <a:solidFill>
            <a:schemeClr val="accent1"/>
          </a:solidFill>
          <a:ln w="3600" cap="flat">
            <a:solidFill>
              <a:srgbClr val="0B00C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79DB3ABD-1548-4106-A20F-3247879B8536}"/>
              </a:ext>
            </a:extLst>
          </p:cNvPr>
          <p:cNvSpPr txBox="1"/>
          <p:nvPr/>
        </p:nvSpPr>
        <p:spPr>
          <a:xfrm>
            <a:off x="11656541" y="289411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D3BB6C65-F5DD-433C-BF00-6208ECEF0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4492" y="3642558"/>
            <a:ext cx="886941" cy="3422371"/>
          </a:xfrm>
          <a:custGeom>
            <a:avLst/>
            <a:gdLst>
              <a:gd name="T0" fmla="*/ 0 w 1277"/>
              <a:gd name="T1" fmla="*/ 0 h 4933"/>
              <a:gd name="T2" fmla="*/ 460014 w 1277"/>
              <a:gd name="T3" fmla="*/ 459138 h 4933"/>
              <a:gd name="T4" fmla="*/ 460014 w 1277"/>
              <a:gd name="T5" fmla="*/ 1316555 h 4933"/>
              <a:gd name="T6" fmla="*/ 0 w 1277"/>
              <a:gd name="T7" fmla="*/ 1776053 h 49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77" h="4933">
                <a:moveTo>
                  <a:pt x="0" y="0"/>
                </a:moveTo>
                <a:cubicBezTo>
                  <a:pt x="704" y="0"/>
                  <a:pt x="1276" y="570"/>
                  <a:pt x="1276" y="1275"/>
                </a:cubicBezTo>
                <a:lnTo>
                  <a:pt x="1276" y="3656"/>
                </a:lnTo>
                <a:cubicBezTo>
                  <a:pt x="1276" y="4360"/>
                  <a:pt x="704" y="4932"/>
                  <a:pt x="0" y="4932"/>
                </a:cubicBezTo>
              </a:path>
            </a:pathLst>
          </a:custGeom>
          <a:noFill/>
          <a:ln w="762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43510A8B-73F5-41A3-BE40-DB94475F8E9E}"/>
              </a:ext>
            </a:extLst>
          </p:cNvPr>
          <p:cNvSpPr>
            <a:spLocks noChangeShapeType="1"/>
          </p:cNvSpPr>
          <p:nvPr/>
        </p:nvSpPr>
        <p:spPr bwMode="auto">
          <a:xfrm>
            <a:off x="8628376" y="5352215"/>
            <a:ext cx="639209" cy="3057"/>
          </a:xfrm>
          <a:prstGeom prst="line">
            <a:avLst/>
          </a:prstGeom>
          <a:noFill/>
          <a:ln w="7620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47C75B03-7B99-4212-BB7E-6B15C9A59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4492" y="8970323"/>
            <a:ext cx="886941" cy="3422371"/>
          </a:xfrm>
          <a:custGeom>
            <a:avLst/>
            <a:gdLst>
              <a:gd name="T0" fmla="*/ 0 w 1277"/>
              <a:gd name="T1" fmla="*/ 0 h 4933"/>
              <a:gd name="T2" fmla="*/ 460014 w 1277"/>
              <a:gd name="T3" fmla="*/ 459498 h 4933"/>
              <a:gd name="T4" fmla="*/ 460014 w 1277"/>
              <a:gd name="T5" fmla="*/ 1316915 h 4933"/>
              <a:gd name="T6" fmla="*/ 0 w 1277"/>
              <a:gd name="T7" fmla="*/ 1776053 h 49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77" h="4933">
                <a:moveTo>
                  <a:pt x="0" y="0"/>
                </a:moveTo>
                <a:cubicBezTo>
                  <a:pt x="704" y="0"/>
                  <a:pt x="1276" y="571"/>
                  <a:pt x="1276" y="1276"/>
                </a:cubicBezTo>
                <a:lnTo>
                  <a:pt x="1276" y="3657"/>
                </a:lnTo>
                <a:cubicBezTo>
                  <a:pt x="1276" y="4361"/>
                  <a:pt x="704" y="4932"/>
                  <a:pt x="0" y="4932"/>
                </a:cubicBezTo>
              </a:path>
            </a:pathLst>
          </a:custGeom>
          <a:noFill/>
          <a:ln w="762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1C00E358-ADBD-413F-A602-7B6DF6027CEF}"/>
              </a:ext>
            </a:extLst>
          </p:cNvPr>
          <p:cNvSpPr>
            <a:spLocks noChangeShapeType="1"/>
          </p:cNvSpPr>
          <p:nvPr/>
        </p:nvSpPr>
        <p:spPr bwMode="auto">
          <a:xfrm>
            <a:off x="8628376" y="10679980"/>
            <a:ext cx="639209" cy="3057"/>
          </a:xfrm>
          <a:prstGeom prst="line">
            <a:avLst/>
          </a:prstGeom>
          <a:noFill/>
          <a:ln w="7620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1C8800E-8234-426D-A22E-C2EB6DE80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2187" y="3033701"/>
            <a:ext cx="1970622" cy="1012846"/>
          </a:xfrm>
          <a:custGeom>
            <a:avLst/>
            <a:gdLst>
              <a:gd name="T0" fmla="*/ 698004 w 2237"/>
              <a:gd name="T1" fmla="*/ 212366 h 593"/>
              <a:gd name="T2" fmla="*/ 106500 w 2237"/>
              <a:gd name="T3" fmla="*/ 212366 h 593"/>
              <a:gd name="T4" fmla="*/ 0 w 2237"/>
              <a:gd name="T5" fmla="*/ 106183 h 593"/>
              <a:gd name="T6" fmla="*/ 106500 w 2237"/>
              <a:gd name="T7" fmla="*/ 0 h 593"/>
              <a:gd name="T8" fmla="*/ 698004 w 2237"/>
              <a:gd name="T9" fmla="*/ 0 h 593"/>
              <a:gd name="T10" fmla="*/ 804503 w 2237"/>
              <a:gd name="T11" fmla="*/ 106183 h 593"/>
              <a:gd name="T12" fmla="*/ 698004 w 2237"/>
              <a:gd name="T13" fmla="*/ 212366 h 5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37" h="593">
                <a:moveTo>
                  <a:pt x="1940" y="592"/>
                </a:moveTo>
                <a:lnTo>
                  <a:pt x="296" y="592"/>
                </a:lnTo>
                <a:cubicBezTo>
                  <a:pt x="133" y="592"/>
                  <a:pt x="0" y="459"/>
                  <a:pt x="0" y="296"/>
                </a:cubicBezTo>
                <a:cubicBezTo>
                  <a:pt x="0" y="132"/>
                  <a:pt x="133" y="0"/>
                  <a:pt x="296" y="0"/>
                </a:cubicBezTo>
                <a:lnTo>
                  <a:pt x="1940" y="0"/>
                </a:lnTo>
                <a:cubicBezTo>
                  <a:pt x="2103" y="0"/>
                  <a:pt x="2236" y="132"/>
                  <a:pt x="2236" y="296"/>
                </a:cubicBezTo>
                <a:cubicBezTo>
                  <a:pt x="2236" y="459"/>
                  <a:pt x="2103" y="592"/>
                  <a:pt x="1940" y="59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A2257A14-7D96-45C4-BF8E-D79D6E31A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2187" y="6506513"/>
            <a:ext cx="1970622" cy="1012846"/>
          </a:xfrm>
          <a:custGeom>
            <a:avLst/>
            <a:gdLst>
              <a:gd name="T0" fmla="*/ 698004 w 2237"/>
              <a:gd name="T1" fmla="*/ 212366 h 593"/>
              <a:gd name="T2" fmla="*/ 106500 w 2237"/>
              <a:gd name="T3" fmla="*/ 212366 h 593"/>
              <a:gd name="T4" fmla="*/ 0 w 2237"/>
              <a:gd name="T5" fmla="*/ 105824 h 593"/>
              <a:gd name="T6" fmla="*/ 106500 w 2237"/>
              <a:gd name="T7" fmla="*/ 0 h 593"/>
              <a:gd name="T8" fmla="*/ 698004 w 2237"/>
              <a:gd name="T9" fmla="*/ 0 h 593"/>
              <a:gd name="T10" fmla="*/ 804503 w 2237"/>
              <a:gd name="T11" fmla="*/ 105824 h 593"/>
              <a:gd name="T12" fmla="*/ 698004 w 2237"/>
              <a:gd name="T13" fmla="*/ 212366 h 5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37" h="593">
                <a:moveTo>
                  <a:pt x="1940" y="592"/>
                </a:moveTo>
                <a:lnTo>
                  <a:pt x="296" y="592"/>
                </a:lnTo>
                <a:cubicBezTo>
                  <a:pt x="133" y="592"/>
                  <a:pt x="0" y="459"/>
                  <a:pt x="0" y="295"/>
                </a:cubicBezTo>
                <a:cubicBezTo>
                  <a:pt x="0" y="132"/>
                  <a:pt x="133" y="0"/>
                  <a:pt x="296" y="0"/>
                </a:cubicBezTo>
                <a:lnTo>
                  <a:pt x="1940" y="0"/>
                </a:lnTo>
                <a:cubicBezTo>
                  <a:pt x="2103" y="0"/>
                  <a:pt x="2236" y="132"/>
                  <a:pt x="2236" y="295"/>
                </a:cubicBezTo>
                <a:cubicBezTo>
                  <a:pt x="2236" y="459"/>
                  <a:pt x="2103" y="592"/>
                  <a:pt x="1940" y="59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2474621D-1B6F-4243-9C10-515F99052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2187" y="11837336"/>
            <a:ext cx="1970622" cy="1012846"/>
          </a:xfrm>
          <a:custGeom>
            <a:avLst/>
            <a:gdLst>
              <a:gd name="T0" fmla="*/ 698004 w 2237"/>
              <a:gd name="T1" fmla="*/ 212366 h 592"/>
              <a:gd name="T2" fmla="*/ 106500 w 2237"/>
              <a:gd name="T3" fmla="*/ 212366 h 592"/>
              <a:gd name="T4" fmla="*/ 0 w 2237"/>
              <a:gd name="T5" fmla="*/ 106003 h 592"/>
              <a:gd name="T6" fmla="*/ 106500 w 2237"/>
              <a:gd name="T7" fmla="*/ 0 h 592"/>
              <a:gd name="T8" fmla="*/ 698004 w 2237"/>
              <a:gd name="T9" fmla="*/ 0 h 592"/>
              <a:gd name="T10" fmla="*/ 804503 w 2237"/>
              <a:gd name="T11" fmla="*/ 106003 h 592"/>
              <a:gd name="T12" fmla="*/ 698004 w 2237"/>
              <a:gd name="T13" fmla="*/ 212366 h 5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37" h="592">
                <a:moveTo>
                  <a:pt x="1940" y="591"/>
                </a:moveTo>
                <a:lnTo>
                  <a:pt x="296" y="591"/>
                </a:lnTo>
                <a:cubicBezTo>
                  <a:pt x="133" y="591"/>
                  <a:pt x="0" y="459"/>
                  <a:pt x="0" y="295"/>
                </a:cubicBezTo>
                <a:cubicBezTo>
                  <a:pt x="0" y="132"/>
                  <a:pt x="133" y="0"/>
                  <a:pt x="296" y="0"/>
                </a:cubicBezTo>
                <a:lnTo>
                  <a:pt x="1940" y="0"/>
                </a:lnTo>
                <a:cubicBezTo>
                  <a:pt x="2103" y="0"/>
                  <a:pt x="2236" y="132"/>
                  <a:pt x="2236" y="295"/>
                </a:cubicBezTo>
                <a:cubicBezTo>
                  <a:pt x="2236" y="459"/>
                  <a:pt x="2103" y="591"/>
                  <a:pt x="1940" y="59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Freeform 24">
            <a:extLst>
              <a:ext uri="{FF2B5EF4-FFF2-40B4-BE49-F238E27FC236}">
                <a16:creationId xmlns:a16="http://schemas.microsoft.com/office/drawing/2014/main" id="{B244FFD3-663E-4CE6-858A-9041FB265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2187" y="8460843"/>
            <a:ext cx="1970622" cy="1012846"/>
          </a:xfrm>
          <a:custGeom>
            <a:avLst/>
            <a:gdLst>
              <a:gd name="T0" fmla="*/ 698004 w 2237"/>
              <a:gd name="T1" fmla="*/ 212366 h 592"/>
              <a:gd name="T2" fmla="*/ 106500 w 2237"/>
              <a:gd name="T3" fmla="*/ 212366 h 592"/>
              <a:gd name="T4" fmla="*/ 0 w 2237"/>
              <a:gd name="T5" fmla="*/ 106003 h 592"/>
              <a:gd name="T6" fmla="*/ 106500 w 2237"/>
              <a:gd name="T7" fmla="*/ 0 h 592"/>
              <a:gd name="T8" fmla="*/ 698004 w 2237"/>
              <a:gd name="T9" fmla="*/ 0 h 592"/>
              <a:gd name="T10" fmla="*/ 804503 w 2237"/>
              <a:gd name="T11" fmla="*/ 106003 h 592"/>
              <a:gd name="T12" fmla="*/ 698004 w 2237"/>
              <a:gd name="T13" fmla="*/ 212366 h 5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37" h="592">
                <a:moveTo>
                  <a:pt x="1940" y="591"/>
                </a:moveTo>
                <a:lnTo>
                  <a:pt x="296" y="591"/>
                </a:lnTo>
                <a:cubicBezTo>
                  <a:pt x="133" y="591"/>
                  <a:pt x="0" y="459"/>
                  <a:pt x="0" y="295"/>
                </a:cubicBezTo>
                <a:cubicBezTo>
                  <a:pt x="0" y="132"/>
                  <a:pt x="133" y="0"/>
                  <a:pt x="296" y="0"/>
                </a:cubicBezTo>
                <a:lnTo>
                  <a:pt x="1940" y="0"/>
                </a:lnTo>
                <a:cubicBezTo>
                  <a:pt x="2103" y="0"/>
                  <a:pt x="2236" y="132"/>
                  <a:pt x="2236" y="295"/>
                </a:cubicBezTo>
                <a:cubicBezTo>
                  <a:pt x="2236" y="459"/>
                  <a:pt x="2103" y="591"/>
                  <a:pt x="1940" y="59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TextBox 31">
            <a:extLst>
              <a:ext uri="{FF2B5EF4-FFF2-40B4-BE49-F238E27FC236}">
                <a16:creationId xmlns:a16="http://schemas.microsoft.com/office/drawing/2014/main" id="{248849FD-31E4-4AFD-AC86-058FE42D31DD}"/>
              </a:ext>
            </a:extLst>
          </p:cNvPr>
          <p:cNvSpPr txBox="1"/>
          <p:nvPr/>
        </p:nvSpPr>
        <p:spPr>
          <a:xfrm>
            <a:off x="6506744" y="324773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9" name="TextBox 31">
            <a:extLst>
              <a:ext uri="{FF2B5EF4-FFF2-40B4-BE49-F238E27FC236}">
                <a16:creationId xmlns:a16="http://schemas.microsoft.com/office/drawing/2014/main" id="{D1F84C9D-EDAF-4145-B982-F77709979CFD}"/>
              </a:ext>
            </a:extLst>
          </p:cNvPr>
          <p:cNvSpPr txBox="1"/>
          <p:nvPr/>
        </p:nvSpPr>
        <p:spPr>
          <a:xfrm>
            <a:off x="6506744" y="672054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0" name="TextBox 31">
            <a:extLst>
              <a:ext uri="{FF2B5EF4-FFF2-40B4-BE49-F238E27FC236}">
                <a16:creationId xmlns:a16="http://schemas.microsoft.com/office/drawing/2014/main" id="{6D585F76-7C6E-432F-984A-4B88444247B1}"/>
              </a:ext>
            </a:extLst>
          </p:cNvPr>
          <p:cNvSpPr txBox="1"/>
          <p:nvPr/>
        </p:nvSpPr>
        <p:spPr>
          <a:xfrm>
            <a:off x="6470557" y="1210030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1" name="TextBox 31">
            <a:extLst>
              <a:ext uri="{FF2B5EF4-FFF2-40B4-BE49-F238E27FC236}">
                <a16:creationId xmlns:a16="http://schemas.microsoft.com/office/drawing/2014/main" id="{505A84D8-7511-49C0-9441-4008AAF4BDD8}"/>
              </a:ext>
            </a:extLst>
          </p:cNvPr>
          <p:cNvSpPr txBox="1"/>
          <p:nvPr/>
        </p:nvSpPr>
        <p:spPr>
          <a:xfrm>
            <a:off x="6470557" y="867907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B137AEAC-6D34-48FE-A0BD-4E87693F7EE9}"/>
              </a:ext>
            </a:extLst>
          </p:cNvPr>
          <p:cNvSpPr txBox="1">
            <a:spLocks/>
          </p:cNvSpPr>
          <p:nvPr/>
        </p:nvSpPr>
        <p:spPr>
          <a:xfrm>
            <a:off x="1666292" y="301597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583E7D71-A437-4D82-AE0E-C05990903287}"/>
              </a:ext>
            </a:extLst>
          </p:cNvPr>
          <p:cNvSpPr txBox="1">
            <a:spLocks/>
          </p:cNvSpPr>
          <p:nvPr/>
        </p:nvSpPr>
        <p:spPr>
          <a:xfrm>
            <a:off x="1666292" y="646531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D2B60A50-167E-40CC-8DC6-1B401D92FDDA}"/>
              </a:ext>
            </a:extLst>
          </p:cNvPr>
          <p:cNvSpPr txBox="1">
            <a:spLocks/>
          </p:cNvSpPr>
          <p:nvPr/>
        </p:nvSpPr>
        <p:spPr>
          <a:xfrm>
            <a:off x="1666292" y="842270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0EEC467F-4AC9-4A06-A5BE-B782995EF2E4}"/>
              </a:ext>
            </a:extLst>
          </p:cNvPr>
          <p:cNvSpPr txBox="1">
            <a:spLocks/>
          </p:cNvSpPr>
          <p:nvPr/>
        </p:nvSpPr>
        <p:spPr>
          <a:xfrm>
            <a:off x="1666292" y="1180073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83E54DEA-296C-4C5F-ABF1-F3ECDBDF4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9275" y="3642558"/>
            <a:ext cx="886941" cy="3422371"/>
          </a:xfrm>
          <a:custGeom>
            <a:avLst/>
            <a:gdLst>
              <a:gd name="T0" fmla="*/ 460014 w 1277"/>
              <a:gd name="T1" fmla="*/ 0 h 4933"/>
              <a:gd name="T2" fmla="*/ 0 w 1277"/>
              <a:gd name="T3" fmla="*/ 459138 h 4933"/>
              <a:gd name="T4" fmla="*/ 0 w 1277"/>
              <a:gd name="T5" fmla="*/ 1316555 h 4933"/>
              <a:gd name="T6" fmla="*/ 460014 w 1277"/>
              <a:gd name="T7" fmla="*/ 1776053 h 49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77" h="4933">
                <a:moveTo>
                  <a:pt x="1276" y="0"/>
                </a:moveTo>
                <a:cubicBezTo>
                  <a:pt x="572" y="0"/>
                  <a:pt x="0" y="570"/>
                  <a:pt x="0" y="1275"/>
                </a:cubicBezTo>
                <a:lnTo>
                  <a:pt x="0" y="3656"/>
                </a:lnTo>
                <a:cubicBezTo>
                  <a:pt x="0" y="4360"/>
                  <a:pt x="572" y="4932"/>
                  <a:pt x="1276" y="4932"/>
                </a:cubicBezTo>
              </a:path>
            </a:pathLst>
          </a:custGeom>
          <a:noFill/>
          <a:ln w="762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2">
            <a:extLst>
              <a:ext uri="{FF2B5EF4-FFF2-40B4-BE49-F238E27FC236}">
                <a16:creationId xmlns:a16="http://schemas.microsoft.com/office/drawing/2014/main" id="{DE9F27B9-4DE5-4E68-B24F-9FFC8CAFBD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107007" y="5352215"/>
            <a:ext cx="645325" cy="3057"/>
          </a:xfrm>
          <a:prstGeom prst="line">
            <a:avLst/>
          </a:prstGeom>
          <a:noFill/>
          <a:ln w="7620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9DB3EE68-6888-443A-AB88-AD62DC6C2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9275" y="8967266"/>
            <a:ext cx="886941" cy="3419312"/>
          </a:xfrm>
          <a:custGeom>
            <a:avLst/>
            <a:gdLst>
              <a:gd name="T0" fmla="*/ 460014 w 1277"/>
              <a:gd name="T1" fmla="*/ 0 h 4932"/>
              <a:gd name="T2" fmla="*/ 0 w 1277"/>
              <a:gd name="T3" fmla="*/ 459180 h 4932"/>
              <a:gd name="T4" fmla="*/ 0 w 1277"/>
              <a:gd name="T5" fmla="*/ 1315645 h 4932"/>
              <a:gd name="T6" fmla="*/ 460014 w 1277"/>
              <a:gd name="T7" fmla="*/ 1774465 h 49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77" h="4932">
                <a:moveTo>
                  <a:pt x="1276" y="0"/>
                </a:moveTo>
                <a:cubicBezTo>
                  <a:pt x="572" y="0"/>
                  <a:pt x="0" y="571"/>
                  <a:pt x="0" y="1276"/>
                </a:cubicBezTo>
                <a:lnTo>
                  <a:pt x="0" y="3656"/>
                </a:lnTo>
                <a:cubicBezTo>
                  <a:pt x="0" y="4360"/>
                  <a:pt x="572" y="4931"/>
                  <a:pt x="1276" y="4931"/>
                </a:cubicBezTo>
              </a:path>
            </a:pathLst>
          </a:custGeom>
          <a:noFill/>
          <a:ln w="762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8">
            <a:extLst>
              <a:ext uri="{FF2B5EF4-FFF2-40B4-BE49-F238E27FC236}">
                <a16:creationId xmlns:a16="http://schemas.microsoft.com/office/drawing/2014/main" id="{E53DE906-C057-46AF-9BA8-F7E4551D66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107007" y="10676921"/>
            <a:ext cx="645325" cy="3059"/>
          </a:xfrm>
          <a:prstGeom prst="line">
            <a:avLst/>
          </a:prstGeom>
          <a:noFill/>
          <a:ln w="7620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7D244AF2-3235-449E-98E8-A3BBFE223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782" y="3033701"/>
            <a:ext cx="1970620" cy="1012846"/>
          </a:xfrm>
          <a:custGeom>
            <a:avLst/>
            <a:gdLst>
              <a:gd name="T0" fmla="*/ 106547 w 2236"/>
              <a:gd name="T1" fmla="*/ 212366 h 593"/>
              <a:gd name="T2" fmla="*/ 697955 w 2236"/>
              <a:gd name="T3" fmla="*/ 212366 h 593"/>
              <a:gd name="T4" fmla="*/ 804502 w 2236"/>
              <a:gd name="T5" fmla="*/ 106183 h 593"/>
              <a:gd name="T6" fmla="*/ 697955 w 2236"/>
              <a:gd name="T7" fmla="*/ 0 h 593"/>
              <a:gd name="T8" fmla="*/ 106547 w 2236"/>
              <a:gd name="T9" fmla="*/ 0 h 593"/>
              <a:gd name="T10" fmla="*/ 0 w 2236"/>
              <a:gd name="T11" fmla="*/ 106183 h 593"/>
              <a:gd name="T12" fmla="*/ 106547 w 2236"/>
              <a:gd name="T13" fmla="*/ 212366 h 5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36" h="593">
                <a:moveTo>
                  <a:pt x="296" y="592"/>
                </a:moveTo>
                <a:lnTo>
                  <a:pt x="1939" y="592"/>
                </a:lnTo>
                <a:cubicBezTo>
                  <a:pt x="2103" y="592"/>
                  <a:pt x="2235" y="459"/>
                  <a:pt x="2235" y="296"/>
                </a:cubicBezTo>
                <a:cubicBezTo>
                  <a:pt x="2235" y="132"/>
                  <a:pt x="2103" y="0"/>
                  <a:pt x="1939" y="0"/>
                </a:cubicBezTo>
                <a:lnTo>
                  <a:pt x="296" y="0"/>
                </a:lnTo>
                <a:cubicBezTo>
                  <a:pt x="132" y="0"/>
                  <a:pt x="0" y="132"/>
                  <a:pt x="0" y="296"/>
                </a:cubicBezTo>
                <a:cubicBezTo>
                  <a:pt x="0" y="459"/>
                  <a:pt x="132" y="592"/>
                  <a:pt x="296" y="59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CD734380-ED97-4217-A293-DFEF159A4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782" y="6506513"/>
            <a:ext cx="1970620" cy="1012846"/>
          </a:xfrm>
          <a:custGeom>
            <a:avLst/>
            <a:gdLst>
              <a:gd name="T0" fmla="*/ 106547 w 2236"/>
              <a:gd name="T1" fmla="*/ 212366 h 593"/>
              <a:gd name="T2" fmla="*/ 697955 w 2236"/>
              <a:gd name="T3" fmla="*/ 212366 h 593"/>
              <a:gd name="T4" fmla="*/ 804502 w 2236"/>
              <a:gd name="T5" fmla="*/ 105824 h 593"/>
              <a:gd name="T6" fmla="*/ 697955 w 2236"/>
              <a:gd name="T7" fmla="*/ 0 h 593"/>
              <a:gd name="T8" fmla="*/ 106547 w 2236"/>
              <a:gd name="T9" fmla="*/ 0 h 593"/>
              <a:gd name="T10" fmla="*/ 0 w 2236"/>
              <a:gd name="T11" fmla="*/ 105824 h 593"/>
              <a:gd name="T12" fmla="*/ 106547 w 2236"/>
              <a:gd name="T13" fmla="*/ 212366 h 5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36" h="593">
                <a:moveTo>
                  <a:pt x="296" y="592"/>
                </a:moveTo>
                <a:lnTo>
                  <a:pt x="1939" y="592"/>
                </a:lnTo>
                <a:cubicBezTo>
                  <a:pt x="2103" y="592"/>
                  <a:pt x="2235" y="459"/>
                  <a:pt x="2235" y="295"/>
                </a:cubicBezTo>
                <a:cubicBezTo>
                  <a:pt x="2235" y="132"/>
                  <a:pt x="2103" y="0"/>
                  <a:pt x="1939" y="0"/>
                </a:cubicBezTo>
                <a:lnTo>
                  <a:pt x="296" y="0"/>
                </a:lnTo>
                <a:cubicBezTo>
                  <a:pt x="132" y="0"/>
                  <a:pt x="0" y="132"/>
                  <a:pt x="0" y="295"/>
                </a:cubicBezTo>
                <a:cubicBezTo>
                  <a:pt x="0" y="459"/>
                  <a:pt x="132" y="592"/>
                  <a:pt x="296" y="59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C8B67C43-A0B7-4B8D-BB3A-7CE3B75C9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782" y="11831219"/>
            <a:ext cx="1970620" cy="1012846"/>
          </a:xfrm>
          <a:custGeom>
            <a:avLst/>
            <a:gdLst>
              <a:gd name="T0" fmla="*/ 106547 w 2236"/>
              <a:gd name="T1" fmla="*/ 212366 h 593"/>
              <a:gd name="T2" fmla="*/ 697955 w 2236"/>
              <a:gd name="T3" fmla="*/ 212366 h 593"/>
              <a:gd name="T4" fmla="*/ 804502 w 2236"/>
              <a:gd name="T5" fmla="*/ 106183 h 593"/>
              <a:gd name="T6" fmla="*/ 697955 w 2236"/>
              <a:gd name="T7" fmla="*/ 0 h 593"/>
              <a:gd name="T8" fmla="*/ 106547 w 2236"/>
              <a:gd name="T9" fmla="*/ 0 h 593"/>
              <a:gd name="T10" fmla="*/ 0 w 2236"/>
              <a:gd name="T11" fmla="*/ 106183 h 593"/>
              <a:gd name="T12" fmla="*/ 106547 w 2236"/>
              <a:gd name="T13" fmla="*/ 212366 h 5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36" h="593">
                <a:moveTo>
                  <a:pt x="296" y="592"/>
                </a:moveTo>
                <a:lnTo>
                  <a:pt x="1939" y="592"/>
                </a:lnTo>
                <a:cubicBezTo>
                  <a:pt x="2103" y="592"/>
                  <a:pt x="2235" y="459"/>
                  <a:pt x="2235" y="296"/>
                </a:cubicBezTo>
                <a:cubicBezTo>
                  <a:pt x="2235" y="132"/>
                  <a:pt x="2103" y="0"/>
                  <a:pt x="1939" y="0"/>
                </a:cubicBezTo>
                <a:lnTo>
                  <a:pt x="296" y="0"/>
                </a:lnTo>
                <a:cubicBezTo>
                  <a:pt x="132" y="0"/>
                  <a:pt x="0" y="132"/>
                  <a:pt x="0" y="296"/>
                </a:cubicBezTo>
                <a:cubicBezTo>
                  <a:pt x="0" y="459"/>
                  <a:pt x="132" y="592"/>
                  <a:pt x="296" y="59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32">
            <a:extLst>
              <a:ext uri="{FF2B5EF4-FFF2-40B4-BE49-F238E27FC236}">
                <a16:creationId xmlns:a16="http://schemas.microsoft.com/office/drawing/2014/main" id="{4C560A0C-F3DA-4560-AB49-8525C39F0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781" y="8463901"/>
            <a:ext cx="1970620" cy="1012846"/>
          </a:xfrm>
          <a:custGeom>
            <a:avLst/>
            <a:gdLst>
              <a:gd name="T0" fmla="*/ 106547 w 2236"/>
              <a:gd name="T1" fmla="*/ 212366 h 593"/>
              <a:gd name="T2" fmla="*/ 697955 w 2236"/>
              <a:gd name="T3" fmla="*/ 212366 h 593"/>
              <a:gd name="T4" fmla="*/ 804502 w 2236"/>
              <a:gd name="T5" fmla="*/ 106183 h 593"/>
              <a:gd name="T6" fmla="*/ 697955 w 2236"/>
              <a:gd name="T7" fmla="*/ 0 h 593"/>
              <a:gd name="T8" fmla="*/ 106547 w 2236"/>
              <a:gd name="T9" fmla="*/ 0 h 593"/>
              <a:gd name="T10" fmla="*/ 0 w 2236"/>
              <a:gd name="T11" fmla="*/ 106183 h 593"/>
              <a:gd name="T12" fmla="*/ 106547 w 2236"/>
              <a:gd name="T13" fmla="*/ 212366 h 5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36" h="593">
                <a:moveTo>
                  <a:pt x="296" y="592"/>
                </a:moveTo>
                <a:lnTo>
                  <a:pt x="1939" y="592"/>
                </a:lnTo>
                <a:cubicBezTo>
                  <a:pt x="2103" y="592"/>
                  <a:pt x="2235" y="459"/>
                  <a:pt x="2235" y="296"/>
                </a:cubicBezTo>
                <a:cubicBezTo>
                  <a:pt x="2235" y="132"/>
                  <a:pt x="2103" y="0"/>
                  <a:pt x="1939" y="0"/>
                </a:cubicBezTo>
                <a:lnTo>
                  <a:pt x="296" y="0"/>
                </a:lnTo>
                <a:cubicBezTo>
                  <a:pt x="132" y="0"/>
                  <a:pt x="0" y="132"/>
                  <a:pt x="0" y="296"/>
                </a:cubicBezTo>
                <a:cubicBezTo>
                  <a:pt x="0" y="459"/>
                  <a:pt x="132" y="592"/>
                  <a:pt x="296" y="59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TextBox 31">
            <a:extLst>
              <a:ext uri="{FF2B5EF4-FFF2-40B4-BE49-F238E27FC236}">
                <a16:creationId xmlns:a16="http://schemas.microsoft.com/office/drawing/2014/main" id="{A0820417-8469-41C6-B516-4F97CA26FBB0}"/>
              </a:ext>
            </a:extLst>
          </p:cNvPr>
          <p:cNvSpPr txBox="1"/>
          <p:nvPr/>
        </p:nvSpPr>
        <p:spPr>
          <a:xfrm>
            <a:off x="16806338" y="324773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3" name="TextBox 31">
            <a:extLst>
              <a:ext uri="{FF2B5EF4-FFF2-40B4-BE49-F238E27FC236}">
                <a16:creationId xmlns:a16="http://schemas.microsoft.com/office/drawing/2014/main" id="{D8690035-78FC-44E8-96FD-10DF23A77CD4}"/>
              </a:ext>
            </a:extLst>
          </p:cNvPr>
          <p:cNvSpPr txBox="1"/>
          <p:nvPr/>
        </p:nvSpPr>
        <p:spPr>
          <a:xfrm>
            <a:off x="16806336" y="672054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4" name="TextBox 31">
            <a:extLst>
              <a:ext uri="{FF2B5EF4-FFF2-40B4-BE49-F238E27FC236}">
                <a16:creationId xmlns:a16="http://schemas.microsoft.com/office/drawing/2014/main" id="{A8E60D3A-4A49-4CF1-A496-056B2858B92E}"/>
              </a:ext>
            </a:extLst>
          </p:cNvPr>
          <p:cNvSpPr txBox="1"/>
          <p:nvPr/>
        </p:nvSpPr>
        <p:spPr>
          <a:xfrm>
            <a:off x="16806335" y="867487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5" name="TextBox 31">
            <a:extLst>
              <a:ext uri="{FF2B5EF4-FFF2-40B4-BE49-F238E27FC236}">
                <a16:creationId xmlns:a16="http://schemas.microsoft.com/office/drawing/2014/main" id="{A7C24026-0FFC-4EF1-97C2-BCEDA7A21C42}"/>
              </a:ext>
            </a:extLst>
          </p:cNvPr>
          <p:cNvSpPr txBox="1"/>
          <p:nvPr/>
        </p:nvSpPr>
        <p:spPr>
          <a:xfrm>
            <a:off x="16806338" y="1204525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1B3C0825-9390-4B30-A1E8-AC9F3711082A}"/>
              </a:ext>
            </a:extLst>
          </p:cNvPr>
          <p:cNvSpPr txBox="1">
            <a:spLocks/>
          </p:cNvSpPr>
          <p:nvPr/>
        </p:nvSpPr>
        <p:spPr>
          <a:xfrm>
            <a:off x="18506440" y="301210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74CC4389-61A5-4458-81BD-7A8CE1E9F851}"/>
              </a:ext>
            </a:extLst>
          </p:cNvPr>
          <p:cNvSpPr txBox="1">
            <a:spLocks/>
          </p:cNvSpPr>
          <p:nvPr/>
        </p:nvSpPr>
        <p:spPr>
          <a:xfrm>
            <a:off x="18506440" y="651731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A7FCBA20-8E21-4ED1-AF9A-481B4984D2DC}"/>
              </a:ext>
            </a:extLst>
          </p:cNvPr>
          <p:cNvSpPr txBox="1">
            <a:spLocks/>
          </p:cNvSpPr>
          <p:nvPr/>
        </p:nvSpPr>
        <p:spPr>
          <a:xfrm>
            <a:off x="18506440" y="842270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D0237796-6EC3-4B33-BF16-85E942FFCA62}"/>
              </a:ext>
            </a:extLst>
          </p:cNvPr>
          <p:cNvSpPr txBox="1">
            <a:spLocks/>
          </p:cNvSpPr>
          <p:nvPr/>
        </p:nvSpPr>
        <p:spPr>
          <a:xfrm>
            <a:off x="18506440" y="1179002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Freeform 41">
            <a:extLst>
              <a:ext uri="{FF2B5EF4-FFF2-40B4-BE49-F238E27FC236}">
                <a16:creationId xmlns:a16="http://schemas.microsoft.com/office/drawing/2014/main" id="{A4483E8D-D7C2-49D1-AE2C-45AB38D9F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4566" y="9827129"/>
            <a:ext cx="2257113" cy="1662882"/>
          </a:xfrm>
          <a:custGeom>
            <a:avLst/>
            <a:gdLst>
              <a:gd name="T0" fmla="*/ 997422 w 3256"/>
              <a:gd name="T1" fmla="*/ 348889 h 968"/>
              <a:gd name="T2" fmla="*/ 173793 w 3256"/>
              <a:gd name="T3" fmla="*/ 348889 h 968"/>
              <a:gd name="T4" fmla="*/ 0 w 3256"/>
              <a:gd name="T5" fmla="*/ 174625 h 968"/>
              <a:gd name="T6" fmla="*/ 173793 w 3256"/>
              <a:gd name="T7" fmla="*/ 0 h 968"/>
              <a:gd name="T8" fmla="*/ 997422 w 3256"/>
              <a:gd name="T9" fmla="*/ 0 h 968"/>
              <a:gd name="T10" fmla="*/ 1171215 w 3256"/>
              <a:gd name="T11" fmla="*/ 174625 h 968"/>
              <a:gd name="T12" fmla="*/ 997422 w 3256"/>
              <a:gd name="T13" fmla="*/ 348889 h 9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256" h="968">
                <a:moveTo>
                  <a:pt x="2772" y="967"/>
                </a:moveTo>
                <a:lnTo>
                  <a:pt x="483" y="967"/>
                </a:lnTo>
                <a:cubicBezTo>
                  <a:pt x="216" y="967"/>
                  <a:pt x="0" y="751"/>
                  <a:pt x="0" y="484"/>
                </a:cubicBezTo>
                <a:cubicBezTo>
                  <a:pt x="0" y="217"/>
                  <a:pt x="216" y="0"/>
                  <a:pt x="483" y="0"/>
                </a:cubicBezTo>
                <a:lnTo>
                  <a:pt x="2772" y="0"/>
                </a:lnTo>
                <a:cubicBezTo>
                  <a:pt x="3038" y="0"/>
                  <a:pt x="3255" y="217"/>
                  <a:pt x="3255" y="484"/>
                </a:cubicBezTo>
                <a:cubicBezTo>
                  <a:pt x="3255" y="751"/>
                  <a:pt x="3038" y="967"/>
                  <a:pt x="2772" y="96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TextBox 31">
            <a:extLst>
              <a:ext uri="{FF2B5EF4-FFF2-40B4-BE49-F238E27FC236}">
                <a16:creationId xmlns:a16="http://schemas.microsoft.com/office/drawing/2014/main" id="{EB77B497-761B-4CA8-916F-3998ECD819DF}"/>
              </a:ext>
            </a:extLst>
          </p:cNvPr>
          <p:cNvSpPr txBox="1"/>
          <p:nvPr/>
        </p:nvSpPr>
        <p:spPr>
          <a:xfrm>
            <a:off x="13690800" y="1038453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3" name="Freeform 40">
            <a:extLst>
              <a:ext uri="{FF2B5EF4-FFF2-40B4-BE49-F238E27FC236}">
                <a16:creationId xmlns:a16="http://schemas.microsoft.com/office/drawing/2014/main" id="{C1E36890-8342-4615-8237-9E91C1054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7828" y="9827129"/>
            <a:ext cx="2257113" cy="1662882"/>
          </a:xfrm>
          <a:custGeom>
            <a:avLst/>
            <a:gdLst>
              <a:gd name="T0" fmla="*/ 997422 w 3256"/>
              <a:gd name="T1" fmla="*/ 348889 h 968"/>
              <a:gd name="T2" fmla="*/ 174153 w 3256"/>
              <a:gd name="T3" fmla="*/ 348889 h 968"/>
              <a:gd name="T4" fmla="*/ 0 w 3256"/>
              <a:gd name="T5" fmla="*/ 174625 h 968"/>
              <a:gd name="T6" fmla="*/ 174153 w 3256"/>
              <a:gd name="T7" fmla="*/ 0 h 968"/>
              <a:gd name="T8" fmla="*/ 997422 w 3256"/>
              <a:gd name="T9" fmla="*/ 0 h 968"/>
              <a:gd name="T10" fmla="*/ 1171215 w 3256"/>
              <a:gd name="T11" fmla="*/ 174625 h 968"/>
              <a:gd name="T12" fmla="*/ 997422 w 3256"/>
              <a:gd name="T13" fmla="*/ 348889 h 9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256" h="968">
                <a:moveTo>
                  <a:pt x="2772" y="967"/>
                </a:moveTo>
                <a:lnTo>
                  <a:pt x="484" y="967"/>
                </a:lnTo>
                <a:cubicBezTo>
                  <a:pt x="216" y="967"/>
                  <a:pt x="0" y="751"/>
                  <a:pt x="0" y="484"/>
                </a:cubicBezTo>
                <a:cubicBezTo>
                  <a:pt x="0" y="217"/>
                  <a:pt x="216" y="0"/>
                  <a:pt x="484" y="0"/>
                </a:cubicBezTo>
                <a:lnTo>
                  <a:pt x="2772" y="0"/>
                </a:lnTo>
                <a:cubicBezTo>
                  <a:pt x="3038" y="0"/>
                  <a:pt x="3255" y="217"/>
                  <a:pt x="3255" y="484"/>
                </a:cubicBezTo>
                <a:cubicBezTo>
                  <a:pt x="3255" y="751"/>
                  <a:pt x="3038" y="967"/>
                  <a:pt x="2772" y="96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Box 31">
            <a:extLst>
              <a:ext uri="{FF2B5EF4-FFF2-40B4-BE49-F238E27FC236}">
                <a16:creationId xmlns:a16="http://schemas.microsoft.com/office/drawing/2014/main" id="{DC1B2BAF-CD44-43BA-A098-03709FB09BDB}"/>
              </a:ext>
            </a:extLst>
          </p:cNvPr>
          <p:cNvSpPr txBox="1"/>
          <p:nvPr/>
        </p:nvSpPr>
        <p:spPr>
          <a:xfrm>
            <a:off x="9645628" y="1038453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90" name="Freeform 41">
            <a:extLst>
              <a:ext uri="{FF2B5EF4-FFF2-40B4-BE49-F238E27FC236}">
                <a16:creationId xmlns:a16="http://schemas.microsoft.com/office/drawing/2014/main" id="{BBFCF2DB-CCC1-4E41-A89E-D8874D942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4566" y="4489925"/>
            <a:ext cx="2257113" cy="1662882"/>
          </a:xfrm>
          <a:custGeom>
            <a:avLst/>
            <a:gdLst>
              <a:gd name="T0" fmla="*/ 997422 w 3256"/>
              <a:gd name="T1" fmla="*/ 348889 h 968"/>
              <a:gd name="T2" fmla="*/ 173793 w 3256"/>
              <a:gd name="T3" fmla="*/ 348889 h 968"/>
              <a:gd name="T4" fmla="*/ 0 w 3256"/>
              <a:gd name="T5" fmla="*/ 174625 h 968"/>
              <a:gd name="T6" fmla="*/ 173793 w 3256"/>
              <a:gd name="T7" fmla="*/ 0 h 968"/>
              <a:gd name="T8" fmla="*/ 997422 w 3256"/>
              <a:gd name="T9" fmla="*/ 0 h 968"/>
              <a:gd name="T10" fmla="*/ 1171215 w 3256"/>
              <a:gd name="T11" fmla="*/ 174625 h 968"/>
              <a:gd name="T12" fmla="*/ 997422 w 3256"/>
              <a:gd name="T13" fmla="*/ 348889 h 9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256" h="968">
                <a:moveTo>
                  <a:pt x="2772" y="967"/>
                </a:moveTo>
                <a:lnTo>
                  <a:pt x="483" y="967"/>
                </a:lnTo>
                <a:cubicBezTo>
                  <a:pt x="216" y="967"/>
                  <a:pt x="0" y="751"/>
                  <a:pt x="0" y="484"/>
                </a:cubicBezTo>
                <a:cubicBezTo>
                  <a:pt x="0" y="217"/>
                  <a:pt x="216" y="0"/>
                  <a:pt x="483" y="0"/>
                </a:cubicBezTo>
                <a:lnTo>
                  <a:pt x="2772" y="0"/>
                </a:lnTo>
                <a:cubicBezTo>
                  <a:pt x="3038" y="0"/>
                  <a:pt x="3255" y="217"/>
                  <a:pt x="3255" y="484"/>
                </a:cubicBezTo>
                <a:cubicBezTo>
                  <a:pt x="3255" y="751"/>
                  <a:pt x="3038" y="967"/>
                  <a:pt x="2772" y="96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Freeform 40">
            <a:extLst>
              <a:ext uri="{FF2B5EF4-FFF2-40B4-BE49-F238E27FC236}">
                <a16:creationId xmlns:a16="http://schemas.microsoft.com/office/drawing/2014/main" id="{346C2ABD-E9ED-4146-9AD0-323A163B5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7828" y="4489925"/>
            <a:ext cx="2257113" cy="1662882"/>
          </a:xfrm>
          <a:custGeom>
            <a:avLst/>
            <a:gdLst>
              <a:gd name="T0" fmla="*/ 997422 w 3256"/>
              <a:gd name="T1" fmla="*/ 348889 h 968"/>
              <a:gd name="T2" fmla="*/ 174153 w 3256"/>
              <a:gd name="T3" fmla="*/ 348889 h 968"/>
              <a:gd name="T4" fmla="*/ 0 w 3256"/>
              <a:gd name="T5" fmla="*/ 174625 h 968"/>
              <a:gd name="T6" fmla="*/ 174153 w 3256"/>
              <a:gd name="T7" fmla="*/ 0 h 968"/>
              <a:gd name="T8" fmla="*/ 997422 w 3256"/>
              <a:gd name="T9" fmla="*/ 0 h 968"/>
              <a:gd name="T10" fmla="*/ 1171215 w 3256"/>
              <a:gd name="T11" fmla="*/ 174625 h 968"/>
              <a:gd name="T12" fmla="*/ 997422 w 3256"/>
              <a:gd name="T13" fmla="*/ 348889 h 9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256" h="968">
                <a:moveTo>
                  <a:pt x="2772" y="967"/>
                </a:moveTo>
                <a:lnTo>
                  <a:pt x="484" y="967"/>
                </a:lnTo>
                <a:cubicBezTo>
                  <a:pt x="216" y="967"/>
                  <a:pt x="0" y="751"/>
                  <a:pt x="0" y="484"/>
                </a:cubicBezTo>
                <a:cubicBezTo>
                  <a:pt x="0" y="217"/>
                  <a:pt x="216" y="0"/>
                  <a:pt x="484" y="0"/>
                </a:cubicBezTo>
                <a:lnTo>
                  <a:pt x="2772" y="0"/>
                </a:lnTo>
                <a:cubicBezTo>
                  <a:pt x="3038" y="0"/>
                  <a:pt x="3255" y="217"/>
                  <a:pt x="3255" y="484"/>
                </a:cubicBezTo>
                <a:cubicBezTo>
                  <a:pt x="3255" y="751"/>
                  <a:pt x="3038" y="967"/>
                  <a:pt x="2772" y="96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TextBox 31">
            <a:extLst>
              <a:ext uri="{FF2B5EF4-FFF2-40B4-BE49-F238E27FC236}">
                <a16:creationId xmlns:a16="http://schemas.microsoft.com/office/drawing/2014/main" id="{8EAAD761-9EBF-4987-9FF5-F45E529D9DEC}"/>
              </a:ext>
            </a:extLst>
          </p:cNvPr>
          <p:cNvSpPr txBox="1"/>
          <p:nvPr/>
        </p:nvSpPr>
        <p:spPr>
          <a:xfrm>
            <a:off x="13710955" y="506288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4" name="TextBox 31">
            <a:extLst>
              <a:ext uri="{FF2B5EF4-FFF2-40B4-BE49-F238E27FC236}">
                <a16:creationId xmlns:a16="http://schemas.microsoft.com/office/drawing/2014/main" id="{5AE08FE9-7BE2-4177-8BAA-C87822550BE1}"/>
              </a:ext>
            </a:extLst>
          </p:cNvPr>
          <p:cNvSpPr txBox="1"/>
          <p:nvPr/>
        </p:nvSpPr>
        <p:spPr>
          <a:xfrm>
            <a:off x="9645629" y="506288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2462699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60031101-ACA0-40DC-8864-22AF81D95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9416" y="6606852"/>
            <a:ext cx="2339934" cy="6348595"/>
          </a:xfrm>
          <a:custGeom>
            <a:avLst/>
            <a:gdLst>
              <a:gd name="T0" fmla="*/ 1224568 w 3891"/>
              <a:gd name="T1" fmla="*/ 1316813 h 10553"/>
              <a:gd name="T2" fmla="*/ 1224568 w 3891"/>
              <a:gd name="T3" fmla="*/ 1316813 h 10553"/>
              <a:gd name="T4" fmla="*/ 923734 w 3891"/>
              <a:gd name="T5" fmla="*/ 3798528 h 10553"/>
              <a:gd name="T6" fmla="*/ 1236084 w 3891"/>
              <a:gd name="T7" fmla="*/ 3798528 h 10553"/>
              <a:gd name="T8" fmla="*/ 1236084 w 3891"/>
              <a:gd name="T9" fmla="*/ 3798528 h 10553"/>
              <a:gd name="T10" fmla="*/ 1390819 w 3891"/>
              <a:gd name="T11" fmla="*/ 1233298 h 10553"/>
              <a:gd name="T12" fmla="*/ 1390819 w 3891"/>
              <a:gd name="T13" fmla="*/ 1233298 h 10553"/>
              <a:gd name="T14" fmla="*/ 1265951 w 3891"/>
              <a:gd name="T15" fmla="*/ 661647 h 10553"/>
              <a:gd name="T16" fmla="*/ 1265951 w 3891"/>
              <a:gd name="T17" fmla="*/ 661647 h 10553"/>
              <a:gd name="T18" fmla="*/ 0 w 3891"/>
              <a:gd name="T19" fmla="*/ 605129 h 10553"/>
              <a:gd name="T20" fmla="*/ 0 w 3891"/>
              <a:gd name="T21" fmla="*/ 605129 h 10553"/>
              <a:gd name="T22" fmla="*/ 1224568 w 3891"/>
              <a:gd name="T23" fmla="*/ 1316813 h 1055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891" h="10553">
                <a:moveTo>
                  <a:pt x="3403" y="3658"/>
                </a:moveTo>
                <a:lnTo>
                  <a:pt x="3403" y="3658"/>
                </a:lnTo>
                <a:cubicBezTo>
                  <a:pt x="3367" y="5192"/>
                  <a:pt x="2765" y="9246"/>
                  <a:pt x="2567" y="10552"/>
                </a:cubicBezTo>
                <a:lnTo>
                  <a:pt x="3435" y="10552"/>
                </a:lnTo>
                <a:cubicBezTo>
                  <a:pt x="3527" y="9028"/>
                  <a:pt x="3843" y="3785"/>
                  <a:pt x="3865" y="3426"/>
                </a:cubicBezTo>
                <a:cubicBezTo>
                  <a:pt x="3890" y="3006"/>
                  <a:pt x="3724" y="2197"/>
                  <a:pt x="3518" y="1838"/>
                </a:cubicBezTo>
                <a:cubicBezTo>
                  <a:pt x="2464" y="0"/>
                  <a:pt x="0" y="1681"/>
                  <a:pt x="0" y="1681"/>
                </a:cubicBezTo>
                <a:cubicBezTo>
                  <a:pt x="3409" y="322"/>
                  <a:pt x="3413" y="3211"/>
                  <a:pt x="3403" y="365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22F76B2B-08C6-4CB2-B4D6-40B2B7BC5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1449" y="4704662"/>
            <a:ext cx="3082770" cy="8250785"/>
          </a:xfrm>
          <a:custGeom>
            <a:avLst/>
            <a:gdLst>
              <a:gd name="T0" fmla="*/ 1083917 w 5126"/>
              <a:gd name="T1" fmla="*/ 1284862 h 13714"/>
              <a:gd name="T2" fmla="*/ 1083917 w 5126"/>
              <a:gd name="T3" fmla="*/ 1284862 h 13714"/>
              <a:gd name="T4" fmla="*/ 1236861 w 5126"/>
              <a:gd name="T5" fmla="*/ 2225918 h 13714"/>
              <a:gd name="T6" fmla="*/ 1236861 w 5126"/>
              <a:gd name="T7" fmla="*/ 2225918 h 13714"/>
              <a:gd name="T8" fmla="*/ 1082118 w 5126"/>
              <a:gd name="T9" fmla="*/ 4936765 h 13714"/>
              <a:gd name="T10" fmla="*/ 1481570 w 5126"/>
              <a:gd name="T11" fmla="*/ 4936765 h 13714"/>
              <a:gd name="T12" fmla="*/ 1481570 w 5126"/>
              <a:gd name="T13" fmla="*/ 1807591 h 13714"/>
              <a:gd name="T14" fmla="*/ 1481570 w 5126"/>
              <a:gd name="T15" fmla="*/ 1807591 h 13714"/>
              <a:gd name="T16" fmla="*/ 1567938 w 5126"/>
              <a:gd name="T17" fmla="*/ 425527 h 13714"/>
              <a:gd name="T18" fmla="*/ 1567938 w 5126"/>
              <a:gd name="T19" fmla="*/ 425527 h 13714"/>
              <a:gd name="T20" fmla="*/ 1844315 w 5126"/>
              <a:gd name="T21" fmla="*/ 219964 h 13714"/>
              <a:gd name="T22" fmla="*/ 1844315 w 5126"/>
              <a:gd name="T23" fmla="*/ 219964 h 13714"/>
              <a:gd name="T24" fmla="*/ 1236861 w 5126"/>
              <a:gd name="T25" fmla="*/ 1270462 h 13714"/>
              <a:gd name="T26" fmla="*/ 1236861 w 5126"/>
              <a:gd name="T27" fmla="*/ 1270462 h 13714"/>
              <a:gd name="T28" fmla="*/ 0 w 5126"/>
              <a:gd name="T29" fmla="*/ 378367 h 13714"/>
              <a:gd name="T30" fmla="*/ 0 w 5126"/>
              <a:gd name="T31" fmla="*/ 378367 h 13714"/>
              <a:gd name="T32" fmla="*/ 1083917 w 5126"/>
              <a:gd name="T33" fmla="*/ 1284862 h 1371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126" h="13714">
                <a:moveTo>
                  <a:pt x="3012" y="3569"/>
                </a:moveTo>
                <a:lnTo>
                  <a:pt x="3012" y="3569"/>
                </a:lnTo>
                <a:cubicBezTo>
                  <a:pt x="3239" y="4397"/>
                  <a:pt x="3486" y="5319"/>
                  <a:pt x="3437" y="6183"/>
                </a:cubicBezTo>
                <a:cubicBezTo>
                  <a:pt x="3437" y="6183"/>
                  <a:pt x="3100" y="12085"/>
                  <a:pt x="3007" y="13713"/>
                </a:cubicBezTo>
                <a:lnTo>
                  <a:pt x="4117" y="13713"/>
                </a:lnTo>
                <a:lnTo>
                  <a:pt x="4117" y="5021"/>
                </a:lnTo>
                <a:cubicBezTo>
                  <a:pt x="4117" y="5021"/>
                  <a:pt x="3525" y="2344"/>
                  <a:pt x="4357" y="1182"/>
                </a:cubicBezTo>
                <a:cubicBezTo>
                  <a:pt x="4357" y="1182"/>
                  <a:pt x="4621" y="764"/>
                  <a:pt x="5125" y="611"/>
                </a:cubicBezTo>
                <a:cubicBezTo>
                  <a:pt x="5125" y="611"/>
                  <a:pt x="3283" y="699"/>
                  <a:pt x="3437" y="3529"/>
                </a:cubicBezTo>
                <a:cubicBezTo>
                  <a:pt x="3437" y="3529"/>
                  <a:pt x="3048" y="0"/>
                  <a:pt x="0" y="1051"/>
                </a:cubicBezTo>
                <a:cubicBezTo>
                  <a:pt x="2496" y="729"/>
                  <a:pt x="2803" y="2805"/>
                  <a:pt x="3012" y="356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136DD8BB-6597-437E-AC36-AF7DCEFF5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7484" y="6824397"/>
            <a:ext cx="2374422" cy="6131050"/>
          </a:xfrm>
          <a:custGeom>
            <a:avLst/>
            <a:gdLst>
              <a:gd name="T0" fmla="*/ 0 w 3945"/>
              <a:gd name="T1" fmla="*/ 1166516 h 10193"/>
              <a:gd name="T2" fmla="*/ 149464 w 3945"/>
              <a:gd name="T3" fmla="*/ 3668353 h 10193"/>
              <a:gd name="T4" fmla="*/ 465320 w 3945"/>
              <a:gd name="T5" fmla="*/ 3668353 h 10193"/>
              <a:gd name="T6" fmla="*/ 465320 w 3945"/>
              <a:gd name="T7" fmla="*/ 3668353 h 10193"/>
              <a:gd name="T8" fmla="*/ 205649 w 3945"/>
              <a:gd name="T9" fmla="*/ 1338920 h 10193"/>
              <a:gd name="T10" fmla="*/ 205649 w 3945"/>
              <a:gd name="T11" fmla="*/ 1338920 h 10193"/>
              <a:gd name="T12" fmla="*/ 1420452 w 3945"/>
              <a:gd name="T13" fmla="*/ 431190 h 10193"/>
              <a:gd name="T14" fmla="*/ 1420452 w 3945"/>
              <a:gd name="T15" fmla="*/ 431190 h 10193"/>
              <a:gd name="T16" fmla="*/ 0 w 3945"/>
              <a:gd name="T17" fmla="*/ 1166516 h 1019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945" h="10193">
                <a:moveTo>
                  <a:pt x="0" y="3241"/>
                </a:moveTo>
                <a:lnTo>
                  <a:pt x="415" y="10192"/>
                </a:lnTo>
                <a:lnTo>
                  <a:pt x="1292" y="10192"/>
                </a:lnTo>
                <a:cubicBezTo>
                  <a:pt x="1125" y="8805"/>
                  <a:pt x="592" y="4356"/>
                  <a:pt x="571" y="3720"/>
                </a:cubicBezTo>
                <a:cubicBezTo>
                  <a:pt x="492" y="1341"/>
                  <a:pt x="2073" y="787"/>
                  <a:pt x="3944" y="1198"/>
                </a:cubicBezTo>
                <a:cubicBezTo>
                  <a:pt x="3944" y="1198"/>
                  <a:pt x="170" y="0"/>
                  <a:pt x="0" y="324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33DEAA6D-056F-48C3-BEE9-D2866A20C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934" y="2714923"/>
            <a:ext cx="2353199" cy="2353197"/>
          </a:xfrm>
          <a:custGeom>
            <a:avLst/>
            <a:gdLst>
              <a:gd name="T0" fmla="*/ 1407753 w 3913"/>
              <a:gd name="T1" fmla="*/ 703876 h 3913"/>
              <a:gd name="T2" fmla="*/ 1407753 w 3913"/>
              <a:gd name="T3" fmla="*/ 703876 h 3913"/>
              <a:gd name="T4" fmla="*/ 703877 w 3913"/>
              <a:gd name="T5" fmla="*/ 1407752 h 3913"/>
              <a:gd name="T6" fmla="*/ 703877 w 3913"/>
              <a:gd name="T7" fmla="*/ 1407752 h 3913"/>
              <a:gd name="T8" fmla="*/ 0 w 3913"/>
              <a:gd name="T9" fmla="*/ 703876 h 3913"/>
              <a:gd name="T10" fmla="*/ 0 w 3913"/>
              <a:gd name="T11" fmla="*/ 703876 h 3913"/>
              <a:gd name="T12" fmla="*/ 703877 w 3913"/>
              <a:gd name="T13" fmla="*/ 0 h 3913"/>
              <a:gd name="T14" fmla="*/ 703877 w 3913"/>
              <a:gd name="T15" fmla="*/ 0 h 3913"/>
              <a:gd name="T16" fmla="*/ 1407753 w 3913"/>
              <a:gd name="T17" fmla="*/ 703876 h 39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913" h="3913">
                <a:moveTo>
                  <a:pt x="3912" y="1956"/>
                </a:moveTo>
                <a:lnTo>
                  <a:pt x="3912" y="1956"/>
                </a:lnTo>
                <a:cubicBezTo>
                  <a:pt x="3912" y="3037"/>
                  <a:pt x="3037" y="3912"/>
                  <a:pt x="1956" y="3912"/>
                </a:cubicBezTo>
                <a:cubicBezTo>
                  <a:pt x="876" y="3912"/>
                  <a:pt x="0" y="3037"/>
                  <a:pt x="0" y="1956"/>
                </a:cubicBezTo>
                <a:cubicBezTo>
                  <a:pt x="0" y="876"/>
                  <a:pt x="876" y="0"/>
                  <a:pt x="1956" y="0"/>
                </a:cubicBezTo>
                <a:cubicBezTo>
                  <a:pt x="3037" y="0"/>
                  <a:pt x="3912" y="876"/>
                  <a:pt x="3912" y="195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AA9113B-6C53-4957-8AE0-B34863C57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0033" y="6030639"/>
            <a:ext cx="2147298" cy="2147296"/>
          </a:xfrm>
          <a:custGeom>
            <a:avLst/>
            <a:gdLst>
              <a:gd name="T0" fmla="*/ 1125178 w 3125"/>
              <a:gd name="T1" fmla="*/ 562588 h 3125"/>
              <a:gd name="T2" fmla="*/ 1125178 w 3125"/>
              <a:gd name="T3" fmla="*/ 562588 h 3125"/>
              <a:gd name="T4" fmla="*/ 562589 w 3125"/>
              <a:gd name="T5" fmla="*/ 1125177 h 3125"/>
              <a:gd name="T6" fmla="*/ 562589 w 3125"/>
              <a:gd name="T7" fmla="*/ 1125177 h 3125"/>
              <a:gd name="T8" fmla="*/ 0 w 3125"/>
              <a:gd name="T9" fmla="*/ 562588 h 3125"/>
              <a:gd name="T10" fmla="*/ 0 w 3125"/>
              <a:gd name="T11" fmla="*/ 562588 h 3125"/>
              <a:gd name="T12" fmla="*/ 562589 w 3125"/>
              <a:gd name="T13" fmla="*/ 0 h 3125"/>
              <a:gd name="T14" fmla="*/ 562589 w 3125"/>
              <a:gd name="T15" fmla="*/ 0 h 3125"/>
              <a:gd name="T16" fmla="*/ 1125178 w 3125"/>
              <a:gd name="T17" fmla="*/ 562588 h 31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125" h="3125">
                <a:moveTo>
                  <a:pt x="3124" y="1562"/>
                </a:moveTo>
                <a:lnTo>
                  <a:pt x="3124" y="1562"/>
                </a:lnTo>
                <a:cubicBezTo>
                  <a:pt x="3124" y="2425"/>
                  <a:pt x="2425" y="3124"/>
                  <a:pt x="1562" y="3124"/>
                </a:cubicBezTo>
                <a:cubicBezTo>
                  <a:pt x="699" y="3124"/>
                  <a:pt x="0" y="2425"/>
                  <a:pt x="0" y="1562"/>
                </a:cubicBezTo>
                <a:cubicBezTo>
                  <a:pt x="0" y="700"/>
                  <a:pt x="699" y="0"/>
                  <a:pt x="1562" y="0"/>
                </a:cubicBezTo>
                <a:cubicBezTo>
                  <a:pt x="2425" y="0"/>
                  <a:pt x="3124" y="700"/>
                  <a:pt x="3124" y="156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D143F038-2AAB-40F9-B19A-A18C5961C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9653" y="6598546"/>
            <a:ext cx="2038188" cy="2038188"/>
          </a:xfrm>
          <a:custGeom>
            <a:avLst/>
            <a:gdLst>
              <a:gd name="T0" fmla="*/ 1006115 w 2794"/>
              <a:gd name="T1" fmla="*/ 502877 h 2794"/>
              <a:gd name="T2" fmla="*/ 1006115 w 2794"/>
              <a:gd name="T3" fmla="*/ 502877 h 2794"/>
              <a:gd name="T4" fmla="*/ 502877 w 2794"/>
              <a:gd name="T5" fmla="*/ 1006115 h 2794"/>
              <a:gd name="T6" fmla="*/ 502877 w 2794"/>
              <a:gd name="T7" fmla="*/ 1006115 h 2794"/>
              <a:gd name="T8" fmla="*/ 0 w 2794"/>
              <a:gd name="T9" fmla="*/ 502877 h 2794"/>
              <a:gd name="T10" fmla="*/ 0 w 2794"/>
              <a:gd name="T11" fmla="*/ 502877 h 2794"/>
              <a:gd name="T12" fmla="*/ 502877 w 2794"/>
              <a:gd name="T13" fmla="*/ 0 h 2794"/>
              <a:gd name="T14" fmla="*/ 502877 w 2794"/>
              <a:gd name="T15" fmla="*/ 0 h 2794"/>
              <a:gd name="T16" fmla="*/ 1006115 w 2794"/>
              <a:gd name="T17" fmla="*/ 502877 h 279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794" h="2794">
                <a:moveTo>
                  <a:pt x="2793" y="1396"/>
                </a:moveTo>
                <a:lnTo>
                  <a:pt x="2793" y="1396"/>
                </a:lnTo>
                <a:cubicBezTo>
                  <a:pt x="2793" y="2167"/>
                  <a:pt x="2167" y="2793"/>
                  <a:pt x="1396" y="2793"/>
                </a:cubicBezTo>
                <a:cubicBezTo>
                  <a:pt x="625" y="2793"/>
                  <a:pt x="0" y="2167"/>
                  <a:pt x="0" y="1396"/>
                </a:cubicBezTo>
                <a:cubicBezTo>
                  <a:pt x="0" y="625"/>
                  <a:pt x="625" y="0"/>
                  <a:pt x="1396" y="0"/>
                </a:cubicBezTo>
                <a:cubicBezTo>
                  <a:pt x="2167" y="0"/>
                  <a:pt x="2793" y="625"/>
                  <a:pt x="2793" y="139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0920D51D-D401-425B-9507-D6C9260E5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9760" y="3513471"/>
            <a:ext cx="1496284" cy="1496284"/>
          </a:xfrm>
          <a:custGeom>
            <a:avLst/>
            <a:gdLst>
              <a:gd name="T0" fmla="*/ 894990 w 2487"/>
              <a:gd name="T1" fmla="*/ 447315 h 2488"/>
              <a:gd name="T2" fmla="*/ 894990 w 2487"/>
              <a:gd name="T3" fmla="*/ 447315 h 2488"/>
              <a:gd name="T4" fmla="*/ 447135 w 2487"/>
              <a:gd name="T5" fmla="*/ 894990 h 2488"/>
              <a:gd name="T6" fmla="*/ 447135 w 2487"/>
              <a:gd name="T7" fmla="*/ 894990 h 2488"/>
              <a:gd name="T8" fmla="*/ 0 w 2487"/>
              <a:gd name="T9" fmla="*/ 447315 h 2488"/>
              <a:gd name="T10" fmla="*/ 0 w 2487"/>
              <a:gd name="T11" fmla="*/ 447315 h 2488"/>
              <a:gd name="T12" fmla="*/ 447135 w 2487"/>
              <a:gd name="T13" fmla="*/ 0 h 2488"/>
              <a:gd name="T14" fmla="*/ 447135 w 2487"/>
              <a:gd name="T15" fmla="*/ 0 h 2488"/>
              <a:gd name="T16" fmla="*/ 894990 w 2487"/>
              <a:gd name="T17" fmla="*/ 447315 h 24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487" h="2488">
                <a:moveTo>
                  <a:pt x="2486" y="1243"/>
                </a:moveTo>
                <a:lnTo>
                  <a:pt x="2486" y="1243"/>
                </a:lnTo>
                <a:cubicBezTo>
                  <a:pt x="2486" y="1930"/>
                  <a:pt x="1930" y="2487"/>
                  <a:pt x="1242" y="2487"/>
                </a:cubicBezTo>
                <a:cubicBezTo>
                  <a:pt x="557" y="2487"/>
                  <a:pt x="0" y="1930"/>
                  <a:pt x="0" y="1243"/>
                </a:cubicBezTo>
                <a:cubicBezTo>
                  <a:pt x="0" y="557"/>
                  <a:pt x="557" y="0"/>
                  <a:pt x="1242" y="0"/>
                </a:cubicBezTo>
                <a:cubicBezTo>
                  <a:pt x="1930" y="0"/>
                  <a:pt x="2486" y="557"/>
                  <a:pt x="2486" y="1243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FAF7EF4A-AF16-4C87-84F2-DE9D4037C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7861" y="5954217"/>
            <a:ext cx="1334453" cy="1334453"/>
          </a:xfrm>
          <a:custGeom>
            <a:avLst/>
            <a:gdLst>
              <a:gd name="T0" fmla="*/ 798153 w 2218"/>
              <a:gd name="T1" fmla="*/ 399257 h 2218"/>
              <a:gd name="T2" fmla="*/ 798153 w 2218"/>
              <a:gd name="T3" fmla="*/ 399257 h 2218"/>
              <a:gd name="T4" fmla="*/ 399257 w 2218"/>
              <a:gd name="T5" fmla="*/ 798153 h 2218"/>
              <a:gd name="T6" fmla="*/ 399257 w 2218"/>
              <a:gd name="T7" fmla="*/ 798153 h 2218"/>
              <a:gd name="T8" fmla="*/ 0 w 2218"/>
              <a:gd name="T9" fmla="*/ 399257 h 2218"/>
              <a:gd name="T10" fmla="*/ 0 w 2218"/>
              <a:gd name="T11" fmla="*/ 399257 h 2218"/>
              <a:gd name="T12" fmla="*/ 399257 w 2218"/>
              <a:gd name="T13" fmla="*/ 0 h 2218"/>
              <a:gd name="T14" fmla="*/ 399257 w 2218"/>
              <a:gd name="T15" fmla="*/ 0 h 2218"/>
              <a:gd name="T16" fmla="*/ 798153 w 2218"/>
              <a:gd name="T17" fmla="*/ 399257 h 22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218" h="2218">
                <a:moveTo>
                  <a:pt x="2217" y="1109"/>
                </a:moveTo>
                <a:lnTo>
                  <a:pt x="2217" y="1109"/>
                </a:lnTo>
                <a:cubicBezTo>
                  <a:pt x="2217" y="1721"/>
                  <a:pt x="1721" y="2217"/>
                  <a:pt x="1109" y="2217"/>
                </a:cubicBezTo>
                <a:cubicBezTo>
                  <a:pt x="497" y="2217"/>
                  <a:pt x="0" y="1721"/>
                  <a:pt x="0" y="1109"/>
                </a:cubicBezTo>
                <a:cubicBezTo>
                  <a:pt x="0" y="497"/>
                  <a:pt x="497" y="0"/>
                  <a:pt x="1109" y="0"/>
                </a:cubicBezTo>
                <a:cubicBezTo>
                  <a:pt x="1721" y="0"/>
                  <a:pt x="2217" y="497"/>
                  <a:pt x="2217" y="1109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A509B546-057D-4E50-A4E5-CC1C4E344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109" y="8177419"/>
            <a:ext cx="1074459" cy="1074460"/>
          </a:xfrm>
          <a:custGeom>
            <a:avLst/>
            <a:gdLst>
              <a:gd name="T0" fmla="*/ 642577 w 1787"/>
              <a:gd name="T1" fmla="*/ 321289 h 1787"/>
              <a:gd name="T2" fmla="*/ 642577 w 1787"/>
              <a:gd name="T3" fmla="*/ 321289 h 1787"/>
              <a:gd name="T4" fmla="*/ 321289 w 1787"/>
              <a:gd name="T5" fmla="*/ 642578 h 1787"/>
              <a:gd name="T6" fmla="*/ 321289 w 1787"/>
              <a:gd name="T7" fmla="*/ 642578 h 1787"/>
              <a:gd name="T8" fmla="*/ 0 w 1787"/>
              <a:gd name="T9" fmla="*/ 321289 h 1787"/>
              <a:gd name="T10" fmla="*/ 0 w 1787"/>
              <a:gd name="T11" fmla="*/ 321289 h 1787"/>
              <a:gd name="T12" fmla="*/ 321289 w 1787"/>
              <a:gd name="T13" fmla="*/ 0 h 1787"/>
              <a:gd name="T14" fmla="*/ 321289 w 1787"/>
              <a:gd name="T15" fmla="*/ 0 h 1787"/>
              <a:gd name="T16" fmla="*/ 642577 w 1787"/>
              <a:gd name="T17" fmla="*/ 321289 h 17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787" h="1787">
                <a:moveTo>
                  <a:pt x="1786" y="893"/>
                </a:moveTo>
                <a:lnTo>
                  <a:pt x="1786" y="893"/>
                </a:lnTo>
                <a:cubicBezTo>
                  <a:pt x="1786" y="1386"/>
                  <a:pt x="1386" y="1786"/>
                  <a:pt x="893" y="1786"/>
                </a:cubicBezTo>
                <a:cubicBezTo>
                  <a:pt x="400" y="1786"/>
                  <a:pt x="0" y="1386"/>
                  <a:pt x="0" y="893"/>
                </a:cubicBezTo>
                <a:cubicBezTo>
                  <a:pt x="0" y="400"/>
                  <a:pt x="400" y="0"/>
                  <a:pt x="893" y="0"/>
                </a:cubicBezTo>
                <a:cubicBezTo>
                  <a:pt x="1386" y="0"/>
                  <a:pt x="1786" y="400"/>
                  <a:pt x="1786" y="893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AB7D521D-05E7-461E-9F67-A923EA95F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523" y="7723760"/>
            <a:ext cx="1416695" cy="1414040"/>
          </a:xfrm>
          <a:custGeom>
            <a:avLst/>
            <a:gdLst>
              <a:gd name="T0" fmla="*/ 847365 w 2354"/>
              <a:gd name="T1" fmla="*/ 422709 h 2352"/>
              <a:gd name="T2" fmla="*/ 847365 w 2354"/>
              <a:gd name="T3" fmla="*/ 422709 h 2352"/>
              <a:gd name="T4" fmla="*/ 423863 w 2354"/>
              <a:gd name="T5" fmla="*/ 845777 h 2352"/>
              <a:gd name="T6" fmla="*/ 423863 w 2354"/>
              <a:gd name="T7" fmla="*/ 845777 h 2352"/>
              <a:gd name="T8" fmla="*/ 0 w 2354"/>
              <a:gd name="T9" fmla="*/ 422709 h 2352"/>
              <a:gd name="T10" fmla="*/ 0 w 2354"/>
              <a:gd name="T11" fmla="*/ 422709 h 2352"/>
              <a:gd name="T12" fmla="*/ 423863 w 2354"/>
              <a:gd name="T13" fmla="*/ 0 h 2352"/>
              <a:gd name="T14" fmla="*/ 423863 w 2354"/>
              <a:gd name="T15" fmla="*/ 0 h 2352"/>
              <a:gd name="T16" fmla="*/ 847365 w 2354"/>
              <a:gd name="T17" fmla="*/ 422709 h 235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54" h="2352">
                <a:moveTo>
                  <a:pt x="2353" y="1175"/>
                </a:moveTo>
                <a:lnTo>
                  <a:pt x="2353" y="1175"/>
                </a:lnTo>
                <a:cubicBezTo>
                  <a:pt x="2353" y="1825"/>
                  <a:pt x="1826" y="2351"/>
                  <a:pt x="1177" y="2351"/>
                </a:cubicBezTo>
                <a:cubicBezTo>
                  <a:pt x="527" y="2351"/>
                  <a:pt x="0" y="1825"/>
                  <a:pt x="0" y="1175"/>
                </a:cubicBezTo>
                <a:cubicBezTo>
                  <a:pt x="0" y="525"/>
                  <a:pt x="527" y="0"/>
                  <a:pt x="1177" y="0"/>
                </a:cubicBezTo>
                <a:cubicBezTo>
                  <a:pt x="1826" y="0"/>
                  <a:pt x="2353" y="525"/>
                  <a:pt x="2353" y="1175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177F9CD8-21B3-4373-8CDE-6697B714B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26054" y="4654255"/>
            <a:ext cx="1246903" cy="1246903"/>
          </a:xfrm>
          <a:custGeom>
            <a:avLst/>
            <a:gdLst>
              <a:gd name="T0" fmla="*/ 745765 w 2071"/>
              <a:gd name="T1" fmla="*/ 373063 h 2072"/>
              <a:gd name="T2" fmla="*/ 745765 w 2071"/>
              <a:gd name="T3" fmla="*/ 373063 h 2072"/>
              <a:gd name="T4" fmla="*/ 372522 w 2071"/>
              <a:gd name="T5" fmla="*/ 745765 h 2072"/>
              <a:gd name="T6" fmla="*/ 372522 w 2071"/>
              <a:gd name="T7" fmla="*/ 745765 h 2072"/>
              <a:gd name="T8" fmla="*/ 0 w 2071"/>
              <a:gd name="T9" fmla="*/ 373063 h 2072"/>
              <a:gd name="T10" fmla="*/ 0 w 2071"/>
              <a:gd name="T11" fmla="*/ 373063 h 2072"/>
              <a:gd name="T12" fmla="*/ 372522 w 2071"/>
              <a:gd name="T13" fmla="*/ 0 h 2072"/>
              <a:gd name="T14" fmla="*/ 372522 w 2071"/>
              <a:gd name="T15" fmla="*/ 0 h 2072"/>
              <a:gd name="T16" fmla="*/ 745765 w 2071"/>
              <a:gd name="T17" fmla="*/ 373063 h 20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71" h="2072">
                <a:moveTo>
                  <a:pt x="2070" y="1036"/>
                </a:moveTo>
                <a:lnTo>
                  <a:pt x="2070" y="1036"/>
                </a:lnTo>
                <a:cubicBezTo>
                  <a:pt x="2070" y="1607"/>
                  <a:pt x="1607" y="2071"/>
                  <a:pt x="1034" y="2071"/>
                </a:cubicBezTo>
                <a:cubicBezTo>
                  <a:pt x="463" y="2071"/>
                  <a:pt x="0" y="1607"/>
                  <a:pt x="0" y="1036"/>
                </a:cubicBezTo>
                <a:cubicBezTo>
                  <a:pt x="0" y="464"/>
                  <a:pt x="463" y="0"/>
                  <a:pt x="1034" y="0"/>
                </a:cubicBezTo>
                <a:cubicBezTo>
                  <a:pt x="1607" y="0"/>
                  <a:pt x="2070" y="464"/>
                  <a:pt x="2070" y="1036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7C02760B-4A1E-4391-A7CD-FDFB46942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2309" y="5734020"/>
            <a:ext cx="838344" cy="838343"/>
          </a:xfrm>
          <a:custGeom>
            <a:avLst/>
            <a:gdLst>
              <a:gd name="T0" fmla="*/ 501290 w 1395"/>
              <a:gd name="T1" fmla="*/ 250645 h 1395"/>
              <a:gd name="T2" fmla="*/ 501290 w 1395"/>
              <a:gd name="T3" fmla="*/ 250645 h 1395"/>
              <a:gd name="T4" fmla="*/ 250286 w 1395"/>
              <a:gd name="T5" fmla="*/ 501290 h 1395"/>
              <a:gd name="T6" fmla="*/ 250286 w 1395"/>
              <a:gd name="T7" fmla="*/ 501290 h 1395"/>
              <a:gd name="T8" fmla="*/ 0 w 1395"/>
              <a:gd name="T9" fmla="*/ 250645 h 1395"/>
              <a:gd name="T10" fmla="*/ 0 w 1395"/>
              <a:gd name="T11" fmla="*/ 250645 h 1395"/>
              <a:gd name="T12" fmla="*/ 250286 w 1395"/>
              <a:gd name="T13" fmla="*/ 0 h 1395"/>
              <a:gd name="T14" fmla="*/ 250286 w 1395"/>
              <a:gd name="T15" fmla="*/ 0 h 1395"/>
              <a:gd name="T16" fmla="*/ 501290 w 1395"/>
              <a:gd name="T17" fmla="*/ 250645 h 139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95" h="1395">
                <a:moveTo>
                  <a:pt x="1394" y="697"/>
                </a:moveTo>
                <a:lnTo>
                  <a:pt x="1394" y="697"/>
                </a:lnTo>
                <a:cubicBezTo>
                  <a:pt x="1394" y="1082"/>
                  <a:pt x="1081" y="1394"/>
                  <a:pt x="696" y="1394"/>
                </a:cubicBezTo>
                <a:cubicBezTo>
                  <a:pt x="312" y="1394"/>
                  <a:pt x="0" y="1082"/>
                  <a:pt x="0" y="697"/>
                </a:cubicBezTo>
                <a:cubicBezTo>
                  <a:pt x="0" y="312"/>
                  <a:pt x="312" y="0"/>
                  <a:pt x="696" y="0"/>
                </a:cubicBezTo>
                <a:cubicBezTo>
                  <a:pt x="1081" y="0"/>
                  <a:pt x="1394" y="312"/>
                  <a:pt x="1394" y="697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48410735-C0C9-4790-B0E2-6F1A1791D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3535" y="4550789"/>
            <a:ext cx="1554650" cy="1554649"/>
          </a:xfrm>
          <a:custGeom>
            <a:avLst/>
            <a:gdLst>
              <a:gd name="T0" fmla="*/ 929915 w 2584"/>
              <a:gd name="T1" fmla="*/ 464777 h 2584"/>
              <a:gd name="T2" fmla="*/ 929915 w 2584"/>
              <a:gd name="T3" fmla="*/ 464777 h 2584"/>
              <a:gd name="T4" fmla="*/ 464777 w 2584"/>
              <a:gd name="T5" fmla="*/ 929915 h 2584"/>
              <a:gd name="T6" fmla="*/ 464777 w 2584"/>
              <a:gd name="T7" fmla="*/ 929915 h 2584"/>
              <a:gd name="T8" fmla="*/ 0 w 2584"/>
              <a:gd name="T9" fmla="*/ 464777 h 2584"/>
              <a:gd name="T10" fmla="*/ 0 w 2584"/>
              <a:gd name="T11" fmla="*/ 464777 h 2584"/>
              <a:gd name="T12" fmla="*/ 464777 w 2584"/>
              <a:gd name="T13" fmla="*/ 0 h 2584"/>
              <a:gd name="T14" fmla="*/ 464777 w 2584"/>
              <a:gd name="T15" fmla="*/ 0 h 2584"/>
              <a:gd name="T16" fmla="*/ 929915 w 2584"/>
              <a:gd name="T17" fmla="*/ 464777 h 25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84" h="2584">
                <a:moveTo>
                  <a:pt x="2583" y="1291"/>
                </a:moveTo>
                <a:lnTo>
                  <a:pt x="2583" y="1291"/>
                </a:lnTo>
                <a:cubicBezTo>
                  <a:pt x="2583" y="2004"/>
                  <a:pt x="2005" y="2583"/>
                  <a:pt x="1291" y="2583"/>
                </a:cubicBezTo>
                <a:cubicBezTo>
                  <a:pt x="578" y="2583"/>
                  <a:pt x="0" y="2004"/>
                  <a:pt x="0" y="1291"/>
                </a:cubicBezTo>
                <a:cubicBezTo>
                  <a:pt x="0" y="578"/>
                  <a:pt x="578" y="0"/>
                  <a:pt x="1291" y="0"/>
                </a:cubicBezTo>
                <a:cubicBezTo>
                  <a:pt x="2005" y="0"/>
                  <a:pt x="2583" y="578"/>
                  <a:pt x="2583" y="1291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20C65563-AF21-4BA2-9BCC-561674F13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2269" y="5444844"/>
            <a:ext cx="1162008" cy="1162008"/>
          </a:xfrm>
          <a:custGeom>
            <a:avLst/>
            <a:gdLst>
              <a:gd name="T0" fmla="*/ 694965 w 1932"/>
              <a:gd name="T1" fmla="*/ 347663 h 1932"/>
              <a:gd name="T2" fmla="*/ 694965 w 1932"/>
              <a:gd name="T3" fmla="*/ 347663 h 1932"/>
              <a:gd name="T4" fmla="*/ 347663 w 1932"/>
              <a:gd name="T5" fmla="*/ 694965 h 1932"/>
              <a:gd name="T6" fmla="*/ 347663 w 1932"/>
              <a:gd name="T7" fmla="*/ 694965 h 1932"/>
              <a:gd name="T8" fmla="*/ 0 w 1932"/>
              <a:gd name="T9" fmla="*/ 347663 h 1932"/>
              <a:gd name="T10" fmla="*/ 0 w 1932"/>
              <a:gd name="T11" fmla="*/ 347663 h 1932"/>
              <a:gd name="T12" fmla="*/ 347663 w 1932"/>
              <a:gd name="T13" fmla="*/ 0 h 1932"/>
              <a:gd name="T14" fmla="*/ 347663 w 1932"/>
              <a:gd name="T15" fmla="*/ 0 h 1932"/>
              <a:gd name="T16" fmla="*/ 694965 w 1932"/>
              <a:gd name="T17" fmla="*/ 347663 h 193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32" h="1932">
                <a:moveTo>
                  <a:pt x="1931" y="966"/>
                </a:moveTo>
                <a:lnTo>
                  <a:pt x="1931" y="966"/>
                </a:lnTo>
                <a:cubicBezTo>
                  <a:pt x="1931" y="1499"/>
                  <a:pt x="1499" y="1931"/>
                  <a:pt x="966" y="1931"/>
                </a:cubicBezTo>
                <a:cubicBezTo>
                  <a:pt x="433" y="1931"/>
                  <a:pt x="0" y="1499"/>
                  <a:pt x="0" y="966"/>
                </a:cubicBezTo>
                <a:cubicBezTo>
                  <a:pt x="0" y="433"/>
                  <a:pt x="433" y="0"/>
                  <a:pt x="966" y="0"/>
                </a:cubicBezTo>
                <a:cubicBezTo>
                  <a:pt x="1499" y="0"/>
                  <a:pt x="1931" y="433"/>
                  <a:pt x="1931" y="966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D3CBBC17-5D30-44DB-BBF0-6A8FDB184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0701" y="7617640"/>
            <a:ext cx="872832" cy="870179"/>
          </a:xfrm>
          <a:custGeom>
            <a:avLst/>
            <a:gdLst>
              <a:gd name="T0" fmla="*/ 521927 w 1449"/>
              <a:gd name="T1" fmla="*/ 259990 h 1448"/>
              <a:gd name="T2" fmla="*/ 521927 w 1449"/>
              <a:gd name="T3" fmla="*/ 259990 h 1448"/>
              <a:gd name="T4" fmla="*/ 260963 w 1449"/>
              <a:gd name="T5" fmla="*/ 520340 h 1448"/>
              <a:gd name="T6" fmla="*/ 260963 w 1449"/>
              <a:gd name="T7" fmla="*/ 520340 h 1448"/>
              <a:gd name="T8" fmla="*/ 0 w 1449"/>
              <a:gd name="T9" fmla="*/ 259990 h 1448"/>
              <a:gd name="T10" fmla="*/ 0 w 1449"/>
              <a:gd name="T11" fmla="*/ 259990 h 1448"/>
              <a:gd name="T12" fmla="*/ 260963 w 1449"/>
              <a:gd name="T13" fmla="*/ 0 h 1448"/>
              <a:gd name="T14" fmla="*/ 260963 w 1449"/>
              <a:gd name="T15" fmla="*/ 0 h 1448"/>
              <a:gd name="T16" fmla="*/ 521927 w 1449"/>
              <a:gd name="T17" fmla="*/ 259990 h 1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49" h="1448">
                <a:moveTo>
                  <a:pt x="1448" y="723"/>
                </a:moveTo>
                <a:lnTo>
                  <a:pt x="1448" y="723"/>
                </a:lnTo>
                <a:cubicBezTo>
                  <a:pt x="1448" y="1122"/>
                  <a:pt x="1124" y="1447"/>
                  <a:pt x="724" y="1447"/>
                </a:cubicBezTo>
                <a:cubicBezTo>
                  <a:pt x="324" y="1447"/>
                  <a:pt x="0" y="1122"/>
                  <a:pt x="0" y="723"/>
                </a:cubicBezTo>
                <a:cubicBezTo>
                  <a:pt x="0" y="324"/>
                  <a:pt x="324" y="0"/>
                  <a:pt x="724" y="0"/>
                </a:cubicBezTo>
                <a:cubicBezTo>
                  <a:pt x="1124" y="0"/>
                  <a:pt x="1448" y="324"/>
                  <a:pt x="1448" y="723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ECEC354D-6A8A-4488-A69A-6A159053A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0104" y="3534695"/>
            <a:ext cx="2133001" cy="2133000"/>
          </a:xfrm>
          <a:custGeom>
            <a:avLst/>
            <a:gdLst>
              <a:gd name="T0" fmla="*/ 1275990 w 3547"/>
              <a:gd name="T1" fmla="*/ 638175 h 3546"/>
              <a:gd name="T2" fmla="*/ 1275990 w 3547"/>
              <a:gd name="T3" fmla="*/ 638175 h 3546"/>
              <a:gd name="T4" fmla="*/ 637995 w 3547"/>
              <a:gd name="T5" fmla="*/ 1275990 h 3546"/>
              <a:gd name="T6" fmla="*/ 637995 w 3547"/>
              <a:gd name="T7" fmla="*/ 1275990 h 3546"/>
              <a:gd name="T8" fmla="*/ 0 w 3547"/>
              <a:gd name="T9" fmla="*/ 638175 h 3546"/>
              <a:gd name="T10" fmla="*/ 0 w 3547"/>
              <a:gd name="T11" fmla="*/ 638175 h 3546"/>
              <a:gd name="T12" fmla="*/ 637995 w 3547"/>
              <a:gd name="T13" fmla="*/ 0 h 3546"/>
              <a:gd name="T14" fmla="*/ 637995 w 3547"/>
              <a:gd name="T15" fmla="*/ 0 h 3546"/>
              <a:gd name="T16" fmla="*/ 1275990 w 3547"/>
              <a:gd name="T17" fmla="*/ 638175 h 354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547" h="3546">
                <a:moveTo>
                  <a:pt x="3546" y="1773"/>
                </a:moveTo>
                <a:lnTo>
                  <a:pt x="3546" y="1773"/>
                </a:lnTo>
                <a:cubicBezTo>
                  <a:pt x="3546" y="2752"/>
                  <a:pt x="2752" y="3545"/>
                  <a:pt x="1773" y="3545"/>
                </a:cubicBezTo>
                <a:cubicBezTo>
                  <a:pt x="794" y="3545"/>
                  <a:pt x="0" y="2752"/>
                  <a:pt x="0" y="1773"/>
                </a:cubicBezTo>
                <a:cubicBezTo>
                  <a:pt x="0" y="794"/>
                  <a:pt x="794" y="0"/>
                  <a:pt x="1773" y="0"/>
                </a:cubicBezTo>
                <a:cubicBezTo>
                  <a:pt x="2752" y="0"/>
                  <a:pt x="3546" y="794"/>
                  <a:pt x="3546" y="177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998EA617-9A88-410A-9AAD-99CF32094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9338" y="5033632"/>
            <a:ext cx="3300315" cy="7921815"/>
          </a:xfrm>
          <a:custGeom>
            <a:avLst/>
            <a:gdLst>
              <a:gd name="T0" fmla="*/ 0 w 5485"/>
              <a:gd name="T1" fmla="*/ 1610930 h 13168"/>
              <a:gd name="T2" fmla="*/ 0 w 5485"/>
              <a:gd name="T3" fmla="*/ 4739915 h 13168"/>
              <a:gd name="T4" fmla="*/ 519906 w 5485"/>
              <a:gd name="T5" fmla="*/ 4739915 h 13168"/>
              <a:gd name="T6" fmla="*/ 519906 w 5485"/>
              <a:gd name="T7" fmla="*/ 4739915 h 13168"/>
              <a:gd name="T8" fmla="*/ 362926 w 5485"/>
              <a:gd name="T9" fmla="*/ 1989634 h 13168"/>
              <a:gd name="T10" fmla="*/ 362926 w 5485"/>
              <a:gd name="T11" fmla="*/ 1989634 h 13168"/>
              <a:gd name="T12" fmla="*/ 1974490 w 5485"/>
              <a:gd name="T13" fmla="*/ 473740 h 13168"/>
              <a:gd name="T14" fmla="*/ 1974490 w 5485"/>
              <a:gd name="T15" fmla="*/ 473740 h 13168"/>
              <a:gd name="T16" fmla="*/ 0 w 5485"/>
              <a:gd name="T17" fmla="*/ 1610930 h 131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485" h="13168">
                <a:moveTo>
                  <a:pt x="0" y="4475"/>
                </a:moveTo>
                <a:lnTo>
                  <a:pt x="0" y="13167"/>
                </a:lnTo>
                <a:lnTo>
                  <a:pt x="1444" y="13167"/>
                </a:lnTo>
                <a:cubicBezTo>
                  <a:pt x="1349" y="11605"/>
                  <a:pt x="1016" y="6108"/>
                  <a:pt x="1008" y="5527"/>
                </a:cubicBezTo>
                <a:cubicBezTo>
                  <a:pt x="987" y="3992"/>
                  <a:pt x="1886" y="899"/>
                  <a:pt x="5484" y="1316"/>
                </a:cubicBezTo>
                <a:cubicBezTo>
                  <a:pt x="5484" y="1316"/>
                  <a:pt x="1513" y="0"/>
                  <a:pt x="0" y="447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Shape 2790">
            <a:extLst>
              <a:ext uri="{FF2B5EF4-FFF2-40B4-BE49-F238E27FC236}">
                <a16:creationId xmlns:a16="http://schemas.microsoft.com/office/drawing/2014/main" id="{46BE1585-F7C8-408A-B1A0-892768C629F3}"/>
              </a:ext>
            </a:extLst>
          </p:cNvPr>
          <p:cNvSpPr>
            <a:spLocks noChangeAspect="1"/>
          </p:cNvSpPr>
          <p:nvPr/>
        </p:nvSpPr>
        <p:spPr>
          <a:xfrm>
            <a:off x="9868789" y="3620434"/>
            <a:ext cx="745488" cy="5421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546">
            <a:extLst>
              <a:ext uri="{FF2B5EF4-FFF2-40B4-BE49-F238E27FC236}">
                <a16:creationId xmlns:a16="http://schemas.microsoft.com/office/drawing/2014/main" id="{7598B985-D06C-4F10-8BCB-E31060DC0C6B}"/>
              </a:ext>
            </a:extLst>
          </p:cNvPr>
          <p:cNvSpPr>
            <a:spLocks noChangeAspect="1"/>
          </p:cNvSpPr>
          <p:nvPr/>
        </p:nvSpPr>
        <p:spPr>
          <a:xfrm>
            <a:off x="7660938" y="6799315"/>
            <a:ext cx="745488" cy="609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87">
            <a:extLst>
              <a:ext uri="{FF2B5EF4-FFF2-40B4-BE49-F238E27FC236}">
                <a16:creationId xmlns:a16="http://schemas.microsoft.com/office/drawing/2014/main" id="{4F7F5B99-1E95-4C2E-874E-93555BEF273A}"/>
              </a:ext>
            </a:extLst>
          </p:cNvPr>
          <p:cNvSpPr>
            <a:spLocks noChangeAspect="1"/>
          </p:cNvSpPr>
          <p:nvPr/>
        </p:nvSpPr>
        <p:spPr>
          <a:xfrm>
            <a:off x="14573860" y="4228451"/>
            <a:ext cx="745488" cy="7454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18">
            <a:extLst>
              <a:ext uri="{FF2B5EF4-FFF2-40B4-BE49-F238E27FC236}">
                <a16:creationId xmlns:a16="http://schemas.microsoft.com/office/drawing/2014/main" id="{CF9A65D2-3F57-442E-BA9D-A6C1F7078483}"/>
              </a:ext>
            </a:extLst>
          </p:cNvPr>
          <p:cNvSpPr>
            <a:spLocks noChangeAspect="1"/>
          </p:cNvSpPr>
          <p:nvPr/>
        </p:nvSpPr>
        <p:spPr>
          <a:xfrm>
            <a:off x="16036039" y="7244879"/>
            <a:ext cx="745416" cy="7455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118CEF98-B946-40B9-BB62-C9FA0C81269F}"/>
              </a:ext>
            </a:extLst>
          </p:cNvPr>
          <p:cNvSpPr txBox="1">
            <a:spLocks/>
          </p:cNvSpPr>
          <p:nvPr/>
        </p:nvSpPr>
        <p:spPr>
          <a:xfrm>
            <a:off x="16343847" y="432288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31">
            <a:extLst>
              <a:ext uri="{FF2B5EF4-FFF2-40B4-BE49-F238E27FC236}">
                <a16:creationId xmlns:a16="http://schemas.microsoft.com/office/drawing/2014/main" id="{F5B6C433-A7A7-4D74-A820-C580253AED39}"/>
              </a:ext>
            </a:extLst>
          </p:cNvPr>
          <p:cNvSpPr txBox="1"/>
          <p:nvPr/>
        </p:nvSpPr>
        <p:spPr>
          <a:xfrm>
            <a:off x="16343847" y="373810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5E340586-ABA3-4A10-B8FB-1A503BF0F7A3}"/>
              </a:ext>
            </a:extLst>
          </p:cNvPr>
          <p:cNvSpPr txBox="1">
            <a:spLocks/>
          </p:cNvSpPr>
          <p:nvPr/>
        </p:nvSpPr>
        <p:spPr>
          <a:xfrm>
            <a:off x="4385897" y="338179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1">
            <a:extLst>
              <a:ext uri="{FF2B5EF4-FFF2-40B4-BE49-F238E27FC236}">
                <a16:creationId xmlns:a16="http://schemas.microsoft.com/office/drawing/2014/main" id="{F81EAB2B-61A3-431A-AC9D-6F74B9D61AF3}"/>
              </a:ext>
            </a:extLst>
          </p:cNvPr>
          <p:cNvSpPr txBox="1"/>
          <p:nvPr/>
        </p:nvSpPr>
        <p:spPr>
          <a:xfrm>
            <a:off x="7074762" y="279702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84A45D75-DCD4-4255-8315-1BA46AD7BB7D}"/>
              </a:ext>
            </a:extLst>
          </p:cNvPr>
          <p:cNvSpPr txBox="1">
            <a:spLocks/>
          </p:cNvSpPr>
          <p:nvPr/>
        </p:nvSpPr>
        <p:spPr>
          <a:xfrm>
            <a:off x="2250169" y="682597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1">
            <a:extLst>
              <a:ext uri="{FF2B5EF4-FFF2-40B4-BE49-F238E27FC236}">
                <a16:creationId xmlns:a16="http://schemas.microsoft.com/office/drawing/2014/main" id="{DE5E4D6E-7F5C-4F55-A076-23F16614BEC6}"/>
              </a:ext>
            </a:extLst>
          </p:cNvPr>
          <p:cNvSpPr txBox="1"/>
          <p:nvPr/>
        </p:nvSpPr>
        <p:spPr>
          <a:xfrm>
            <a:off x="5025598" y="624119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3D98D014-7AA7-436E-91DB-8F856B4C4B36}"/>
              </a:ext>
            </a:extLst>
          </p:cNvPr>
          <p:cNvSpPr txBox="1">
            <a:spLocks/>
          </p:cNvSpPr>
          <p:nvPr/>
        </p:nvSpPr>
        <p:spPr>
          <a:xfrm>
            <a:off x="17735588" y="733932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1">
            <a:extLst>
              <a:ext uri="{FF2B5EF4-FFF2-40B4-BE49-F238E27FC236}">
                <a16:creationId xmlns:a16="http://schemas.microsoft.com/office/drawing/2014/main" id="{F2A48381-BA71-4F76-A265-ACF268CD4A19}"/>
              </a:ext>
            </a:extLst>
          </p:cNvPr>
          <p:cNvSpPr txBox="1"/>
          <p:nvPr/>
        </p:nvSpPr>
        <p:spPr>
          <a:xfrm>
            <a:off x="17735588" y="6754551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</p:spTree>
    <p:extLst>
      <p:ext uri="{BB962C8B-B14F-4D97-AF65-F5344CB8AC3E}">
        <p14:creationId xmlns:p14="http://schemas.microsoft.com/office/powerpoint/2010/main" val="14988542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9" name="Freeform 1">
            <a:extLst>
              <a:ext uri="{FF2B5EF4-FFF2-40B4-BE49-F238E27FC236}">
                <a16:creationId xmlns:a16="http://schemas.microsoft.com/office/drawing/2014/main" id="{D34357BC-C9A7-4CEF-B385-00F459808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5126" y="6704683"/>
            <a:ext cx="2341488" cy="2338602"/>
          </a:xfrm>
          <a:custGeom>
            <a:avLst/>
            <a:gdLst>
              <a:gd name="T0" fmla="*/ 1262973 w 3575"/>
              <a:gd name="T1" fmla="*/ 0 h 3574"/>
              <a:gd name="T2" fmla="*/ 24489 w 3575"/>
              <a:gd name="T3" fmla="*/ 0 h 3574"/>
              <a:gd name="T4" fmla="*/ 24489 w 3575"/>
              <a:gd name="T5" fmla="*/ 0 h 3574"/>
              <a:gd name="T6" fmla="*/ 0 w 3575"/>
              <a:gd name="T7" fmla="*/ 24106 h 3574"/>
              <a:gd name="T8" fmla="*/ 0 w 3575"/>
              <a:gd name="T9" fmla="*/ 1261050 h 3574"/>
              <a:gd name="T10" fmla="*/ 0 w 3575"/>
              <a:gd name="T11" fmla="*/ 1261050 h 3574"/>
              <a:gd name="T12" fmla="*/ 24489 w 3575"/>
              <a:gd name="T13" fmla="*/ 1285515 h 3574"/>
              <a:gd name="T14" fmla="*/ 1262973 w 3575"/>
              <a:gd name="T15" fmla="*/ 1285515 h 3574"/>
              <a:gd name="T16" fmla="*/ 1262973 w 3575"/>
              <a:gd name="T17" fmla="*/ 1285515 h 3574"/>
              <a:gd name="T18" fmla="*/ 1287102 w 3575"/>
              <a:gd name="T19" fmla="*/ 1261050 h 3574"/>
              <a:gd name="T20" fmla="*/ 1287102 w 3575"/>
              <a:gd name="T21" fmla="*/ 24106 h 3574"/>
              <a:gd name="T22" fmla="*/ 1287102 w 3575"/>
              <a:gd name="T23" fmla="*/ 24106 h 3574"/>
              <a:gd name="T24" fmla="*/ 1262973 w 3575"/>
              <a:gd name="T25" fmla="*/ 0 h 35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5" h="3574">
                <a:moveTo>
                  <a:pt x="3507" y="0"/>
                </a:moveTo>
                <a:lnTo>
                  <a:pt x="68" y="0"/>
                </a:lnTo>
                <a:cubicBezTo>
                  <a:pt x="31" y="0"/>
                  <a:pt x="0" y="30"/>
                  <a:pt x="0" y="67"/>
                </a:cubicBezTo>
                <a:lnTo>
                  <a:pt x="0" y="3505"/>
                </a:lnTo>
                <a:cubicBezTo>
                  <a:pt x="0" y="3543"/>
                  <a:pt x="31" y="3573"/>
                  <a:pt x="68" y="3573"/>
                </a:cubicBezTo>
                <a:lnTo>
                  <a:pt x="3507" y="3573"/>
                </a:lnTo>
                <a:cubicBezTo>
                  <a:pt x="3544" y="3573"/>
                  <a:pt x="3574" y="3543"/>
                  <a:pt x="3574" y="3505"/>
                </a:cubicBezTo>
                <a:lnTo>
                  <a:pt x="3574" y="67"/>
                </a:lnTo>
                <a:cubicBezTo>
                  <a:pt x="3574" y="30"/>
                  <a:pt x="3544" y="0"/>
                  <a:pt x="3507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1BA7DD40-2028-44C1-BAD1-310E18827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31620" y="3956981"/>
            <a:ext cx="2341488" cy="2338602"/>
          </a:xfrm>
          <a:custGeom>
            <a:avLst/>
            <a:gdLst>
              <a:gd name="T0" fmla="*/ 1262973 w 3575"/>
              <a:gd name="T1" fmla="*/ 0 h 3574"/>
              <a:gd name="T2" fmla="*/ 24489 w 3575"/>
              <a:gd name="T3" fmla="*/ 0 h 3574"/>
              <a:gd name="T4" fmla="*/ 24489 w 3575"/>
              <a:gd name="T5" fmla="*/ 0 h 3574"/>
              <a:gd name="T6" fmla="*/ 0 w 3575"/>
              <a:gd name="T7" fmla="*/ 24106 h 3574"/>
              <a:gd name="T8" fmla="*/ 0 w 3575"/>
              <a:gd name="T9" fmla="*/ 1261050 h 3574"/>
              <a:gd name="T10" fmla="*/ 0 w 3575"/>
              <a:gd name="T11" fmla="*/ 1261050 h 3574"/>
              <a:gd name="T12" fmla="*/ 24489 w 3575"/>
              <a:gd name="T13" fmla="*/ 1285515 h 3574"/>
              <a:gd name="T14" fmla="*/ 1262973 w 3575"/>
              <a:gd name="T15" fmla="*/ 1285515 h 3574"/>
              <a:gd name="T16" fmla="*/ 1262973 w 3575"/>
              <a:gd name="T17" fmla="*/ 1285515 h 3574"/>
              <a:gd name="T18" fmla="*/ 1287102 w 3575"/>
              <a:gd name="T19" fmla="*/ 1261050 h 3574"/>
              <a:gd name="T20" fmla="*/ 1287102 w 3575"/>
              <a:gd name="T21" fmla="*/ 24106 h 3574"/>
              <a:gd name="T22" fmla="*/ 1287102 w 3575"/>
              <a:gd name="T23" fmla="*/ 24106 h 3574"/>
              <a:gd name="T24" fmla="*/ 1262973 w 3575"/>
              <a:gd name="T25" fmla="*/ 0 h 35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5" h="3574">
                <a:moveTo>
                  <a:pt x="3507" y="0"/>
                </a:moveTo>
                <a:lnTo>
                  <a:pt x="68" y="0"/>
                </a:lnTo>
                <a:cubicBezTo>
                  <a:pt x="31" y="0"/>
                  <a:pt x="0" y="30"/>
                  <a:pt x="0" y="67"/>
                </a:cubicBezTo>
                <a:lnTo>
                  <a:pt x="0" y="3505"/>
                </a:lnTo>
                <a:cubicBezTo>
                  <a:pt x="0" y="3543"/>
                  <a:pt x="31" y="3573"/>
                  <a:pt x="68" y="3573"/>
                </a:cubicBezTo>
                <a:lnTo>
                  <a:pt x="3507" y="3573"/>
                </a:lnTo>
                <a:cubicBezTo>
                  <a:pt x="3544" y="3573"/>
                  <a:pt x="3574" y="3543"/>
                  <a:pt x="3574" y="3505"/>
                </a:cubicBezTo>
                <a:lnTo>
                  <a:pt x="3574" y="67"/>
                </a:lnTo>
                <a:cubicBezTo>
                  <a:pt x="3574" y="30"/>
                  <a:pt x="3544" y="0"/>
                  <a:pt x="3507" y="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6BD62921-F35D-4DB7-8853-99A060C5D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2623" y="7921056"/>
            <a:ext cx="2338601" cy="2341488"/>
          </a:xfrm>
          <a:custGeom>
            <a:avLst/>
            <a:gdLst>
              <a:gd name="T0" fmla="*/ 1261410 w 3574"/>
              <a:gd name="T1" fmla="*/ 0 h 3575"/>
              <a:gd name="T2" fmla="*/ 24465 w 3574"/>
              <a:gd name="T3" fmla="*/ 0 h 3575"/>
              <a:gd name="T4" fmla="*/ 24465 w 3574"/>
              <a:gd name="T5" fmla="*/ 0 h 3575"/>
              <a:gd name="T6" fmla="*/ 0 w 3574"/>
              <a:gd name="T7" fmla="*/ 24489 h 3575"/>
              <a:gd name="T8" fmla="*/ 0 w 3574"/>
              <a:gd name="T9" fmla="*/ 1262613 h 3575"/>
              <a:gd name="T10" fmla="*/ 0 w 3574"/>
              <a:gd name="T11" fmla="*/ 1262613 h 3575"/>
              <a:gd name="T12" fmla="*/ 24465 w 3574"/>
              <a:gd name="T13" fmla="*/ 1287102 h 3575"/>
              <a:gd name="T14" fmla="*/ 1261410 w 3574"/>
              <a:gd name="T15" fmla="*/ 1287102 h 3575"/>
              <a:gd name="T16" fmla="*/ 1261410 w 3574"/>
              <a:gd name="T17" fmla="*/ 1287102 h 3575"/>
              <a:gd name="T18" fmla="*/ 1285515 w 3574"/>
              <a:gd name="T19" fmla="*/ 1262613 h 3575"/>
              <a:gd name="T20" fmla="*/ 1285515 w 3574"/>
              <a:gd name="T21" fmla="*/ 24489 h 3575"/>
              <a:gd name="T22" fmla="*/ 1285515 w 3574"/>
              <a:gd name="T23" fmla="*/ 24489 h 3575"/>
              <a:gd name="T24" fmla="*/ 1261410 w 3574"/>
              <a:gd name="T25" fmla="*/ 0 h 357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4" h="3575">
                <a:moveTo>
                  <a:pt x="3506" y="0"/>
                </a:moveTo>
                <a:lnTo>
                  <a:pt x="68" y="0"/>
                </a:lnTo>
                <a:cubicBezTo>
                  <a:pt x="30" y="0"/>
                  <a:pt x="0" y="30"/>
                  <a:pt x="0" y="68"/>
                </a:cubicBezTo>
                <a:lnTo>
                  <a:pt x="0" y="3506"/>
                </a:lnTo>
                <a:cubicBezTo>
                  <a:pt x="0" y="3543"/>
                  <a:pt x="30" y="3574"/>
                  <a:pt x="68" y="3574"/>
                </a:cubicBezTo>
                <a:lnTo>
                  <a:pt x="3506" y="3574"/>
                </a:lnTo>
                <a:cubicBezTo>
                  <a:pt x="3543" y="3574"/>
                  <a:pt x="3573" y="3543"/>
                  <a:pt x="3573" y="3506"/>
                </a:cubicBezTo>
                <a:lnTo>
                  <a:pt x="3573" y="68"/>
                </a:lnTo>
                <a:cubicBezTo>
                  <a:pt x="3573" y="30"/>
                  <a:pt x="3543" y="0"/>
                  <a:pt x="3506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A28EFD4E-AFDD-4B51-BC78-0C694BBDC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5610" y="2793456"/>
            <a:ext cx="2338601" cy="2338602"/>
          </a:xfrm>
          <a:custGeom>
            <a:avLst/>
            <a:gdLst>
              <a:gd name="T0" fmla="*/ 1261043 w 3573"/>
              <a:gd name="T1" fmla="*/ 0 h 3574"/>
              <a:gd name="T2" fmla="*/ 24112 w 3573"/>
              <a:gd name="T3" fmla="*/ 0 h 3574"/>
              <a:gd name="T4" fmla="*/ 24112 w 3573"/>
              <a:gd name="T5" fmla="*/ 0 h 3574"/>
              <a:gd name="T6" fmla="*/ 0 w 3573"/>
              <a:gd name="T7" fmla="*/ 24106 h 3574"/>
              <a:gd name="T8" fmla="*/ 0 w 3573"/>
              <a:gd name="T9" fmla="*/ 1261050 h 3574"/>
              <a:gd name="T10" fmla="*/ 0 w 3573"/>
              <a:gd name="T11" fmla="*/ 1261050 h 3574"/>
              <a:gd name="T12" fmla="*/ 24112 w 3573"/>
              <a:gd name="T13" fmla="*/ 1285515 h 3574"/>
              <a:gd name="T14" fmla="*/ 1261043 w 3573"/>
              <a:gd name="T15" fmla="*/ 1285515 h 3574"/>
              <a:gd name="T16" fmla="*/ 1261043 w 3573"/>
              <a:gd name="T17" fmla="*/ 1285515 h 3574"/>
              <a:gd name="T18" fmla="*/ 1285515 w 3573"/>
              <a:gd name="T19" fmla="*/ 1261050 h 3574"/>
              <a:gd name="T20" fmla="*/ 1285515 w 3573"/>
              <a:gd name="T21" fmla="*/ 24106 h 3574"/>
              <a:gd name="T22" fmla="*/ 1285515 w 3573"/>
              <a:gd name="T23" fmla="*/ 24106 h 3574"/>
              <a:gd name="T24" fmla="*/ 1261043 w 3573"/>
              <a:gd name="T25" fmla="*/ 0 h 35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3" h="3574">
                <a:moveTo>
                  <a:pt x="3504" y="0"/>
                </a:moveTo>
                <a:lnTo>
                  <a:pt x="67" y="0"/>
                </a:lnTo>
                <a:cubicBezTo>
                  <a:pt x="30" y="0"/>
                  <a:pt x="0" y="29"/>
                  <a:pt x="0" y="67"/>
                </a:cubicBezTo>
                <a:lnTo>
                  <a:pt x="0" y="3505"/>
                </a:lnTo>
                <a:cubicBezTo>
                  <a:pt x="0" y="3543"/>
                  <a:pt x="30" y="3573"/>
                  <a:pt x="67" y="3573"/>
                </a:cubicBezTo>
                <a:lnTo>
                  <a:pt x="3504" y="3573"/>
                </a:lnTo>
                <a:cubicBezTo>
                  <a:pt x="3542" y="3573"/>
                  <a:pt x="3572" y="3543"/>
                  <a:pt x="3572" y="3505"/>
                </a:cubicBezTo>
                <a:lnTo>
                  <a:pt x="3572" y="67"/>
                </a:lnTo>
                <a:cubicBezTo>
                  <a:pt x="3572" y="29"/>
                  <a:pt x="3542" y="0"/>
                  <a:pt x="3504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E0BB7D59-A146-4EC1-8FE5-9EB2AFBFA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4955" y="10891944"/>
            <a:ext cx="3216298" cy="1974820"/>
          </a:xfrm>
          <a:custGeom>
            <a:avLst/>
            <a:gdLst>
              <a:gd name="T0" fmla="*/ 1743628 w 4911"/>
              <a:gd name="T1" fmla="*/ 0 h 3016"/>
              <a:gd name="T2" fmla="*/ 24487 w 4911"/>
              <a:gd name="T3" fmla="*/ 0 h 3016"/>
              <a:gd name="T4" fmla="*/ 24487 w 4911"/>
              <a:gd name="T5" fmla="*/ 0 h 3016"/>
              <a:gd name="T6" fmla="*/ 0 w 4911"/>
              <a:gd name="T7" fmla="*/ 24122 h 3016"/>
              <a:gd name="T8" fmla="*/ 0 w 4911"/>
              <a:gd name="T9" fmla="*/ 1061008 h 3016"/>
              <a:gd name="T10" fmla="*/ 0 w 4911"/>
              <a:gd name="T11" fmla="*/ 1061008 h 3016"/>
              <a:gd name="T12" fmla="*/ 24487 w 4911"/>
              <a:gd name="T13" fmla="*/ 1085490 h 3016"/>
              <a:gd name="T14" fmla="*/ 1743628 w 4911"/>
              <a:gd name="T15" fmla="*/ 1085490 h 3016"/>
              <a:gd name="T16" fmla="*/ 1743628 w 4911"/>
              <a:gd name="T17" fmla="*/ 1085490 h 3016"/>
              <a:gd name="T18" fmla="*/ 1768115 w 4911"/>
              <a:gd name="T19" fmla="*/ 1061008 h 3016"/>
              <a:gd name="T20" fmla="*/ 1768115 w 4911"/>
              <a:gd name="T21" fmla="*/ 24122 h 3016"/>
              <a:gd name="T22" fmla="*/ 1768115 w 4911"/>
              <a:gd name="T23" fmla="*/ 24122 h 3016"/>
              <a:gd name="T24" fmla="*/ 1743628 w 4911"/>
              <a:gd name="T25" fmla="*/ 0 h 301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911" h="3016">
                <a:moveTo>
                  <a:pt x="4842" y="0"/>
                </a:moveTo>
                <a:lnTo>
                  <a:pt x="68" y="0"/>
                </a:lnTo>
                <a:cubicBezTo>
                  <a:pt x="31" y="0"/>
                  <a:pt x="0" y="30"/>
                  <a:pt x="0" y="67"/>
                </a:cubicBezTo>
                <a:lnTo>
                  <a:pt x="0" y="2947"/>
                </a:lnTo>
                <a:cubicBezTo>
                  <a:pt x="0" y="2985"/>
                  <a:pt x="31" y="3015"/>
                  <a:pt x="68" y="3015"/>
                </a:cubicBezTo>
                <a:lnTo>
                  <a:pt x="4842" y="3015"/>
                </a:lnTo>
                <a:cubicBezTo>
                  <a:pt x="4880" y="3015"/>
                  <a:pt x="4910" y="2985"/>
                  <a:pt x="4910" y="2947"/>
                </a:cubicBezTo>
                <a:lnTo>
                  <a:pt x="4910" y="67"/>
                </a:lnTo>
                <a:cubicBezTo>
                  <a:pt x="4910" y="30"/>
                  <a:pt x="4880" y="0"/>
                  <a:pt x="4842" y="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403D10B-D528-431D-B625-38365CEA0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7918" y="9133665"/>
            <a:ext cx="2338601" cy="2341488"/>
          </a:xfrm>
          <a:custGeom>
            <a:avLst/>
            <a:gdLst>
              <a:gd name="T0" fmla="*/ 1261050 w 3574"/>
              <a:gd name="T1" fmla="*/ 0 h 3575"/>
              <a:gd name="T2" fmla="*/ 24106 w 3574"/>
              <a:gd name="T3" fmla="*/ 0 h 3575"/>
              <a:gd name="T4" fmla="*/ 24106 w 3574"/>
              <a:gd name="T5" fmla="*/ 0 h 3575"/>
              <a:gd name="T6" fmla="*/ 0 w 3574"/>
              <a:gd name="T7" fmla="*/ 24489 h 3575"/>
              <a:gd name="T8" fmla="*/ 0 w 3574"/>
              <a:gd name="T9" fmla="*/ 1262613 h 3575"/>
              <a:gd name="T10" fmla="*/ 0 w 3574"/>
              <a:gd name="T11" fmla="*/ 1262613 h 3575"/>
              <a:gd name="T12" fmla="*/ 24106 w 3574"/>
              <a:gd name="T13" fmla="*/ 1287102 h 3575"/>
              <a:gd name="T14" fmla="*/ 1261050 w 3574"/>
              <a:gd name="T15" fmla="*/ 1287102 h 3575"/>
              <a:gd name="T16" fmla="*/ 1261050 w 3574"/>
              <a:gd name="T17" fmla="*/ 1287102 h 3575"/>
              <a:gd name="T18" fmla="*/ 1285515 w 3574"/>
              <a:gd name="T19" fmla="*/ 1262613 h 3575"/>
              <a:gd name="T20" fmla="*/ 1285515 w 3574"/>
              <a:gd name="T21" fmla="*/ 24489 h 3575"/>
              <a:gd name="T22" fmla="*/ 1285515 w 3574"/>
              <a:gd name="T23" fmla="*/ 24489 h 3575"/>
              <a:gd name="T24" fmla="*/ 1261050 w 3574"/>
              <a:gd name="T25" fmla="*/ 0 h 357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4" h="3575">
                <a:moveTo>
                  <a:pt x="3505" y="0"/>
                </a:moveTo>
                <a:lnTo>
                  <a:pt x="67" y="0"/>
                </a:lnTo>
                <a:cubicBezTo>
                  <a:pt x="30" y="0"/>
                  <a:pt x="0" y="30"/>
                  <a:pt x="0" y="68"/>
                </a:cubicBezTo>
                <a:lnTo>
                  <a:pt x="0" y="3506"/>
                </a:lnTo>
                <a:cubicBezTo>
                  <a:pt x="0" y="3543"/>
                  <a:pt x="30" y="3574"/>
                  <a:pt x="67" y="3574"/>
                </a:cubicBezTo>
                <a:lnTo>
                  <a:pt x="3505" y="3574"/>
                </a:lnTo>
                <a:cubicBezTo>
                  <a:pt x="3543" y="3574"/>
                  <a:pt x="3573" y="3543"/>
                  <a:pt x="3573" y="3506"/>
                </a:cubicBezTo>
                <a:lnTo>
                  <a:pt x="3573" y="68"/>
                </a:lnTo>
                <a:cubicBezTo>
                  <a:pt x="3573" y="30"/>
                  <a:pt x="3543" y="0"/>
                  <a:pt x="3505" y="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50915364-4BAD-48E9-96DF-9CC34C58B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634" y="5160929"/>
            <a:ext cx="2338601" cy="2338602"/>
          </a:xfrm>
          <a:custGeom>
            <a:avLst/>
            <a:gdLst>
              <a:gd name="T0" fmla="*/ 1261410 w 3574"/>
              <a:gd name="T1" fmla="*/ 0 h 3573"/>
              <a:gd name="T2" fmla="*/ 24106 w 3574"/>
              <a:gd name="T3" fmla="*/ 0 h 3573"/>
              <a:gd name="T4" fmla="*/ 24106 w 3574"/>
              <a:gd name="T5" fmla="*/ 0 h 3573"/>
              <a:gd name="T6" fmla="*/ 0 w 3574"/>
              <a:gd name="T7" fmla="*/ 24112 h 3573"/>
              <a:gd name="T8" fmla="*/ 0 w 3574"/>
              <a:gd name="T9" fmla="*/ 1261403 h 3573"/>
              <a:gd name="T10" fmla="*/ 0 w 3574"/>
              <a:gd name="T11" fmla="*/ 1261403 h 3573"/>
              <a:gd name="T12" fmla="*/ 24106 w 3574"/>
              <a:gd name="T13" fmla="*/ 1285515 h 3573"/>
              <a:gd name="T14" fmla="*/ 1261410 w 3574"/>
              <a:gd name="T15" fmla="*/ 1285515 h 3573"/>
              <a:gd name="T16" fmla="*/ 1261410 w 3574"/>
              <a:gd name="T17" fmla="*/ 1285515 h 3573"/>
              <a:gd name="T18" fmla="*/ 1285515 w 3574"/>
              <a:gd name="T19" fmla="*/ 1261403 h 3573"/>
              <a:gd name="T20" fmla="*/ 1285515 w 3574"/>
              <a:gd name="T21" fmla="*/ 24112 h 3573"/>
              <a:gd name="T22" fmla="*/ 1285515 w 3574"/>
              <a:gd name="T23" fmla="*/ 24112 h 3573"/>
              <a:gd name="T24" fmla="*/ 1261410 w 3574"/>
              <a:gd name="T25" fmla="*/ 0 h 357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4" h="3573">
                <a:moveTo>
                  <a:pt x="3506" y="0"/>
                </a:moveTo>
                <a:lnTo>
                  <a:pt x="67" y="0"/>
                </a:lnTo>
                <a:cubicBezTo>
                  <a:pt x="30" y="0"/>
                  <a:pt x="0" y="30"/>
                  <a:pt x="0" y="67"/>
                </a:cubicBezTo>
                <a:lnTo>
                  <a:pt x="0" y="3505"/>
                </a:lnTo>
                <a:cubicBezTo>
                  <a:pt x="0" y="3541"/>
                  <a:pt x="30" y="3572"/>
                  <a:pt x="67" y="3572"/>
                </a:cubicBezTo>
                <a:lnTo>
                  <a:pt x="3506" y="3572"/>
                </a:lnTo>
                <a:cubicBezTo>
                  <a:pt x="3543" y="3572"/>
                  <a:pt x="3573" y="3541"/>
                  <a:pt x="3573" y="3505"/>
                </a:cubicBezTo>
                <a:lnTo>
                  <a:pt x="3573" y="67"/>
                </a:lnTo>
                <a:cubicBezTo>
                  <a:pt x="3573" y="30"/>
                  <a:pt x="3543" y="0"/>
                  <a:pt x="3506" y="0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2AC3509E-7850-42CA-AB2D-204B5F28B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2883" y="4863550"/>
            <a:ext cx="2338601" cy="2338602"/>
          </a:xfrm>
          <a:custGeom>
            <a:avLst/>
            <a:gdLst>
              <a:gd name="T0" fmla="*/ 1261410 w 3574"/>
              <a:gd name="T1" fmla="*/ 0 h 3574"/>
              <a:gd name="T2" fmla="*/ 24465 w 3574"/>
              <a:gd name="T3" fmla="*/ 0 h 3574"/>
              <a:gd name="T4" fmla="*/ 24465 w 3574"/>
              <a:gd name="T5" fmla="*/ 0 h 3574"/>
              <a:gd name="T6" fmla="*/ 0 w 3574"/>
              <a:gd name="T7" fmla="*/ 24106 h 3574"/>
              <a:gd name="T8" fmla="*/ 0 w 3574"/>
              <a:gd name="T9" fmla="*/ 1261050 h 3574"/>
              <a:gd name="T10" fmla="*/ 0 w 3574"/>
              <a:gd name="T11" fmla="*/ 1261050 h 3574"/>
              <a:gd name="T12" fmla="*/ 24465 w 3574"/>
              <a:gd name="T13" fmla="*/ 1285515 h 3574"/>
              <a:gd name="T14" fmla="*/ 1261410 w 3574"/>
              <a:gd name="T15" fmla="*/ 1285515 h 3574"/>
              <a:gd name="T16" fmla="*/ 1261410 w 3574"/>
              <a:gd name="T17" fmla="*/ 1285515 h 3574"/>
              <a:gd name="T18" fmla="*/ 1285515 w 3574"/>
              <a:gd name="T19" fmla="*/ 1261050 h 3574"/>
              <a:gd name="T20" fmla="*/ 1285515 w 3574"/>
              <a:gd name="T21" fmla="*/ 24106 h 3574"/>
              <a:gd name="T22" fmla="*/ 1285515 w 3574"/>
              <a:gd name="T23" fmla="*/ 24106 h 3574"/>
              <a:gd name="T24" fmla="*/ 1261410 w 3574"/>
              <a:gd name="T25" fmla="*/ 0 h 35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4" h="3574">
                <a:moveTo>
                  <a:pt x="3506" y="0"/>
                </a:moveTo>
                <a:lnTo>
                  <a:pt x="68" y="0"/>
                </a:lnTo>
                <a:cubicBezTo>
                  <a:pt x="30" y="0"/>
                  <a:pt x="0" y="30"/>
                  <a:pt x="0" y="67"/>
                </a:cubicBezTo>
                <a:lnTo>
                  <a:pt x="0" y="3505"/>
                </a:lnTo>
                <a:cubicBezTo>
                  <a:pt x="0" y="3542"/>
                  <a:pt x="30" y="3573"/>
                  <a:pt x="68" y="3573"/>
                </a:cubicBezTo>
                <a:lnTo>
                  <a:pt x="3506" y="3573"/>
                </a:lnTo>
                <a:cubicBezTo>
                  <a:pt x="3544" y="3573"/>
                  <a:pt x="3573" y="3542"/>
                  <a:pt x="3573" y="3505"/>
                </a:cubicBezTo>
                <a:lnTo>
                  <a:pt x="3573" y="67"/>
                </a:lnTo>
                <a:cubicBezTo>
                  <a:pt x="3573" y="30"/>
                  <a:pt x="3544" y="0"/>
                  <a:pt x="3506" y="0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ED771ACA-B30E-464D-B033-EBEA09076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0860" y="8868045"/>
            <a:ext cx="2338601" cy="2338602"/>
          </a:xfrm>
          <a:custGeom>
            <a:avLst/>
            <a:gdLst>
              <a:gd name="T0" fmla="*/ 1261050 w 3574"/>
              <a:gd name="T1" fmla="*/ 0 h 3574"/>
              <a:gd name="T2" fmla="*/ 24106 w 3574"/>
              <a:gd name="T3" fmla="*/ 0 h 3574"/>
              <a:gd name="T4" fmla="*/ 24106 w 3574"/>
              <a:gd name="T5" fmla="*/ 0 h 3574"/>
              <a:gd name="T6" fmla="*/ 0 w 3574"/>
              <a:gd name="T7" fmla="*/ 24106 h 3574"/>
              <a:gd name="T8" fmla="*/ 0 w 3574"/>
              <a:gd name="T9" fmla="*/ 1261410 h 3574"/>
              <a:gd name="T10" fmla="*/ 0 w 3574"/>
              <a:gd name="T11" fmla="*/ 1261410 h 3574"/>
              <a:gd name="T12" fmla="*/ 24106 w 3574"/>
              <a:gd name="T13" fmla="*/ 1285515 h 3574"/>
              <a:gd name="T14" fmla="*/ 1261050 w 3574"/>
              <a:gd name="T15" fmla="*/ 1285515 h 3574"/>
              <a:gd name="T16" fmla="*/ 1261050 w 3574"/>
              <a:gd name="T17" fmla="*/ 1285515 h 3574"/>
              <a:gd name="T18" fmla="*/ 1285515 w 3574"/>
              <a:gd name="T19" fmla="*/ 1261410 h 3574"/>
              <a:gd name="T20" fmla="*/ 1285515 w 3574"/>
              <a:gd name="T21" fmla="*/ 24106 h 3574"/>
              <a:gd name="T22" fmla="*/ 1285515 w 3574"/>
              <a:gd name="T23" fmla="*/ 24106 h 3574"/>
              <a:gd name="T24" fmla="*/ 1261050 w 3574"/>
              <a:gd name="T25" fmla="*/ 0 h 35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4" h="3574">
                <a:moveTo>
                  <a:pt x="3505" y="0"/>
                </a:moveTo>
                <a:lnTo>
                  <a:pt x="67" y="0"/>
                </a:lnTo>
                <a:cubicBezTo>
                  <a:pt x="30" y="0"/>
                  <a:pt x="0" y="30"/>
                  <a:pt x="0" y="67"/>
                </a:cubicBezTo>
                <a:lnTo>
                  <a:pt x="0" y="3506"/>
                </a:lnTo>
                <a:cubicBezTo>
                  <a:pt x="0" y="3543"/>
                  <a:pt x="30" y="3573"/>
                  <a:pt x="67" y="3573"/>
                </a:cubicBezTo>
                <a:lnTo>
                  <a:pt x="3505" y="3573"/>
                </a:lnTo>
                <a:cubicBezTo>
                  <a:pt x="3543" y="3573"/>
                  <a:pt x="3573" y="3543"/>
                  <a:pt x="3573" y="3506"/>
                </a:cubicBezTo>
                <a:lnTo>
                  <a:pt x="3573" y="67"/>
                </a:lnTo>
                <a:cubicBezTo>
                  <a:pt x="3573" y="30"/>
                  <a:pt x="3543" y="0"/>
                  <a:pt x="3505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42B1E36F-1D8D-40D5-B29B-9FFAFF4C8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05899" y="3676927"/>
            <a:ext cx="2338601" cy="2338602"/>
          </a:xfrm>
          <a:custGeom>
            <a:avLst/>
            <a:gdLst>
              <a:gd name="T0" fmla="*/ 1261410 w 3574"/>
              <a:gd name="T1" fmla="*/ 0 h 3574"/>
              <a:gd name="T2" fmla="*/ 24465 w 3574"/>
              <a:gd name="T3" fmla="*/ 0 h 3574"/>
              <a:gd name="T4" fmla="*/ 24465 w 3574"/>
              <a:gd name="T5" fmla="*/ 0 h 3574"/>
              <a:gd name="T6" fmla="*/ 0 w 3574"/>
              <a:gd name="T7" fmla="*/ 24465 h 3574"/>
              <a:gd name="T8" fmla="*/ 0 w 3574"/>
              <a:gd name="T9" fmla="*/ 1261410 h 3574"/>
              <a:gd name="T10" fmla="*/ 0 w 3574"/>
              <a:gd name="T11" fmla="*/ 1261410 h 3574"/>
              <a:gd name="T12" fmla="*/ 24465 w 3574"/>
              <a:gd name="T13" fmla="*/ 1285515 h 3574"/>
              <a:gd name="T14" fmla="*/ 1261410 w 3574"/>
              <a:gd name="T15" fmla="*/ 1285515 h 3574"/>
              <a:gd name="T16" fmla="*/ 1261410 w 3574"/>
              <a:gd name="T17" fmla="*/ 1285515 h 3574"/>
              <a:gd name="T18" fmla="*/ 1285515 w 3574"/>
              <a:gd name="T19" fmla="*/ 1261410 h 3574"/>
              <a:gd name="T20" fmla="*/ 1285515 w 3574"/>
              <a:gd name="T21" fmla="*/ 24465 h 3574"/>
              <a:gd name="T22" fmla="*/ 1285515 w 3574"/>
              <a:gd name="T23" fmla="*/ 24465 h 3574"/>
              <a:gd name="T24" fmla="*/ 1261410 w 3574"/>
              <a:gd name="T25" fmla="*/ 0 h 35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4" h="3574">
                <a:moveTo>
                  <a:pt x="3506" y="0"/>
                </a:moveTo>
                <a:lnTo>
                  <a:pt x="68" y="0"/>
                </a:lnTo>
                <a:cubicBezTo>
                  <a:pt x="30" y="0"/>
                  <a:pt x="0" y="31"/>
                  <a:pt x="0" y="68"/>
                </a:cubicBezTo>
                <a:lnTo>
                  <a:pt x="0" y="3506"/>
                </a:lnTo>
                <a:cubicBezTo>
                  <a:pt x="0" y="3544"/>
                  <a:pt x="30" y="3573"/>
                  <a:pt x="68" y="3573"/>
                </a:cubicBezTo>
                <a:lnTo>
                  <a:pt x="3506" y="3573"/>
                </a:lnTo>
                <a:cubicBezTo>
                  <a:pt x="3544" y="3573"/>
                  <a:pt x="3573" y="3544"/>
                  <a:pt x="3573" y="3506"/>
                </a:cubicBezTo>
                <a:lnTo>
                  <a:pt x="3573" y="68"/>
                </a:lnTo>
                <a:cubicBezTo>
                  <a:pt x="3573" y="31"/>
                  <a:pt x="3544" y="0"/>
                  <a:pt x="3506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176C2A7F-3889-41A4-8508-C0E4B8460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5664" y="2524949"/>
            <a:ext cx="2338601" cy="2338602"/>
          </a:xfrm>
          <a:custGeom>
            <a:avLst/>
            <a:gdLst>
              <a:gd name="T0" fmla="*/ 1261403 w 3573"/>
              <a:gd name="T1" fmla="*/ 0 h 3574"/>
              <a:gd name="T2" fmla="*/ 24112 w 3573"/>
              <a:gd name="T3" fmla="*/ 0 h 3574"/>
              <a:gd name="T4" fmla="*/ 24112 w 3573"/>
              <a:gd name="T5" fmla="*/ 0 h 3574"/>
              <a:gd name="T6" fmla="*/ 0 w 3573"/>
              <a:gd name="T7" fmla="*/ 24106 h 3574"/>
              <a:gd name="T8" fmla="*/ 0 w 3573"/>
              <a:gd name="T9" fmla="*/ 1261410 h 3574"/>
              <a:gd name="T10" fmla="*/ 0 w 3573"/>
              <a:gd name="T11" fmla="*/ 1261410 h 3574"/>
              <a:gd name="T12" fmla="*/ 24112 w 3573"/>
              <a:gd name="T13" fmla="*/ 1285515 h 3574"/>
              <a:gd name="T14" fmla="*/ 1261403 w 3573"/>
              <a:gd name="T15" fmla="*/ 1285515 h 3574"/>
              <a:gd name="T16" fmla="*/ 1261403 w 3573"/>
              <a:gd name="T17" fmla="*/ 1285515 h 3574"/>
              <a:gd name="T18" fmla="*/ 1285515 w 3573"/>
              <a:gd name="T19" fmla="*/ 1261410 h 3574"/>
              <a:gd name="T20" fmla="*/ 1285515 w 3573"/>
              <a:gd name="T21" fmla="*/ 24106 h 3574"/>
              <a:gd name="T22" fmla="*/ 1285515 w 3573"/>
              <a:gd name="T23" fmla="*/ 24106 h 3574"/>
              <a:gd name="T24" fmla="*/ 1261403 w 3573"/>
              <a:gd name="T25" fmla="*/ 0 h 35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3" h="3574">
                <a:moveTo>
                  <a:pt x="3505" y="0"/>
                </a:moveTo>
                <a:lnTo>
                  <a:pt x="67" y="0"/>
                </a:lnTo>
                <a:cubicBezTo>
                  <a:pt x="30" y="0"/>
                  <a:pt x="0" y="30"/>
                  <a:pt x="0" y="67"/>
                </a:cubicBezTo>
                <a:lnTo>
                  <a:pt x="0" y="3506"/>
                </a:lnTo>
                <a:cubicBezTo>
                  <a:pt x="0" y="3543"/>
                  <a:pt x="30" y="3573"/>
                  <a:pt x="67" y="3573"/>
                </a:cubicBezTo>
                <a:lnTo>
                  <a:pt x="3505" y="3573"/>
                </a:lnTo>
                <a:cubicBezTo>
                  <a:pt x="3542" y="3573"/>
                  <a:pt x="3572" y="3543"/>
                  <a:pt x="3572" y="3506"/>
                </a:cubicBezTo>
                <a:lnTo>
                  <a:pt x="3572" y="67"/>
                </a:lnTo>
                <a:cubicBezTo>
                  <a:pt x="3572" y="30"/>
                  <a:pt x="3542" y="0"/>
                  <a:pt x="3505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A3FFE68D-508A-412D-BF28-1CFC91885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1131" y="7661211"/>
            <a:ext cx="2338601" cy="2341488"/>
          </a:xfrm>
          <a:custGeom>
            <a:avLst/>
            <a:gdLst>
              <a:gd name="T0" fmla="*/ 1261410 w 3574"/>
              <a:gd name="T1" fmla="*/ 0 h 3575"/>
              <a:gd name="T2" fmla="*/ 24106 w 3574"/>
              <a:gd name="T3" fmla="*/ 0 h 3575"/>
              <a:gd name="T4" fmla="*/ 24106 w 3574"/>
              <a:gd name="T5" fmla="*/ 0 h 3575"/>
              <a:gd name="T6" fmla="*/ 0 w 3574"/>
              <a:gd name="T7" fmla="*/ 24489 h 3575"/>
              <a:gd name="T8" fmla="*/ 0 w 3574"/>
              <a:gd name="T9" fmla="*/ 1262613 h 3575"/>
              <a:gd name="T10" fmla="*/ 0 w 3574"/>
              <a:gd name="T11" fmla="*/ 1262613 h 3575"/>
              <a:gd name="T12" fmla="*/ 24106 w 3574"/>
              <a:gd name="T13" fmla="*/ 1287102 h 3575"/>
              <a:gd name="T14" fmla="*/ 1261410 w 3574"/>
              <a:gd name="T15" fmla="*/ 1287102 h 3575"/>
              <a:gd name="T16" fmla="*/ 1261410 w 3574"/>
              <a:gd name="T17" fmla="*/ 1287102 h 3575"/>
              <a:gd name="T18" fmla="*/ 1285515 w 3574"/>
              <a:gd name="T19" fmla="*/ 1262613 h 3575"/>
              <a:gd name="T20" fmla="*/ 1285515 w 3574"/>
              <a:gd name="T21" fmla="*/ 24489 h 3575"/>
              <a:gd name="T22" fmla="*/ 1285515 w 3574"/>
              <a:gd name="T23" fmla="*/ 24489 h 3575"/>
              <a:gd name="T24" fmla="*/ 1261410 w 3574"/>
              <a:gd name="T25" fmla="*/ 0 h 357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4" h="3575">
                <a:moveTo>
                  <a:pt x="3506" y="0"/>
                </a:moveTo>
                <a:lnTo>
                  <a:pt x="67" y="0"/>
                </a:lnTo>
                <a:cubicBezTo>
                  <a:pt x="30" y="0"/>
                  <a:pt x="0" y="31"/>
                  <a:pt x="0" y="68"/>
                </a:cubicBezTo>
                <a:lnTo>
                  <a:pt x="0" y="3506"/>
                </a:lnTo>
                <a:cubicBezTo>
                  <a:pt x="0" y="3544"/>
                  <a:pt x="30" y="3574"/>
                  <a:pt x="67" y="3574"/>
                </a:cubicBezTo>
                <a:lnTo>
                  <a:pt x="3506" y="3574"/>
                </a:lnTo>
                <a:cubicBezTo>
                  <a:pt x="3543" y="3574"/>
                  <a:pt x="3573" y="3544"/>
                  <a:pt x="3573" y="3506"/>
                </a:cubicBezTo>
                <a:lnTo>
                  <a:pt x="3573" y="68"/>
                </a:lnTo>
                <a:cubicBezTo>
                  <a:pt x="3573" y="31"/>
                  <a:pt x="3543" y="0"/>
                  <a:pt x="3506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38EA44AF-B9E1-43D2-A7EE-BEF5F8D12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89866" y="10614778"/>
            <a:ext cx="3216298" cy="1974820"/>
          </a:xfrm>
          <a:custGeom>
            <a:avLst/>
            <a:gdLst>
              <a:gd name="T0" fmla="*/ 1743628 w 4911"/>
              <a:gd name="T1" fmla="*/ 0 h 3016"/>
              <a:gd name="T2" fmla="*/ 24127 w 4911"/>
              <a:gd name="T3" fmla="*/ 0 h 3016"/>
              <a:gd name="T4" fmla="*/ 24127 w 4911"/>
              <a:gd name="T5" fmla="*/ 0 h 3016"/>
              <a:gd name="T6" fmla="*/ 0 w 4911"/>
              <a:gd name="T7" fmla="*/ 24122 h 3016"/>
              <a:gd name="T8" fmla="*/ 0 w 4911"/>
              <a:gd name="T9" fmla="*/ 1061008 h 3016"/>
              <a:gd name="T10" fmla="*/ 0 w 4911"/>
              <a:gd name="T11" fmla="*/ 1061008 h 3016"/>
              <a:gd name="T12" fmla="*/ 24127 w 4911"/>
              <a:gd name="T13" fmla="*/ 1085490 h 3016"/>
              <a:gd name="T14" fmla="*/ 1743628 w 4911"/>
              <a:gd name="T15" fmla="*/ 1085490 h 3016"/>
              <a:gd name="T16" fmla="*/ 1743628 w 4911"/>
              <a:gd name="T17" fmla="*/ 1085490 h 3016"/>
              <a:gd name="T18" fmla="*/ 1768115 w 4911"/>
              <a:gd name="T19" fmla="*/ 1061008 h 3016"/>
              <a:gd name="T20" fmla="*/ 1768115 w 4911"/>
              <a:gd name="T21" fmla="*/ 24122 h 3016"/>
              <a:gd name="T22" fmla="*/ 1768115 w 4911"/>
              <a:gd name="T23" fmla="*/ 24122 h 3016"/>
              <a:gd name="T24" fmla="*/ 1743628 w 4911"/>
              <a:gd name="T25" fmla="*/ 0 h 301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911" h="3016">
                <a:moveTo>
                  <a:pt x="4842" y="0"/>
                </a:moveTo>
                <a:lnTo>
                  <a:pt x="67" y="0"/>
                </a:lnTo>
                <a:cubicBezTo>
                  <a:pt x="30" y="0"/>
                  <a:pt x="0" y="30"/>
                  <a:pt x="0" y="67"/>
                </a:cubicBezTo>
                <a:lnTo>
                  <a:pt x="0" y="2947"/>
                </a:lnTo>
                <a:cubicBezTo>
                  <a:pt x="0" y="2985"/>
                  <a:pt x="30" y="3015"/>
                  <a:pt x="67" y="3015"/>
                </a:cubicBezTo>
                <a:lnTo>
                  <a:pt x="4842" y="3015"/>
                </a:lnTo>
                <a:cubicBezTo>
                  <a:pt x="4879" y="3015"/>
                  <a:pt x="4910" y="2985"/>
                  <a:pt x="4910" y="2947"/>
                </a:cubicBezTo>
                <a:lnTo>
                  <a:pt x="4910" y="67"/>
                </a:lnTo>
                <a:cubicBezTo>
                  <a:pt x="4910" y="30"/>
                  <a:pt x="4879" y="0"/>
                  <a:pt x="484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F326F2CA-37FA-47EC-A80E-E921A71B8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2612" y="5374578"/>
            <a:ext cx="1541745" cy="1668780"/>
          </a:xfrm>
          <a:custGeom>
            <a:avLst/>
            <a:gdLst>
              <a:gd name="T0" fmla="*/ 822887 w 2355"/>
              <a:gd name="T1" fmla="*/ 868638 h 2550"/>
              <a:gd name="T2" fmla="*/ 822887 w 2355"/>
              <a:gd name="T3" fmla="*/ 868638 h 2550"/>
              <a:gd name="T4" fmla="*/ 822527 w 2355"/>
              <a:gd name="T5" fmla="*/ 868638 h 2550"/>
              <a:gd name="T6" fmla="*/ 822527 w 2355"/>
              <a:gd name="T7" fmla="*/ 868638 h 2550"/>
              <a:gd name="T8" fmla="*/ 698338 w 2355"/>
              <a:gd name="T9" fmla="*/ 761767 h 2550"/>
              <a:gd name="T10" fmla="*/ 698338 w 2355"/>
              <a:gd name="T11" fmla="*/ 761767 h 2550"/>
              <a:gd name="T12" fmla="*/ 677820 w 2355"/>
              <a:gd name="T13" fmla="*/ 644462 h 2550"/>
              <a:gd name="T14" fmla="*/ 677820 w 2355"/>
              <a:gd name="T15" fmla="*/ 311616 h 2550"/>
              <a:gd name="T16" fmla="*/ 677820 w 2355"/>
              <a:gd name="T17" fmla="*/ 311616 h 2550"/>
              <a:gd name="T18" fmla="*/ 677820 w 2355"/>
              <a:gd name="T19" fmla="*/ 309097 h 2550"/>
              <a:gd name="T20" fmla="*/ 677820 w 2355"/>
              <a:gd name="T21" fmla="*/ 309097 h 2550"/>
              <a:gd name="T22" fmla="*/ 388046 w 2355"/>
              <a:gd name="T23" fmla="*/ 79163 h 2550"/>
              <a:gd name="T24" fmla="*/ 115910 w 2355"/>
              <a:gd name="T25" fmla="*/ 79163 h 2550"/>
              <a:gd name="T26" fmla="*/ 115910 w 2355"/>
              <a:gd name="T27" fmla="*/ 17272 h 2550"/>
              <a:gd name="T28" fmla="*/ 115910 w 2355"/>
              <a:gd name="T29" fmla="*/ 17272 h 2550"/>
              <a:gd name="T30" fmla="*/ 98271 w 2355"/>
              <a:gd name="T31" fmla="*/ 0 h 2550"/>
              <a:gd name="T32" fmla="*/ 15839 w 2355"/>
              <a:gd name="T33" fmla="*/ 0 h 2550"/>
              <a:gd name="T34" fmla="*/ 15839 w 2355"/>
              <a:gd name="T35" fmla="*/ 80603 h 2550"/>
              <a:gd name="T36" fmla="*/ 15839 w 2355"/>
              <a:gd name="T37" fmla="*/ 80603 h 2550"/>
              <a:gd name="T38" fmla="*/ 0 w 2355"/>
              <a:gd name="T39" fmla="*/ 103272 h 2550"/>
              <a:gd name="T40" fmla="*/ 0 w 2355"/>
              <a:gd name="T41" fmla="*/ 103272 h 2550"/>
              <a:gd name="T42" fmla="*/ 15839 w 2355"/>
              <a:gd name="T43" fmla="*/ 125942 h 2550"/>
              <a:gd name="T44" fmla="*/ 15839 w 2355"/>
              <a:gd name="T45" fmla="*/ 200787 h 2550"/>
              <a:gd name="T46" fmla="*/ 98271 w 2355"/>
              <a:gd name="T47" fmla="*/ 200787 h 2550"/>
              <a:gd name="T48" fmla="*/ 98271 w 2355"/>
              <a:gd name="T49" fmla="*/ 200787 h 2550"/>
              <a:gd name="T50" fmla="*/ 115910 w 2355"/>
              <a:gd name="T51" fmla="*/ 183515 h 2550"/>
              <a:gd name="T52" fmla="*/ 115910 w 2355"/>
              <a:gd name="T53" fmla="*/ 127381 h 2550"/>
              <a:gd name="T54" fmla="*/ 388766 w 2355"/>
              <a:gd name="T55" fmla="*/ 127381 h 2550"/>
              <a:gd name="T56" fmla="*/ 388766 w 2355"/>
              <a:gd name="T57" fmla="*/ 127381 h 2550"/>
              <a:gd name="T58" fmla="*/ 390565 w 2355"/>
              <a:gd name="T59" fmla="*/ 127381 h 2550"/>
              <a:gd name="T60" fmla="*/ 390565 w 2355"/>
              <a:gd name="T61" fmla="*/ 127381 h 2550"/>
              <a:gd name="T62" fmla="*/ 629224 w 2355"/>
              <a:gd name="T63" fmla="*/ 312695 h 2550"/>
              <a:gd name="T64" fmla="*/ 629224 w 2355"/>
              <a:gd name="T65" fmla="*/ 644462 h 2550"/>
              <a:gd name="T66" fmla="*/ 629224 w 2355"/>
              <a:gd name="T67" fmla="*/ 644462 h 2550"/>
              <a:gd name="T68" fmla="*/ 706977 w 2355"/>
              <a:gd name="T69" fmla="*/ 870437 h 2550"/>
              <a:gd name="T70" fmla="*/ 706977 w 2355"/>
              <a:gd name="T71" fmla="*/ 870437 h 2550"/>
              <a:gd name="T72" fmla="*/ 822527 w 2355"/>
              <a:gd name="T73" fmla="*/ 917215 h 2550"/>
              <a:gd name="T74" fmla="*/ 822887 w 2355"/>
              <a:gd name="T75" fmla="*/ 917215 h 2550"/>
              <a:gd name="T76" fmla="*/ 822887 w 2355"/>
              <a:gd name="T77" fmla="*/ 917215 h 2550"/>
              <a:gd name="T78" fmla="*/ 847365 w 2355"/>
              <a:gd name="T79" fmla="*/ 893106 h 2550"/>
              <a:gd name="T80" fmla="*/ 847365 w 2355"/>
              <a:gd name="T81" fmla="*/ 893106 h 2550"/>
              <a:gd name="T82" fmla="*/ 822887 w 2355"/>
              <a:gd name="T83" fmla="*/ 868638 h 255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2355" h="2550">
                <a:moveTo>
                  <a:pt x="2286" y="2414"/>
                </a:moveTo>
                <a:lnTo>
                  <a:pt x="2286" y="2414"/>
                </a:lnTo>
                <a:cubicBezTo>
                  <a:pt x="2286" y="2414"/>
                  <a:pt x="2286" y="2414"/>
                  <a:pt x="2285" y="2414"/>
                </a:cubicBezTo>
                <a:cubicBezTo>
                  <a:pt x="2123" y="2414"/>
                  <a:pt x="2007" y="2314"/>
                  <a:pt x="1940" y="2117"/>
                </a:cubicBezTo>
                <a:cubicBezTo>
                  <a:pt x="1884" y="1958"/>
                  <a:pt x="1883" y="1793"/>
                  <a:pt x="1883" y="1791"/>
                </a:cubicBezTo>
                <a:lnTo>
                  <a:pt x="1883" y="866"/>
                </a:lnTo>
                <a:cubicBezTo>
                  <a:pt x="1883" y="864"/>
                  <a:pt x="1883" y="862"/>
                  <a:pt x="1883" y="859"/>
                </a:cubicBezTo>
                <a:cubicBezTo>
                  <a:pt x="1830" y="313"/>
                  <a:pt x="1335" y="202"/>
                  <a:pt x="1078" y="220"/>
                </a:cubicBezTo>
                <a:lnTo>
                  <a:pt x="322" y="220"/>
                </a:lnTo>
                <a:lnTo>
                  <a:pt x="322" y="48"/>
                </a:lnTo>
                <a:cubicBezTo>
                  <a:pt x="322" y="22"/>
                  <a:pt x="300" y="0"/>
                  <a:pt x="273" y="0"/>
                </a:cubicBezTo>
                <a:lnTo>
                  <a:pt x="44" y="0"/>
                </a:lnTo>
                <a:lnTo>
                  <a:pt x="44" y="224"/>
                </a:lnTo>
                <a:cubicBezTo>
                  <a:pt x="18" y="233"/>
                  <a:pt x="0" y="257"/>
                  <a:pt x="0" y="287"/>
                </a:cubicBezTo>
                <a:cubicBezTo>
                  <a:pt x="0" y="316"/>
                  <a:pt x="18" y="341"/>
                  <a:pt x="44" y="350"/>
                </a:cubicBezTo>
                <a:lnTo>
                  <a:pt x="44" y="558"/>
                </a:lnTo>
                <a:lnTo>
                  <a:pt x="273" y="558"/>
                </a:lnTo>
                <a:cubicBezTo>
                  <a:pt x="300" y="558"/>
                  <a:pt x="322" y="536"/>
                  <a:pt x="322" y="510"/>
                </a:cubicBezTo>
                <a:lnTo>
                  <a:pt x="322" y="354"/>
                </a:lnTo>
                <a:lnTo>
                  <a:pt x="1080" y="354"/>
                </a:lnTo>
                <a:cubicBezTo>
                  <a:pt x="1081" y="354"/>
                  <a:pt x="1083" y="354"/>
                  <a:pt x="1085" y="354"/>
                </a:cubicBezTo>
                <a:cubicBezTo>
                  <a:pt x="1110" y="352"/>
                  <a:pt x="1693" y="320"/>
                  <a:pt x="1748" y="869"/>
                </a:cubicBezTo>
                <a:lnTo>
                  <a:pt x="1748" y="1791"/>
                </a:lnTo>
                <a:cubicBezTo>
                  <a:pt x="1748" y="1808"/>
                  <a:pt x="1751" y="2206"/>
                  <a:pt x="1964" y="2419"/>
                </a:cubicBezTo>
                <a:cubicBezTo>
                  <a:pt x="2051" y="2505"/>
                  <a:pt x="2159" y="2549"/>
                  <a:pt x="2285" y="2549"/>
                </a:cubicBezTo>
                <a:lnTo>
                  <a:pt x="2286" y="2549"/>
                </a:lnTo>
                <a:cubicBezTo>
                  <a:pt x="2324" y="2549"/>
                  <a:pt x="2354" y="2519"/>
                  <a:pt x="2354" y="2482"/>
                </a:cubicBezTo>
                <a:cubicBezTo>
                  <a:pt x="2354" y="2444"/>
                  <a:pt x="2323" y="2414"/>
                  <a:pt x="2286" y="2414"/>
                </a:cubicBezTo>
              </a:path>
            </a:pathLst>
          </a:cu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9F696BC7-D6C6-4CD1-83CC-B1E161CE1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9929" y="4635465"/>
            <a:ext cx="1535970" cy="2569574"/>
          </a:xfrm>
          <a:custGeom>
            <a:avLst/>
            <a:gdLst>
              <a:gd name="T0" fmla="*/ 761786 w 2347"/>
              <a:gd name="T1" fmla="*/ 0 h 3924"/>
              <a:gd name="T2" fmla="*/ 761786 w 2347"/>
              <a:gd name="T3" fmla="*/ 0 h 3924"/>
              <a:gd name="T4" fmla="*/ 744514 w 2347"/>
              <a:gd name="T5" fmla="*/ 17643 h 3924"/>
              <a:gd name="T6" fmla="*/ 744514 w 2347"/>
              <a:gd name="T7" fmla="*/ 75973 h 3924"/>
              <a:gd name="T8" fmla="*/ 621088 w 2347"/>
              <a:gd name="T9" fmla="*/ 75973 h 3924"/>
              <a:gd name="T10" fmla="*/ 621088 w 2347"/>
              <a:gd name="T11" fmla="*/ 75973 h 3924"/>
              <a:gd name="T12" fmla="*/ 617849 w 2347"/>
              <a:gd name="T13" fmla="*/ 76333 h 3924"/>
              <a:gd name="T14" fmla="*/ 617849 w 2347"/>
              <a:gd name="T15" fmla="*/ 76333 h 3924"/>
              <a:gd name="T16" fmla="*/ 447284 w 2347"/>
              <a:gd name="T17" fmla="*/ 280487 h 3924"/>
              <a:gd name="T18" fmla="*/ 447284 w 2347"/>
              <a:gd name="T19" fmla="*/ 1133829 h 3924"/>
              <a:gd name="T20" fmla="*/ 447284 w 2347"/>
              <a:gd name="T21" fmla="*/ 1133829 h 3924"/>
              <a:gd name="T22" fmla="*/ 447284 w 2347"/>
              <a:gd name="T23" fmla="*/ 1135989 h 3924"/>
              <a:gd name="T24" fmla="*/ 447284 w 2347"/>
              <a:gd name="T25" fmla="*/ 1135989 h 3924"/>
              <a:gd name="T26" fmla="*/ 397266 w 2347"/>
              <a:gd name="T27" fmla="*/ 1296576 h 3924"/>
              <a:gd name="T28" fmla="*/ 397266 w 2347"/>
              <a:gd name="T29" fmla="*/ 1296576 h 3924"/>
              <a:gd name="T30" fmla="*/ 236416 w 2347"/>
              <a:gd name="T31" fmla="*/ 1363547 h 3924"/>
              <a:gd name="T32" fmla="*/ 24469 w 2347"/>
              <a:gd name="T33" fmla="*/ 1363547 h 3924"/>
              <a:gd name="T34" fmla="*/ 24469 w 2347"/>
              <a:gd name="T35" fmla="*/ 1363547 h 3924"/>
              <a:gd name="T36" fmla="*/ 0 w 2347"/>
              <a:gd name="T37" fmla="*/ 1388031 h 3924"/>
              <a:gd name="T38" fmla="*/ 0 w 2347"/>
              <a:gd name="T39" fmla="*/ 1388031 h 3924"/>
              <a:gd name="T40" fmla="*/ 24469 w 2347"/>
              <a:gd name="T41" fmla="*/ 1412515 h 3924"/>
              <a:gd name="T42" fmla="*/ 237496 w 2347"/>
              <a:gd name="T43" fmla="*/ 1412515 h 3924"/>
              <a:gd name="T44" fmla="*/ 237496 w 2347"/>
              <a:gd name="T45" fmla="*/ 1412515 h 3924"/>
              <a:gd name="T46" fmla="*/ 433970 w 2347"/>
              <a:gd name="T47" fmla="*/ 1328621 h 3924"/>
              <a:gd name="T48" fmla="*/ 433970 w 2347"/>
              <a:gd name="T49" fmla="*/ 1328621 h 3924"/>
              <a:gd name="T50" fmla="*/ 495863 w 2347"/>
              <a:gd name="T51" fmla="*/ 1132748 h 3924"/>
              <a:gd name="T52" fmla="*/ 495863 w 2347"/>
              <a:gd name="T53" fmla="*/ 281927 h 3924"/>
              <a:gd name="T54" fmla="*/ 495863 w 2347"/>
              <a:gd name="T55" fmla="*/ 281927 h 3924"/>
              <a:gd name="T56" fmla="*/ 623247 w 2347"/>
              <a:gd name="T57" fmla="*/ 124581 h 3924"/>
              <a:gd name="T58" fmla="*/ 744514 w 2347"/>
              <a:gd name="T59" fmla="*/ 124581 h 3924"/>
              <a:gd name="T60" fmla="*/ 744514 w 2347"/>
              <a:gd name="T61" fmla="*/ 183631 h 3924"/>
              <a:gd name="T62" fmla="*/ 744514 w 2347"/>
              <a:gd name="T63" fmla="*/ 183631 h 3924"/>
              <a:gd name="T64" fmla="*/ 761786 w 2347"/>
              <a:gd name="T65" fmla="*/ 201273 h 3924"/>
              <a:gd name="T66" fmla="*/ 844190 w 2347"/>
              <a:gd name="T67" fmla="*/ 201273 h 3924"/>
              <a:gd name="T68" fmla="*/ 844190 w 2347"/>
              <a:gd name="T69" fmla="*/ 0 h 3924"/>
              <a:gd name="T70" fmla="*/ 761786 w 2347"/>
              <a:gd name="T71" fmla="*/ 0 h 392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347" h="3924">
                <a:moveTo>
                  <a:pt x="2117" y="0"/>
                </a:moveTo>
                <a:lnTo>
                  <a:pt x="2117" y="0"/>
                </a:lnTo>
                <a:cubicBezTo>
                  <a:pt x="2090" y="0"/>
                  <a:pt x="2069" y="22"/>
                  <a:pt x="2069" y="49"/>
                </a:cubicBezTo>
                <a:lnTo>
                  <a:pt x="2069" y="211"/>
                </a:lnTo>
                <a:lnTo>
                  <a:pt x="1726" y="211"/>
                </a:lnTo>
                <a:cubicBezTo>
                  <a:pt x="1723" y="211"/>
                  <a:pt x="1720" y="212"/>
                  <a:pt x="1717" y="212"/>
                </a:cubicBezTo>
                <a:cubicBezTo>
                  <a:pt x="1562" y="233"/>
                  <a:pt x="1265" y="379"/>
                  <a:pt x="1243" y="779"/>
                </a:cubicBezTo>
                <a:lnTo>
                  <a:pt x="1243" y="3149"/>
                </a:lnTo>
                <a:cubicBezTo>
                  <a:pt x="1243" y="3151"/>
                  <a:pt x="1243" y="3153"/>
                  <a:pt x="1243" y="3155"/>
                </a:cubicBezTo>
                <a:cubicBezTo>
                  <a:pt x="1243" y="3158"/>
                  <a:pt x="1265" y="3416"/>
                  <a:pt x="1104" y="3601"/>
                </a:cubicBezTo>
                <a:cubicBezTo>
                  <a:pt x="1004" y="3716"/>
                  <a:pt x="852" y="3779"/>
                  <a:pt x="657" y="3787"/>
                </a:cubicBezTo>
                <a:lnTo>
                  <a:pt x="68" y="3787"/>
                </a:lnTo>
                <a:cubicBezTo>
                  <a:pt x="31" y="3787"/>
                  <a:pt x="0" y="3817"/>
                  <a:pt x="0" y="3855"/>
                </a:cubicBezTo>
                <a:cubicBezTo>
                  <a:pt x="0" y="3892"/>
                  <a:pt x="31" y="3923"/>
                  <a:pt x="68" y="3923"/>
                </a:cubicBezTo>
                <a:lnTo>
                  <a:pt x="660" y="3923"/>
                </a:lnTo>
                <a:cubicBezTo>
                  <a:pt x="896" y="3912"/>
                  <a:pt x="1080" y="3833"/>
                  <a:pt x="1206" y="3690"/>
                </a:cubicBezTo>
                <a:cubicBezTo>
                  <a:pt x="1395" y="3472"/>
                  <a:pt x="1381" y="3183"/>
                  <a:pt x="1378" y="3146"/>
                </a:cubicBezTo>
                <a:lnTo>
                  <a:pt x="1378" y="783"/>
                </a:lnTo>
                <a:cubicBezTo>
                  <a:pt x="1397" y="418"/>
                  <a:pt x="1692" y="353"/>
                  <a:pt x="1732" y="346"/>
                </a:cubicBezTo>
                <a:lnTo>
                  <a:pt x="2069" y="346"/>
                </a:lnTo>
                <a:lnTo>
                  <a:pt x="2069" y="510"/>
                </a:lnTo>
                <a:cubicBezTo>
                  <a:pt x="2069" y="537"/>
                  <a:pt x="2090" y="559"/>
                  <a:pt x="2117" y="559"/>
                </a:cubicBezTo>
                <a:lnTo>
                  <a:pt x="2346" y="559"/>
                </a:lnTo>
                <a:lnTo>
                  <a:pt x="2346" y="0"/>
                </a:lnTo>
                <a:lnTo>
                  <a:pt x="2117" y="0"/>
                </a:lnTo>
              </a:path>
            </a:pathLst>
          </a:cu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A700C528-09AD-42E3-B6DE-4DF8AFAB6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6124" y="7456222"/>
            <a:ext cx="2407893" cy="1761169"/>
          </a:xfrm>
          <a:custGeom>
            <a:avLst/>
            <a:gdLst>
              <a:gd name="T0" fmla="*/ 1241137 w 3676"/>
              <a:gd name="T1" fmla="*/ 767290 h 2692"/>
              <a:gd name="T2" fmla="*/ 1241137 w 3676"/>
              <a:gd name="T3" fmla="*/ 767290 h 2692"/>
              <a:gd name="T4" fmla="*/ 1223488 w 3676"/>
              <a:gd name="T5" fmla="*/ 784556 h 2692"/>
              <a:gd name="T6" fmla="*/ 1223488 w 3676"/>
              <a:gd name="T7" fmla="*/ 844270 h 2692"/>
              <a:gd name="T8" fmla="*/ 1030439 w 3676"/>
              <a:gd name="T9" fmla="*/ 844270 h 2692"/>
              <a:gd name="T10" fmla="*/ 1030439 w 3676"/>
              <a:gd name="T11" fmla="*/ 844270 h 2692"/>
              <a:gd name="T12" fmla="*/ 764995 w 3676"/>
              <a:gd name="T13" fmla="*/ 660092 h 2692"/>
              <a:gd name="T14" fmla="*/ 764995 w 3676"/>
              <a:gd name="T15" fmla="*/ 262958 h 2692"/>
              <a:gd name="T16" fmla="*/ 764995 w 3676"/>
              <a:gd name="T17" fmla="*/ 262958 h 2692"/>
              <a:gd name="T18" fmla="*/ 500633 w 3676"/>
              <a:gd name="T19" fmla="*/ 0 h 2692"/>
              <a:gd name="T20" fmla="*/ 24491 w 3676"/>
              <a:gd name="T21" fmla="*/ 0 h 2692"/>
              <a:gd name="T22" fmla="*/ 24491 w 3676"/>
              <a:gd name="T23" fmla="*/ 0 h 2692"/>
              <a:gd name="T24" fmla="*/ 0 w 3676"/>
              <a:gd name="T25" fmla="*/ 24461 h 2692"/>
              <a:gd name="T26" fmla="*/ 0 w 3676"/>
              <a:gd name="T27" fmla="*/ 24461 h 2692"/>
              <a:gd name="T28" fmla="*/ 24491 w 3676"/>
              <a:gd name="T29" fmla="*/ 48563 h 2692"/>
              <a:gd name="T30" fmla="*/ 500633 w 3676"/>
              <a:gd name="T31" fmla="*/ 48563 h 2692"/>
              <a:gd name="T32" fmla="*/ 500633 w 3676"/>
              <a:gd name="T33" fmla="*/ 48563 h 2692"/>
              <a:gd name="T34" fmla="*/ 716733 w 3676"/>
              <a:gd name="T35" fmla="*/ 264037 h 2692"/>
              <a:gd name="T36" fmla="*/ 716733 w 3676"/>
              <a:gd name="T37" fmla="*/ 660812 h 2692"/>
              <a:gd name="T38" fmla="*/ 716733 w 3676"/>
              <a:gd name="T39" fmla="*/ 660812 h 2692"/>
              <a:gd name="T40" fmla="*/ 1030439 w 3676"/>
              <a:gd name="T41" fmla="*/ 892833 h 2692"/>
              <a:gd name="T42" fmla="*/ 1223488 w 3676"/>
              <a:gd name="T43" fmla="*/ 892833 h 2692"/>
              <a:gd name="T44" fmla="*/ 1223488 w 3676"/>
              <a:gd name="T45" fmla="*/ 950389 h 2692"/>
              <a:gd name="T46" fmla="*/ 1223488 w 3676"/>
              <a:gd name="T47" fmla="*/ 950389 h 2692"/>
              <a:gd name="T48" fmla="*/ 1241137 w 3676"/>
              <a:gd name="T49" fmla="*/ 968015 h 2692"/>
              <a:gd name="T50" fmla="*/ 1323615 w 3676"/>
              <a:gd name="T51" fmla="*/ 968015 h 2692"/>
              <a:gd name="T52" fmla="*/ 1323615 w 3676"/>
              <a:gd name="T53" fmla="*/ 767290 h 2692"/>
              <a:gd name="T54" fmla="*/ 1241137 w 3676"/>
              <a:gd name="T55" fmla="*/ 767290 h 269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3676" h="2692">
                <a:moveTo>
                  <a:pt x="3446" y="2133"/>
                </a:moveTo>
                <a:lnTo>
                  <a:pt x="3446" y="2133"/>
                </a:lnTo>
                <a:cubicBezTo>
                  <a:pt x="3419" y="2133"/>
                  <a:pt x="3397" y="2154"/>
                  <a:pt x="3397" y="2181"/>
                </a:cubicBezTo>
                <a:lnTo>
                  <a:pt x="3397" y="2347"/>
                </a:lnTo>
                <a:lnTo>
                  <a:pt x="2861" y="2347"/>
                </a:lnTo>
                <a:cubicBezTo>
                  <a:pt x="2152" y="2347"/>
                  <a:pt x="2126" y="1854"/>
                  <a:pt x="2124" y="1835"/>
                </a:cubicBezTo>
                <a:lnTo>
                  <a:pt x="2124" y="731"/>
                </a:lnTo>
                <a:cubicBezTo>
                  <a:pt x="2107" y="260"/>
                  <a:pt x="1846" y="0"/>
                  <a:pt x="1390" y="0"/>
                </a:cubicBezTo>
                <a:lnTo>
                  <a:pt x="68" y="0"/>
                </a:lnTo>
                <a:cubicBezTo>
                  <a:pt x="30" y="0"/>
                  <a:pt x="0" y="30"/>
                  <a:pt x="0" y="68"/>
                </a:cubicBezTo>
                <a:cubicBezTo>
                  <a:pt x="0" y="105"/>
                  <a:pt x="30" y="135"/>
                  <a:pt x="68" y="135"/>
                </a:cubicBezTo>
                <a:lnTo>
                  <a:pt x="1390" y="135"/>
                </a:lnTo>
                <a:cubicBezTo>
                  <a:pt x="1773" y="135"/>
                  <a:pt x="1975" y="337"/>
                  <a:pt x="1990" y="734"/>
                </a:cubicBezTo>
                <a:lnTo>
                  <a:pt x="1990" y="1837"/>
                </a:lnTo>
                <a:cubicBezTo>
                  <a:pt x="1990" y="1844"/>
                  <a:pt x="2018" y="2482"/>
                  <a:pt x="2861" y="2482"/>
                </a:cubicBezTo>
                <a:lnTo>
                  <a:pt x="3397" y="2482"/>
                </a:lnTo>
                <a:lnTo>
                  <a:pt x="3397" y="2642"/>
                </a:lnTo>
                <a:cubicBezTo>
                  <a:pt x="3397" y="2669"/>
                  <a:pt x="3419" y="2691"/>
                  <a:pt x="3446" y="2691"/>
                </a:cubicBezTo>
                <a:lnTo>
                  <a:pt x="3675" y="2691"/>
                </a:lnTo>
                <a:lnTo>
                  <a:pt x="3675" y="2133"/>
                </a:lnTo>
                <a:lnTo>
                  <a:pt x="3446" y="2133"/>
                </a:lnTo>
              </a:path>
            </a:pathLst>
          </a:cu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CA5F3EDC-A89F-4AE4-AE41-72A7D0145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9460" y="7935491"/>
            <a:ext cx="1570616" cy="2251986"/>
          </a:xfrm>
          <a:custGeom>
            <a:avLst/>
            <a:gdLst>
              <a:gd name="T0" fmla="*/ 839131 w 2400"/>
              <a:gd name="T1" fmla="*/ 0 h 3440"/>
              <a:gd name="T2" fmla="*/ 567097 w 2400"/>
              <a:gd name="T3" fmla="*/ 0 h 3440"/>
              <a:gd name="T4" fmla="*/ 567097 w 2400"/>
              <a:gd name="T5" fmla="*/ 0 h 3440"/>
              <a:gd name="T6" fmla="*/ 411290 w 2400"/>
              <a:gd name="T7" fmla="*/ 61553 h 3440"/>
              <a:gd name="T8" fmla="*/ 411290 w 2400"/>
              <a:gd name="T9" fmla="*/ 61553 h 3440"/>
              <a:gd name="T10" fmla="*/ 348679 w 2400"/>
              <a:gd name="T11" fmla="*/ 259529 h 3440"/>
              <a:gd name="T12" fmla="*/ 348679 w 2400"/>
              <a:gd name="T13" fmla="*/ 865695 h 3440"/>
              <a:gd name="T14" fmla="*/ 348679 w 2400"/>
              <a:gd name="T15" fmla="*/ 865695 h 3440"/>
              <a:gd name="T16" fmla="*/ 147172 w 2400"/>
              <a:gd name="T17" fmla="*/ 1120544 h 3440"/>
              <a:gd name="T18" fmla="*/ 99674 w 2400"/>
              <a:gd name="T19" fmla="*/ 1120544 h 3440"/>
              <a:gd name="T20" fmla="*/ 99674 w 2400"/>
              <a:gd name="T21" fmla="*/ 1054312 h 3440"/>
              <a:gd name="T22" fmla="*/ 99674 w 2400"/>
              <a:gd name="T23" fmla="*/ 1054312 h 3440"/>
              <a:gd name="T24" fmla="*/ 82402 w 2400"/>
              <a:gd name="T25" fmla="*/ 1036674 h 3440"/>
              <a:gd name="T26" fmla="*/ 0 w 2400"/>
              <a:gd name="T27" fmla="*/ 1036674 h 3440"/>
              <a:gd name="T28" fmla="*/ 0 w 2400"/>
              <a:gd name="T29" fmla="*/ 1237890 h 3440"/>
              <a:gd name="T30" fmla="*/ 82402 w 2400"/>
              <a:gd name="T31" fmla="*/ 1237890 h 3440"/>
              <a:gd name="T32" fmla="*/ 82402 w 2400"/>
              <a:gd name="T33" fmla="*/ 1237890 h 3440"/>
              <a:gd name="T34" fmla="*/ 99674 w 2400"/>
              <a:gd name="T35" fmla="*/ 1220252 h 3440"/>
              <a:gd name="T36" fmla="*/ 99674 w 2400"/>
              <a:gd name="T37" fmla="*/ 1169138 h 3440"/>
              <a:gd name="T38" fmla="*/ 147172 w 2400"/>
              <a:gd name="T39" fmla="*/ 1169138 h 3440"/>
              <a:gd name="T40" fmla="*/ 147172 w 2400"/>
              <a:gd name="T41" fmla="*/ 1169138 h 3440"/>
              <a:gd name="T42" fmla="*/ 397256 w 2400"/>
              <a:gd name="T43" fmla="*/ 866775 h 3440"/>
              <a:gd name="T44" fmla="*/ 397256 w 2400"/>
              <a:gd name="T45" fmla="*/ 258809 h 3440"/>
              <a:gd name="T46" fmla="*/ 397256 w 2400"/>
              <a:gd name="T47" fmla="*/ 258809 h 3440"/>
              <a:gd name="T48" fmla="*/ 397256 w 2400"/>
              <a:gd name="T49" fmla="*/ 257009 h 3440"/>
              <a:gd name="T50" fmla="*/ 397256 w 2400"/>
              <a:gd name="T51" fmla="*/ 257009 h 3440"/>
              <a:gd name="T52" fmla="*/ 446913 w 2400"/>
              <a:gd name="T53" fmla="*/ 94309 h 3440"/>
              <a:gd name="T54" fmla="*/ 446913 w 2400"/>
              <a:gd name="T55" fmla="*/ 94309 h 3440"/>
              <a:gd name="T56" fmla="*/ 567097 w 2400"/>
              <a:gd name="T57" fmla="*/ 48594 h 3440"/>
              <a:gd name="T58" fmla="*/ 839131 w 2400"/>
              <a:gd name="T59" fmla="*/ 48594 h 3440"/>
              <a:gd name="T60" fmla="*/ 839131 w 2400"/>
              <a:gd name="T61" fmla="*/ 48594 h 3440"/>
              <a:gd name="T62" fmla="*/ 863240 w 2400"/>
              <a:gd name="T63" fmla="*/ 24477 h 3440"/>
              <a:gd name="T64" fmla="*/ 863240 w 2400"/>
              <a:gd name="T65" fmla="*/ 24477 h 3440"/>
              <a:gd name="T66" fmla="*/ 839131 w 2400"/>
              <a:gd name="T67" fmla="*/ 0 h 344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400" h="3440">
                <a:moveTo>
                  <a:pt x="2332" y="0"/>
                </a:moveTo>
                <a:lnTo>
                  <a:pt x="1576" y="0"/>
                </a:lnTo>
                <a:cubicBezTo>
                  <a:pt x="1394" y="0"/>
                  <a:pt x="1248" y="58"/>
                  <a:pt x="1143" y="171"/>
                </a:cubicBezTo>
                <a:cubicBezTo>
                  <a:pt x="954" y="375"/>
                  <a:pt x="967" y="687"/>
                  <a:pt x="969" y="721"/>
                </a:cubicBezTo>
                <a:lnTo>
                  <a:pt x="969" y="2405"/>
                </a:lnTo>
                <a:cubicBezTo>
                  <a:pt x="943" y="2875"/>
                  <a:pt x="755" y="3113"/>
                  <a:pt x="409" y="3113"/>
                </a:cubicBezTo>
                <a:lnTo>
                  <a:pt x="277" y="3113"/>
                </a:lnTo>
                <a:lnTo>
                  <a:pt x="277" y="2929"/>
                </a:lnTo>
                <a:cubicBezTo>
                  <a:pt x="277" y="2902"/>
                  <a:pt x="256" y="2880"/>
                  <a:pt x="229" y="2880"/>
                </a:cubicBezTo>
                <a:lnTo>
                  <a:pt x="0" y="2880"/>
                </a:lnTo>
                <a:lnTo>
                  <a:pt x="0" y="3439"/>
                </a:lnTo>
                <a:lnTo>
                  <a:pt x="229" y="3439"/>
                </a:lnTo>
                <a:cubicBezTo>
                  <a:pt x="256" y="3439"/>
                  <a:pt x="277" y="3417"/>
                  <a:pt x="277" y="3390"/>
                </a:cubicBezTo>
                <a:lnTo>
                  <a:pt x="277" y="3248"/>
                </a:lnTo>
                <a:lnTo>
                  <a:pt x="409" y="3248"/>
                </a:lnTo>
                <a:cubicBezTo>
                  <a:pt x="827" y="3248"/>
                  <a:pt x="1074" y="2951"/>
                  <a:pt x="1104" y="2408"/>
                </a:cubicBezTo>
                <a:lnTo>
                  <a:pt x="1104" y="719"/>
                </a:lnTo>
                <a:cubicBezTo>
                  <a:pt x="1104" y="718"/>
                  <a:pt x="1104" y="716"/>
                  <a:pt x="1104" y="714"/>
                </a:cubicBezTo>
                <a:cubicBezTo>
                  <a:pt x="1104" y="711"/>
                  <a:pt x="1086" y="430"/>
                  <a:pt x="1242" y="262"/>
                </a:cubicBezTo>
                <a:cubicBezTo>
                  <a:pt x="1321" y="178"/>
                  <a:pt x="1433" y="135"/>
                  <a:pt x="1576" y="135"/>
                </a:cubicBezTo>
                <a:lnTo>
                  <a:pt x="2332" y="135"/>
                </a:lnTo>
                <a:cubicBezTo>
                  <a:pt x="2369" y="135"/>
                  <a:pt x="2399" y="105"/>
                  <a:pt x="2399" y="68"/>
                </a:cubicBezTo>
                <a:cubicBezTo>
                  <a:pt x="2399" y="31"/>
                  <a:pt x="2369" y="0"/>
                  <a:pt x="2332" y="0"/>
                </a:cubicBezTo>
              </a:path>
            </a:pathLst>
          </a:cu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6DAD90E4-49AE-4E60-8891-5AC9C706D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9377" y="7921056"/>
            <a:ext cx="1261691" cy="2693722"/>
          </a:xfrm>
          <a:custGeom>
            <a:avLst/>
            <a:gdLst>
              <a:gd name="T0" fmla="*/ 573495 w 1927"/>
              <a:gd name="T1" fmla="*/ 286440 h 4116"/>
              <a:gd name="T2" fmla="*/ 573495 w 1927"/>
              <a:gd name="T3" fmla="*/ 1381459 h 4116"/>
              <a:gd name="T4" fmla="*/ 512293 w 1927"/>
              <a:gd name="T5" fmla="*/ 1381459 h 4116"/>
              <a:gd name="T6" fmla="*/ 512293 w 1927"/>
              <a:gd name="T7" fmla="*/ 1381459 h 4116"/>
              <a:gd name="T8" fmla="*/ 495373 w 1927"/>
              <a:gd name="T9" fmla="*/ 1398372 h 4116"/>
              <a:gd name="T10" fmla="*/ 495373 w 1927"/>
              <a:gd name="T11" fmla="*/ 1479698 h 4116"/>
              <a:gd name="T12" fmla="*/ 575295 w 1927"/>
              <a:gd name="T13" fmla="*/ 1479698 h 4116"/>
              <a:gd name="T14" fmla="*/ 575295 w 1927"/>
              <a:gd name="T15" fmla="*/ 1479698 h 4116"/>
              <a:gd name="T16" fmla="*/ 576015 w 1927"/>
              <a:gd name="T17" fmla="*/ 1480777 h 4116"/>
              <a:gd name="T18" fmla="*/ 619576 w 1927"/>
              <a:gd name="T19" fmla="*/ 1480777 h 4116"/>
              <a:gd name="T20" fmla="*/ 619576 w 1927"/>
              <a:gd name="T21" fmla="*/ 1480777 h 4116"/>
              <a:gd name="T22" fmla="*/ 619936 w 1927"/>
              <a:gd name="T23" fmla="*/ 1479698 h 4116"/>
              <a:gd name="T24" fmla="*/ 693378 w 1927"/>
              <a:gd name="T25" fmla="*/ 1479698 h 4116"/>
              <a:gd name="T26" fmla="*/ 693378 w 1927"/>
              <a:gd name="T27" fmla="*/ 1398372 h 4116"/>
              <a:gd name="T28" fmla="*/ 693378 w 1927"/>
              <a:gd name="T29" fmla="*/ 1398372 h 4116"/>
              <a:gd name="T30" fmla="*/ 676098 w 1927"/>
              <a:gd name="T31" fmla="*/ 1381459 h 4116"/>
              <a:gd name="T32" fmla="*/ 622096 w 1927"/>
              <a:gd name="T33" fmla="*/ 1381459 h 4116"/>
              <a:gd name="T34" fmla="*/ 622096 w 1927"/>
              <a:gd name="T35" fmla="*/ 286440 h 4116"/>
              <a:gd name="T36" fmla="*/ 622096 w 1927"/>
              <a:gd name="T37" fmla="*/ 286440 h 4116"/>
              <a:gd name="T38" fmla="*/ 368650 w 1927"/>
              <a:gd name="T39" fmla="*/ 0 h 4116"/>
              <a:gd name="T40" fmla="*/ 24481 w 1927"/>
              <a:gd name="T41" fmla="*/ 0 h 4116"/>
              <a:gd name="T42" fmla="*/ 24481 w 1927"/>
              <a:gd name="T43" fmla="*/ 0 h 4116"/>
              <a:gd name="T44" fmla="*/ 0 w 1927"/>
              <a:gd name="T45" fmla="*/ 24470 h 4116"/>
              <a:gd name="T46" fmla="*/ 0 w 1927"/>
              <a:gd name="T47" fmla="*/ 24470 h 4116"/>
              <a:gd name="T48" fmla="*/ 24481 w 1927"/>
              <a:gd name="T49" fmla="*/ 48220 h 4116"/>
              <a:gd name="T50" fmla="*/ 368650 w 1927"/>
              <a:gd name="T51" fmla="*/ 48220 h 4116"/>
              <a:gd name="T52" fmla="*/ 368650 w 1927"/>
              <a:gd name="T53" fmla="*/ 48220 h 4116"/>
              <a:gd name="T54" fmla="*/ 573495 w 1927"/>
              <a:gd name="T55" fmla="*/ 286440 h 411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1927" h="4116">
                <a:moveTo>
                  <a:pt x="1593" y="796"/>
                </a:moveTo>
                <a:lnTo>
                  <a:pt x="1593" y="3839"/>
                </a:lnTo>
                <a:lnTo>
                  <a:pt x="1423" y="3839"/>
                </a:lnTo>
                <a:cubicBezTo>
                  <a:pt x="1397" y="3839"/>
                  <a:pt x="1376" y="3860"/>
                  <a:pt x="1376" y="3886"/>
                </a:cubicBezTo>
                <a:lnTo>
                  <a:pt x="1376" y="4112"/>
                </a:lnTo>
                <a:lnTo>
                  <a:pt x="1598" y="4112"/>
                </a:lnTo>
                <a:cubicBezTo>
                  <a:pt x="1599" y="4113"/>
                  <a:pt x="1600" y="4114"/>
                  <a:pt x="1600" y="4115"/>
                </a:cubicBezTo>
                <a:lnTo>
                  <a:pt x="1721" y="4115"/>
                </a:lnTo>
                <a:cubicBezTo>
                  <a:pt x="1721" y="4114"/>
                  <a:pt x="1722" y="4113"/>
                  <a:pt x="1722" y="4112"/>
                </a:cubicBezTo>
                <a:lnTo>
                  <a:pt x="1926" y="4112"/>
                </a:lnTo>
                <a:lnTo>
                  <a:pt x="1926" y="3886"/>
                </a:lnTo>
                <a:cubicBezTo>
                  <a:pt x="1926" y="3860"/>
                  <a:pt x="1904" y="3839"/>
                  <a:pt x="1878" y="3839"/>
                </a:cubicBezTo>
                <a:lnTo>
                  <a:pt x="1728" y="3839"/>
                </a:lnTo>
                <a:lnTo>
                  <a:pt x="1728" y="796"/>
                </a:lnTo>
                <a:cubicBezTo>
                  <a:pt x="1728" y="58"/>
                  <a:pt x="1190" y="0"/>
                  <a:pt x="1024" y="0"/>
                </a:cubicBezTo>
                <a:lnTo>
                  <a:pt x="68" y="0"/>
                </a:lnTo>
                <a:cubicBezTo>
                  <a:pt x="31" y="0"/>
                  <a:pt x="0" y="30"/>
                  <a:pt x="0" y="68"/>
                </a:cubicBezTo>
                <a:cubicBezTo>
                  <a:pt x="0" y="104"/>
                  <a:pt x="31" y="134"/>
                  <a:pt x="68" y="134"/>
                </a:cubicBezTo>
                <a:lnTo>
                  <a:pt x="1024" y="134"/>
                </a:lnTo>
                <a:cubicBezTo>
                  <a:pt x="1195" y="134"/>
                  <a:pt x="1593" y="199"/>
                  <a:pt x="1593" y="796"/>
                </a:cubicBezTo>
              </a:path>
            </a:pathLst>
          </a:cu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A9716F00-677E-4DE2-B2A6-88B79C0AA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0395" y="4849116"/>
            <a:ext cx="360896" cy="2000803"/>
          </a:xfrm>
          <a:custGeom>
            <a:avLst/>
            <a:gdLst>
              <a:gd name="T0" fmla="*/ 119567 w 551"/>
              <a:gd name="T1" fmla="*/ 8280 h 3056"/>
              <a:gd name="T2" fmla="*/ 119567 w 551"/>
              <a:gd name="T3" fmla="*/ 0 h 3056"/>
              <a:gd name="T4" fmla="*/ 70948 w 551"/>
              <a:gd name="T5" fmla="*/ 0 h 3056"/>
              <a:gd name="T6" fmla="*/ 70948 w 551"/>
              <a:gd name="T7" fmla="*/ 8280 h 3056"/>
              <a:gd name="T8" fmla="*/ 0 w 551"/>
              <a:gd name="T9" fmla="*/ 8280 h 3056"/>
              <a:gd name="T10" fmla="*/ 0 w 551"/>
              <a:gd name="T11" fmla="*/ 89638 h 3056"/>
              <a:gd name="T12" fmla="*/ 0 w 551"/>
              <a:gd name="T13" fmla="*/ 89638 h 3056"/>
              <a:gd name="T14" fmla="*/ 17287 w 551"/>
              <a:gd name="T15" fmla="*/ 106558 h 3056"/>
              <a:gd name="T16" fmla="*/ 70948 w 551"/>
              <a:gd name="T17" fmla="*/ 106558 h 3056"/>
              <a:gd name="T18" fmla="*/ 70948 w 551"/>
              <a:gd name="T19" fmla="*/ 1075298 h 3056"/>
              <a:gd name="T20" fmla="*/ 70948 w 551"/>
              <a:gd name="T21" fmla="*/ 1075298 h 3056"/>
              <a:gd name="T22" fmla="*/ 95077 w 551"/>
              <a:gd name="T23" fmla="*/ 1099777 h 3056"/>
              <a:gd name="T24" fmla="*/ 95077 w 551"/>
              <a:gd name="T25" fmla="*/ 1099777 h 3056"/>
              <a:gd name="T26" fmla="*/ 119567 w 551"/>
              <a:gd name="T27" fmla="*/ 1075298 h 3056"/>
              <a:gd name="T28" fmla="*/ 119567 w 551"/>
              <a:gd name="T29" fmla="*/ 106558 h 3056"/>
              <a:gd name="T30" fmla="*/ 180791 w 551"/>
              <a:gd name="T31" fmla="*/ 106558 h 3056"/>
              <a:gd name="T32" fmla="*/ 180791 w 551"/>
              <a:gd name="T33" fmla="*/ 106558 h 3056"/>
              <a:gd name="T34" fmla="*/ 198078 w 551"/>
              <a:gd name="T35" fmla="*/ 89638 h 3056"/>
              <a:gd name="T36" fmla="*/ 198078 w 551"/>
              <a:gd name="T37" fmla="*/ 8280 h 3056"/>
              <a:gd name="T38" fmla="*/ 119567 w 551"/>
              <a:gd name="T39" fmla="*/ 8280 h 305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551" h="3056">
                <a:moveTo>
                  <a:pt x="332" y="23"/>
                </a:moveTo>
                <a:lnTo>
                  <a:pt x="332" y="0"/>
                </a:lnTo>
                <a:lnTo>
                  <a:pt x="197" y="0"/>
                </a:lnTo>
                <a:lnTo>
                  <a:pt x="197" y="23"/>
                </a:lnTo>
                <a:lnTo>
                  <a:pt x="0" y="23"/>
                </a:lnTo>
                <a:lnTo>
                  <a:pt x="0" y="249"/>
                </a:lnTo>
                <a:cubicBezTo>
                  <a:pt x="0" y="275"/>
                  <a:pt x="21" y="296"/>
                  <a:pt x="48" y="296"/>
                </a:cubicBezTo>
                <a:lnTo>
                  <a:pt x="197" y="296"/>
                </a:lnTo>
                <a:lnTo>
                  <a:pt x="197" y="2987"/>
                </a:lnTo>
                <a:cubicBezTo>
                  <a:pt x="197" y="3025"/>
                  <a:pt x="227" y="3055"/>
                  <a:pt x="264" y="3055"/>
                </a:cubicBezTo>
                <a:cubicBezTo>
                  <a:pt x="302" y="3055"/>
                  <a:pt x="332" y="3025"/>
                  <a:pt x="332" y="2987"/>
                </a:cubicBezTo>
                <a:lnTo>
                  <a:pt x="332" y="296"/>
                </a:lnTo>
                <a:lnTo>
                  <a:pt x="502" y="296"/>
                </a:lnTo>
                <a:cubicBezTo>
                  <a:pt x="529" y="296"/>
                  <a:pt x="550" y="275"/>
                  <a:pt x="550" y="249"/>
                </a:cubicBezTo>
                <a:lnTo>
                  <a:pt x="550" y="23"/>
                </a:lnTo>
                <a:lnTo>
                  <a:pt x="332" y="23"/>
                </a:lnTo>
              </a:path>
            </a:pathLst>
          </a:custGeom>
          <a:solidFill>
            <a:schemeClr val="tx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10">
            <a:extLst>
              <a:ext uri="{FF2B5EF4-FFF2-40B4-BE49-F238E27FC236}">
                <a16:creationId xmlns:a16="http://schemas.microsoft.com/office/drawing/2014/main" id="{A7AD4EF7-1EC8-4B81-B27A-DE3AE80A0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9405" y="6424629"/>
            <a:ext cx="2338601" cy="2338602"/>
          </a:xfrm>
          <a:custGeom>
            <a:avLst/>
            <a:gdLst>
              <a:gd name="T0" fmla="*/ 1261410 w 3574"/>
              <a:gd name="T1" fmla="*/ 0 h 3574"/>
              <a:gd name="T2" fmla="*/ 24465 w 3574"/>
              <a:gd name="T3" fmla="*/ 0 h 3574"/>
              <a:gd name="T4" fmla="*/ 24465 w 3574"/>
              <a:gd name="T5" fmla="*/ 0 h 3574"/>
              <a:gd name="T6" fmla="*/ 0 w 3574"/>
              <a:gd name="T7" fmla="*/ 24465 h 3574"/>
              <a:gd name="T8" fmla="*/ 0 w 3574"/>
              <a:gd name="T9" fmla="*/ 1261410 h 3574"/>
              <a:gd name="T10" fmla="*/ 0 w 3574"/>
              <a:gd name="T11" fmla="*/ 1261410 h 3574"/>
              <a:gd name="T12" fmla="*/ 24465 w 3574"/>
              <a:gd name="T13" fmla="*/ 1285515 h 3574"/>
              <a:gd name="T14" fmla="*/ 1261410 w 3574"/>
              <a:gd name="T15" fmla="*/ 1285515 h 3574"/>
              <a:gd name="T16" fmla="*/ 1261410 w 3574"/>
              <a:gd name="T17" fmla="*/ 1285515 h 3574"/>
              <a:gd name="T18" fmla="*/ 1285515 w 3574"/>
              <a:gd name="T19" fmla="*/ 1261410 h 3574"/>
              <a:gd name="T20" fmla="*/ 1285515 w 3574"/>
              <a:gd name="T21" fmla="*/ 24465 h 3574"/>
              <a:gd name="T22" fmla="*/ 1285515 w 3574"/>
              <a:gd name="T23" fmla="*/ 24465 h 3574"/>
              <a:gd name="T24" fmla="*/ 1261410 w 3574"/>
              <a:gd name="T25" fmla="*/ 0 h 35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74" h="3574">
                <a:moveTo>
                  <a:pt x="3506" y="0"/>
                </a:moveTo>
                <a:lnTo>
                  <a:pt x="68" y="0"/>
                </a:lnTo>
                <a:cubicBezTo>
                  <a:pt x="30" y="0"/>
                  <a:pt x="0" y="31"/>
                  <a:pt x="0" y="68"/>
                </a:cubicBezTo>
                <a:lnTo>
                  <a:pt x="0" y="3506"/>
                </a:lnTo>
                <a:cubicBezTo>
                  <a:pt x="0" y="3544"/>
                  <a:pt x="30" y="3573"/>
                  <a:pt x="68" y="3573"/>
                </a:cubicBezTo>
                <a:lnTo>
                  <a:pt x="3506" y="3573"/>
                </a:lnTo>
                <a:cubicBezTo>
                  <a:pt x="3544" y="3573"/>
                  <a:pt x="3573" y="3544"/>
                  <a:pt x="3573" y="3506"/>
                </a:cubicBezTo>
                <a:lnTo>
                  <a:pt x="3573" y="68"/>
                </a:lnTo>
                <a:cubicBezTo>
                  <a:pt x="3573" y="31"/>
                  <a:pt x="3544" y="0"/>
                  <a:pt x="3506" y="0"/>
                </a:cubicBezTo>
              </a:path>
            </a:pathLst>
          </a:custGeom>
          <a:solidFill>
            <a:schemeClr val="tx2">
              <a:lumMod val="90000"/>
              <a:lumOff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EDFBF941-9F77-4C21-B3C1-A84AA3D81F8A}"/>
              </a:ext>
            </a:extLst>
          </p:cNvPr>
          <p:cNvSpPr txBox="1">
            <a:spLocks/>
          </p:cNvSpPr>
          <p:nvPr/>
        </p:nvSpPr>
        <p:spPr>
          <a:xfrm>
            <a:off x="16718779" y="431853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181DA5B4-7BE5-44EE-BFA1-D927CFB96C42}"/>
              </a:ext>
            </a:extLst>
          </p:cNvPr>
          <p:cNvSpPr txBox="1">
            <a:spLocks/>
          </p:cNvSpPr>
          <p:nvPr/>
        </p:nvSpPr>
        <p:spPr>
          <a:xfrm>
            <a:off x="17628240" y="832042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74AA588B-4E27-4D71-A42F-CCF21E67EAA8}"/>
              </a:ext>
            </a:extLst>
          </p:cNvPr>
          <p:cNvSpPr txBox="1">
            <a:spLocks/>
          </p:cNvSpPr>
          <p:nvPr/>
        </p:nvSpPr>
        <p:spPr>
          <a:xfrm>
            <a:off x="14741075" y="1105457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4114A874-76F3-4B18-9ECB-BAAFD7D93B19}"/>
              </a:ext>
            </a:extLst>
          </p:cNvPr>
          <p:cNvSpPr txBox="1">
            <a:spLocks/>
          </p:cNvSpPr>
          <p:nvPr/>
        </p:nvSpPr>
        <p:spPr>
          <a:xfrm>
            <a:off x="6029300" y="312930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0EB30B05-84CF-4D8A-A6CF-72FD6A7F375F}"/>
              </a:ext>
            </a:extLst>
          </p:cNvPr>
          <p:cNvSpPr txBox="1">
            <a:spLocks/>
          </p:cNvSpPr>
          <p:nvPr/>
        </p:nvSpPr>
        <p:spPr>
          <a:xfrm>
            <a:off x="2804339" y="567103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1804493E-357E-43E7-9F56-5F95C1852FFD}"/>
              </a:ext>
            </a:extLst>
          </p:cNvPr>
          <p:cNvSpPr txBox="1">
            <a:spLocks/>
          </p:cNvSpPr>
          <p:nvPr/>
        </p:nvSpPr>
        <p:spPr>
          <a:xfrm>
            <a:off x="2543903" y="975679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FC6E482-17F9-4A9A-9C8B-78ED4A852CE5}"/>
              </a:ext>
            </a:extLst>
          </p:cNvPr>
          <p:cNvSpPr txBox="1"/>
          <p:nvPr/>
        </p:nvSpPr>
        <p:spPr>
          <a:xfrm>
            <a:off x="11424210" y="311984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5" name="Shape 2777">
            <a:extLst>
              <a:ext uri="{FF2B5EF4-FFF2-40B4-BE49-F238E27FC236}">
                <a16:creationId xmlns:a16="http://schemas.microsoft.com/office/drawing/2014/main" id="{627F93B5-9EE6-4025-8F9A-04BC152FD430}"/>
              </a:ext>
            </a:extLst>
          </p:cNvPr>
          <p:cNvSpPr>
            <a:spLocks noChangeAspect="1"/>
          </p:cNvSpPr>
          <p:nvPr/>
        </p:nvSpPr>
        <p:spPr>
          <a:xfrm>
            <a:off x="11751817" y="3710001"/>
            <a:ext cx="40629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20095"/>
                </a:moveTo>
                <a:lnTo>
                  <a:pt x="11298" y="14886"/>
                </a:lnTo>
                <a:lnTo>
                  <a:pt x="11293" y="14890"/>
                </a:lnTo>
                <a:cubicBezTo>
                  <a:pt x="11170" y="14791"/>
                  <a:pt x="10997" y="14727"/>
                  <a:pt x="10800" y="14727"/>
                </a:cubicBezTo>
                <a:cubicBezTo>
                  <a:pt x="10603" y="14727"/>
                  <a:pt x="10430" y="14791"/>
                  <a:pt x="10306" y="14890"/>
                </a:cubicBezTo>
                <a:lnTo>
                  <a:pt x="10302" y="14886"/>
                </a:lnTo>
                <a:lnTo>
                  <a:pt x="1350" y="20095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20095"/>
                  <a:pt x="20250" y="20095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72" y="21600"/>
                  <a:pt x="1045" y="21537"/>
                  <a:pt x="1169" y="21438"/>
                </a:cubicBezTo>
                <a:lnTo>
                  <a:pt x="1173" y="21441"/>
                </a:lnTo>
                <a:lnTo>
                  <a:pt x="10800" y="15839"/>
                </a:lnTo>
                <a:lnTo>
                  <a:pt x="20427" y="21441"/>
                </a:lnTo>
                <a:lnTo>
                  <a:pt x="20431" y="21438"/>
                </a:lnTo>
                <a:cubicBezTo>
                  <a:pt x="20555" y="21537"/>
                  <a:pt x="2072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7337" y="7850"/>
                </a:moveTo>
                <a:lnTo>
                  <a:pt x="9710" y="7850"/>
                </a:lnTo>
                <a:lnTo>
                  <a:pt x="10039" y="7213"/>
                </a:lnTo>
                <a:lnTo>
                  <a:pt x="10800" y="5738"/>
                </a:lnTo>
                <a:lnTo>
                  <a:pt x="11561" y="7213"/>
                </a:lnTo>
                <a:lnTo>
                  <a:pt x="11890" y="7850"/>
                </a:lnTo>
                <a:lnTo>
                  <a:pt x="14263" y="7850"/>
                </a:lnTo>
                <a:lnTo>
                  <a:pt x="13014" y="8550"/>
                </a:lnTo>
                <a:lnTo>
                  <a:pt x="12253" y="8976"/>
                </a:lnTo>
                <a:lnTo>
                  <a:pt x="12557" y="9638"/>
                </a:lnTo>
                <a:lnTo>
                  <a:pt x="13240" y="11130"/>
                </a:lnTo>
                <a:lnTo>
                  <a:pt x="11598" y="10254"/>
                </a:lnTo>
                <a:lnTo>
                  <a:pt x="10800" y="9828"/>
                </a:lnTo>
                <a:lnTo>
                  <a:pt x="10002" y="10254"/>
                </a:lnTo>
                <a:lnTo>
                  <a:pt x="8360" y="11130"/>
                </a:lnTo>
                <a:lnTo>
                  <a:pt x="9043" y="9638"/>
                </a:lnTo>
                <a:lnTo>
                  <a:pt x="9347" y="8976"/>
                </a:lnTo>
                <a:lnTo>
                  <a:pt x="8586" y="8550"/>
                </a:lnTo>
                <a:cubicBezTo>
                  <a:pt x="8586" y="8550"/>
                  <a:pt x="7337" y="7850"/>
                  <a:pt x="7337" y="7850"/>
                </a:cubicBezTo>
                <a:close/>
                <a:moveTo>
                  <a:pt x="5737" y="13745"/>
                </a:moveTo>
                <a:lnTo>
                  <a:pt x="10800" y="11045"/>
                </a:lnTo>
                <a:lnTo>
                  <a:pt x="15863" y="13745"/>
                </a:lnTo>
                <a:lnTo>
                  <a:pt x="13838" y="9328"/>
                </a:lnTo>
                <a:lnTo>
                  <a:pt x="18225" y="6868"/>
                </a:lnTo>
                <a:lnTo>
                  <a:pt x="12825" y="6868"/>
                </a:lnTo>
                <a:lnTo>
                  <a:pt x="10800" y="2945"/>
                </a:lnTo>
                <a:lnTo>
                  <a:pt x="8775" y="6868"/>
                </a:lnTo>
                <a:lnTo>
                  <a:pt x="3375" y="6868"/>
                </a:lnTo>
                <a:lnTo>
                  <a:pt x="7762" y="9328"/>
                </a:lnTo>
                <a:cubicBezTo>
                  <a:pt x="7762" y="9328"/>
                  <a:pt x="5737" y="13745"/>
                  <a:pt x="5737" y="1374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754">
            <a:extLst>
              <a:ext uri="{FF2B5EF4-FFF2-40B4-BE49-F238E27FC236}">
                <a16:creationId xmlns:a16="http://schemas.microsoft.com/office/drawing/2014/main" id="{994A9156-5C52-40BC-858D-37C9BAD48227}"/>
              </a:ext>
            </a:extLst>
          </p:cNvPr>
          <p:cNvSpPr>
            <a:spLocks noChangeAspect="1"/>
          </p:cNvSpPr>
          <p:nvPr/>
        </p:nvSpPr>
        <p:spPr>
          <a:xfrm>
            <a:off x="15021265" y="4859288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709"/>
                </a:moveTo>
                <a:cubicBezTo>
                  <a:pt x="10203" y="15709"/>
                  <a:pt x="9720" y="16149"/>
                  <a:pt x="9720" y="16691"/>
                </a:cubicBezTo>
                <a:cubicBezTo>
                  <a:pt x="9720" y="17233"/>
                  <a:pt x="10203" y="17673"/>
                  <a:pt x="10800" y="17673"/>
                </a:cubicBezTo>
                <a:cubicBezTo>
                  <a:pt x="11396" y="17673"/>
                  <a:pt x="11880" y="17233"/>
                  <a:pt x="11880" y="16691"/>
                </a:cubicBezTo>
                <a:cubicBezTo>
                  <a:pt x="11880" y="16149"/>
                  <a:pt x="11396" y="15709"/>
                  <a:pt x="10800" y="15709"/>
                </a:cubicBezTo>
                <a:moveTo>
                  <a:pt x="12960" y="10800"/>
                </a:moveTo>
                <a:cubicBezTo>
                  <a:pt x="12363" y="10800"/>
                  <a:pt x="11880" y="11240"/>
                  <a:pt x="11880" y="11782"/>
                </a:cubicBezTo>
                <a:cubicBezTo>
                  <a:pt x="11880" y="12324"/>
                  <a:pt x="12363" y="12764"/>
                  <a:pt x="12960" y="12764"/>
                </a:cubicBezTo>
                <a:cubicBezTo>
                  <a:pt x="13556" y="12764"/>
                  <a:pt x="14040" y="12324"/>
                  <a:pt x="14040" y="11782"/>
                </a:cubicBezTo>
                <a:cubicBezTo>
                  <a:pt x="14040" y="11240"/>
                  <a:pt x="13556" y="10800"/>
                  <a:pt x="12960" y="10800"/>
                </a:cubicBezTo>
                <a:moveTo>
                  <a:pt x="15660" y="14727"/>
                </a:moveTo>
                <a:cubicBezTo>
                  <a:pt x="15362" y="14727"/>
                  <a:pt x="15120" y="14947"/>
                  <a:pt x="15120" y="15218"/>
                </a:cubicBezTo>
                <a:cubicBezTo>
                  <a:pt x="15120" y="15490"/>
                  <a:pt x="15362" y="15709"/>
                  <a:pt x="15660" y="15709"/>
                </a:cubicBezTo>
                <a:cubicBezTo>
                  <a:pt x="15958" y="15709"/>
                  <a:pt x="16200" y="15490"/>
                  <a:pt x="16200" y="15218"/>
                </a:cubicBezTo>
                <a:cubicBezTo>
                  <a:pt x="16200" y="14947"/>
                  <a:pt x="15958" y="14727"/>
                  <a:pt x="15660" y="14727"/>
                </a:cubicBezTo>
                <a:moveTo>
                  <a:pt x="16740" y="17673"/>
                </a:moveTo>
                <a:cubicBezTo>
                  <a:pt x="16442" y="17673"/>
                  <a:pt x="16200" y="17892"/>
                  <a:pt x="16200" y="18164"/>
                </a:cubicBezTo>
                <a:cubicBezTo>
                  <a:pt x="16200" y="18435"/>
                  <a:pt x="16442" y="18655"/>
                  <a:pt x="16740" y="18655"/>
                </a:cubicBezTo>
                <a:cubicBezTo>
                  <a:pt x="17038" y="18655"/>
                  <a:pt x="17280" y="18435"/>
                  <a:pt x="17280" y="18164"/>
                </a:cubicBezTo>
                <a:cubicBezTo>
                  <a:pt x="17280" y="17892"/>
                  <a:pt x="17038" y="17673"/>
                  <a:pt x="16740" y="17673"/>
                </a:cubicBezTo>
                <a:moveTo>
                  <a:pt x="7020" y="13745"/>
                </a:moveTo>
                <a:cubicBezTo>
                  <a:pt x="6722" y="13745"/>
                  <a:pt x="6480" y="13525"/>
                  <a:pt x="6480" y="13255"/>
                </a:cubicBezTo>
                <a:cubicBezTo>
                  <a:pt x="6480" y="12983"/>
                  <a:pt x="6722" y="12764"/>
                  <a:pt x="7020" y="12764"/>
                </a:cubicBezTo>
                <a:cubicBezTo>
                  <a:pt x="7318" y="12764"/>
                  <a:pt x="7560" y="12983"/>
                  <a:pt x="7560" y="13255"/>
                </a:cubicBezTo>
                <a:cubicBezTo>
                  <a:pt x="7560" y="13525"/>
                  <a:pt x="7318" y="13745"/>
                  <a:pt x="7020" y="13745"/>
                </a:cubicBezTo>
                <a:moveTo>
                  <a:pt x="7020" y="11782"/>
                </a:moveTo>
                <a:cubicBezTo>
                  <a:pt x="6126" y="11782"/>
                  <a:pt x="5400" y="12441"/>
                  <a:pt x="5400" y="13255"/>
                </a:cubicBezTo>
                <a:cubicBezTo>
                  <a:pt x="5400" y="14068"/>
                  <a:pt x="6126" y="14727"/>
                  <a:pt x="7020" y="14727"/>
                </a:cubicBezTo>
                <a:cubicBezTo>
                  <a:pt x="7914" y="14727"/>
                  <a:pt x="8640" y="14068"/>
                  <a:pt x="8640" y="13255"/>
                </a:cubicBezTo>
                <a:cubicBezTo>
                  <a:pt x="8640" y="12441"/>
                  <a:pt x="7914" y="11782"/>
                  <a:pt x="7020" y="11782"/>
                </a:cubicBezTo>
                <a:moveTo>
                  <a:pt x="16200" y="20618"/>
                </a:moveTo>
                <a:lnTo>
                  <a:pt x="5400" y="20618"/>
                </a:lnTo>
                <a:cubicBezTo>
                  <a:pt x="5224" y="20618"/>
                  <a:pt x="1080" y="20574"/>
                  <a:pt x="1080" y="16691"/>
                </a:cubicBezTo>
                <a:cubicBezTo>
                  <a:pt x="1080" y="12965"/>
                  <a:pt x="3149" y="11214"/>
                  <a:pt x="4975" y="9670"/>
                </a:cubicBezTo>
                <a:cubicBezTo>
                  <a:pt x="6031" y="8777"/>
                  <a:pt x="7028" y="7920"/>
                  <a:pt x="7400" y="6808"/>
                </a:cubicBezTo>
                <a:cubicBezTo>
                  <a:pt x="7683" y="6848"/>
                  <a:pt x="7974" y="6878"/>
                  <a:pt x="8279" y="6878"/>
                </a:cubicBezTo>
                <a:cubicBezTo>
                  <a:pt x="9182" y="6878"/>
                  <a:pt x="10166" y="6687"/>
                  <a:pt x="11184" y="6177"/>
                </a:cubicBezTo>
                <a:cubicBezTo>
                  <a:pt x="12256" y="5642"/>
                  <a:pt x="13226" y="5425"/>
                  <a:pt x="14040" y="5367"/>
                </a:cubicBezTo>
                <a:lnTo>
                  <a:pt x="14040" y="5891"/>
                </a:lnTo>
                <a:cubicBezTo>
                  <a:pt x="14040" y="7483"/>
                  <a:pt x="15296" y="8546"/>
                  <a:pt x="16625" y="9670"/>
                </a:cubicBezTo>
                <a:cubicBezTo>
                  <a:pt x="18451" y="11214"/>
                  <a:pt x="20520" y="12965"/>
                  <a:pt x="20520" y="16691"/>
                </a:cubicBezTo>
                <a:cubicBezTo>
                  <a:pt x="20520" y="20474"/>
                  <a:pt x="16637" y="20614"/>
                  <a:pt x="16200" y="20618"/>
                </a:cubicBezTo>
                <a:moveTo>
                  <a:pt x="14040" y="2945"/>
                </a:moveTo>
                <a:lnTo>
                  <a:pt x="14040" y="4432"/>
                </a:lnTo>
                <a:cubicBezTo>
                  <a:pt x="13069" y="4489"/>
                  <a:pt x="11917" y="4734"/>
                  <a:pt x="10654" y="5365"/>
                </a:cubicBezTo>
                <a:cubicBezTo>
                  <a:pt x="9547" y="5920"/>
                  <a:pt x="8485" y="6015"/>
                  <a:pt x="7560" y="5894"/>
                </a:cubicBezTo>
                <a:lnTo>
                  <a:pt x="7560" y="5891"/>
                </a:lnTo>
                <a:lnTo>
                  <a:pt x="7560" y="2945"/>
                </a:lnTo>
                <a:cubicBezTo>
                  <a:pt x="7560" y="2945"/>
                  <a:pt x="14040" y="2945"/>
                  <a:pt x="14040" y="2945"/>
                </a:cubicBezTo>
                <a:close/>
                <a:moveTo>
                  <a:pt x="5400" y="982"/>
                </a:moveTo>
                <a:lnTo>
                  <a:pt x="16200" y="982"/>
                </a:lnTo>
                <a:lnTo>
                  <a:pt x="16200" y="1964"/>
                </a:lnTo>
                <a:lnTo>
                  <a:pt x="5400" y="1964"/>
                </a:lnTo>
                <a:cubicBezTo>
                  <a:pt x="5400" y="1964"/>
                  <a:pt x="5400" y="982"/>
                  <a:pt x="5400" y="982"/>
                </a:cubicBezTo>
                <a:close/>
                <a:moveTo>
                  <a:pt x="15120" y="5891"/>
                </a:moveTo>
                <a:lnTo>
                  <a:pt x="15120" y="2945"/>
                </a:lnTo>
                <a:lnTo>
                  <a:pt x="16200" y="2945"/>
                </a:lnTo>
                <a:cubicBezTo>
                  <a:pt x="16796" y="2945"/>
                  <a:pt x="17280" y="2505"/>
                  <a:pt x="17280" y="1964"/>
                </a:cubicBezTo>
                <a:lnTo>
                  <a:pt x="17280" y="982"/>
                </a:lnTo>
                <a:cubicBezTo>
                  <a:pt x="17280" y="440"/>
                  <a:pt x="16796" y="0"/>
                  <a:pt x="16200" y="0"/>
                </a:cubicBezTo>
                <a:lnTo>
                  <a:pt x="5400" y="0"/>
                </a:lnTo>
                <a:cubicBezTo>
                  <a:pt x="4803" y="0"/>
                  <a:pt x="4320" y="440"/>
                  <a:pt x="4320" y="982"/>
                </a:cubicBezTo>
                <a:lnTo>
                  <a:pt x="4320" y="1964"/>
                </a:lnTo>
                <a:cubicBezTo>
                  <a:pt x="4320" y="2505"/>
                  <a:pt x="4803" y="2945"/>
                  <a:pt x="5400" y="2945"/>
                </a:cubicBezTo>
                <a:lnTo>
                  <a:pt x="6480" y="2945"/>
                </a:lnTo>
                <a:lnTo>
                  <a:pt x="6480" y="5891"/>
                </a:lnTo>
                <a:cubicBezTo>
                  <a:pt x="6480" y="8836"/>
                  <a:pt x="0" y="9818"/>
                  <a:pt x="0" y="16691"/>
                </a:cubicBezTo>
                <a:cubicBezTo>
                  <a:pt x="0" y="21600"/>
                  <a:pt x="5400" y="21600"/>
                  <a:pt x="5400" y="21600"/>
                </a:cubicBezTo>
                <a:lnTo>
                  <a:pt x="16200" y="21600"/>
                </a:lnTo>
                <a:cubicBezTo>
                  <a:pt x="16200" y="21600"/>
                  <a:pt x="21600" y="21600"/>
                  <a:pt x="21600" y="16691"/>
                </a:cubicBezTo>
                <a:cubicBezTo>
                  <a:pt x="21600" y="9818"/>
                  <a:pt x="15120" y="8836"/>
                  <a:pt x="15120" y="5891"/>
                </a:cubicBezTo>
                <a:moveTo>
                  <a:pt x="5940" y="16691"/>
                </a:moveTo>
                <a:cubicBezTo>
                  <a:pt x="5642" y="16691"/>
                  <a:pt x="5400" y="16910"/>
                  <a:pt x="5400" y="17182"/>
                </a:cubicBezTo>
                <a:cubicBezTo>
                  <a:pt x="5400" y="17453"/>
                  <a:pt x="5642" y="17673"/>
                  <a:pt x="5940" y="17673"/>
                </a:cubicBezTo>
                <a:cubicBezTo>
                  <a:pt x="6238" y="17673"/>
                  <a:pt x="6480" y="17453"/>
                  <a:pt x="6480" y="17182"/>
                </a:cubicBezTo>
                <a:cubicBezTo>
                  <a:pt x="6480" y="16910"/>
                  <a:pt x="6238" y="16691"/>
                  <a:pt x="5940" y="166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TextBox 31">
            <a:extLst>
              <a:ext uri="{FF2B5EF4-FFF2-40B4-BE49-F238E27FC236}">
                <a16:creationId xmlns:a16="http://schemas.microsoft.com/office/drawing/2014/main" id="{C6ED1CE2-FD7A-43B1-9357-9DF168361910}"/>
              </a:ext>
            </a:extLst>
          </p:cNvPr>
          <p:cNvSpPr txBox="1"/>
          <p:nvPr/>
        </p:nvSpPr>
        <p:spPr>
          <a:xfrm>
            <a:off x="14744445" y="427451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6" name="Shape 2778">
            <a:extLst>
              <a:ext uri="{FF2B5EF4-FFF2-40B4-BE49-F238E27FC236}">
                <a16:creationId xmlns:a16="http://schemas.microsoft.com/office/drawing/2014/main" id="{AD4F1CFC-D7FB-4C3F-9E1E-67F895795B82}"/>
              </a:ext>
            </a:extLst>
          </p:cNvPr>
          <p:cNvSpPr>
            <a:spLocks noChangeAspect="1"/>
          </p:cNvSpPr>
          <p:nvPr/>
        </p:nvSpPr>
        <p:spPr>
          <a:xfrm>
            <a:off x="11769378" y="7605909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TextBox 31">
            <a:extLst>
              <a:ext uri="{FF2B5EF4-FFF2-40B4-BE49-F238E27FC236}">
                <a16:creationId xmlns:a16="http://schemas.microsoft.com/office/drawing/2014/main" id="{C5B8B5CA-676B-4FF0-B4BB-619DD7485711}"/>
              </a:ext>
            </a:extLst>
          </p:cNvPr>
          <p:cNvSpPr txBox="1"/>
          <p:nvPr/>
        </p:nvSpPr>
        <p:spPr>
          <a:xfrm>
            <a:off x="11517951" y="702329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1" name="Shape 2623">
            <a:extLst>
              <a:ext uri="{FF2B5EF4-FFF2-40B4-BE49-F238E27FC236}">
                <a16:creationId xmlns:a16="http://schemas.microsoft.com/office/drawing/2014/main" id="{4D3170E7-C618-4C26-A86D-851A9721332E}"/>
              </a:ext>
            </a:extLst>
          </p:cNvPr>
          <p:cNvSpPr>
            <a:spLocks noChangeAspect="1"/>
          </p:cNvSpPr>
          <p:nvPr/>
        </p:nvSpPr>
        <p:spPr>
          <a:xfrm>
            <a:off x="15911103" y="884501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TextBox 31">
            <a:extLst>
              <a:ext uri="{FF2B5EF4-FFF2-40B4-BE49-F238E27FC236}">
                <a16:creationId xmlns:a16="http://schemas.microsoft.com/office/drawing/2014/main" id="{0E2C2303-09A9-4C27-8CCD-9083562771EC}"/>
              </a:ext>
            </a:extLst>
          </p:cNvPr>
          <p:cNvSpPr txBox="1"/>
          <p:nvPr/>
        </p:nvSpPr>
        <p:spPr>
          <a:xfrm>
            <a:off x="15659677" y="826024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0" name="Shape 2568">
            <a:extLst>
              <a:ext uri="{FF2B5EF4-FFF2-40B4-BE49-F238E27FC236}">
                <a16:creationId xmlns:a16="http://schemas.microsoft.com/office/drawing/2014/main" id="{B1146453-8804-4A67-9797-9C1E7BA8CD59}"/>
              </a:ext>
            </a:extLst>
          </p:cNvPr>
          <p:cNvSpPr>
            <a:spLocks noChangeAspect="1"/>
          </p:cNvSpPr>
          <p:nvPr/>
        </p:nvSpPr>
        <p:spPr>
          <a:xfrm>
            <a:off x="12518688" y="11615239"/>
            <a:ext cx="558655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3927"/>
                </a:moveTo>
                <a:cubicBezTo>
                  <a:pt x="7990" y="3927"/>
                  <a:pt x="8113" y="3872"/>
                  <a:pt x="8202" y="3784"/>
                </a:cubicBezTo>
                <a:lnTo>
                  <a:pt x="10309" y="1676"/>
                </a:lnTo>
                <a:lnTo>
                  <a:pt x="10309" y="15218"/>
                </a:lnTo>
                <a:lnTo>
                  <a:pt x="10309" y="15218"/>
                </a:lnTo>
                <a:cubicBezTo>
                  <a:pt x="10309" y="15489"/>
                  <a:pt x="10529" y="15709"/>
                  <a:pt x="10800" y="15709"/>
                </a:cubicBezTo>
                <a:cubicBezTo>
                  <a:pt x="11071" y="15709"/>
                  <a:pt x="11291" y="15489"/>
                  <a:pt x="11291" y="15218"/>
                </a:cubicBezTo>
                <a:lnTo>
                  <a:pt x="11291" y="1676"/>
                </a:lnTo>
                <a:lnTo>
                  <a:pt x="13398" y="3784"/>
                </a:lnTo>
                <a:cubicBezTo>
                  <a:pt x="13487" y="3872"/>
                  <a:pt x="13610" y="3927"/>
                  <a:pt x="13745" y="3927"/>
                </a:cubicBezTo>
                <a:cubicBezTo>
                  <a:pt x="14016" y="3927"/>
                  <a:pt x="14236" y="3708"/>
                  <a:pt x="14236" y="3436"/>
                </a:cubicBezTo>
                <a:cubicBezTo>
                  <a:pt x="14236" y="3301"/>
                  <a:pt x="14181" y="3178"/>
                  <a:pt x="14093" y="3089"/>
                </a:cubicBez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7507" y="3089"/>
                </a:lnTo>
                <a:cubicBezTo>
                  <a:pt x="7419" y="3178"/>
                  <a:pt x="7364" y="3301"/>
                  <a:pt x="7364" y="3436"/>
                </a:cubicBezTo>
                <a:cubicBezTo>
                  <a:pt x="7364" y="3708"/>
                  <a:pt x="7584" y="3927"/>
                  <a:pt x="7855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TextBox 31">
            <a:extLst>
              <a:ext uri="{FF2B5EF4-FFF2-40B4-BE49-F238E27FC236}">
                <a16:creationId xmlns:a16="http://schemas.microsoft.com/office/drawing/2014/main" id="{2935501E-B01B-47DF-9082-4EBC9ACF10B2}"/>
              </a:ext>
            </a:extLst>
          </p:cNvPr>
          <p:cNvSpPr txBox="1"/>
          <p:nvPr/>
        </p:nvSpPr>
        <p:spPr>
          <a:xfrm>
            <a:off x="12267261" y="1103046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4" name="Shape 2775">
            <a:extLst>
              <a:ext uri="{FF2B5EF4-FFF2-40B4-BE49-F238E27FC236}">
                <a16:creationId xmlns:a16="http://schemas.microsoft.com/office/drawing/2014/main" id="{A11B8846-5B94-453E-A666-71E75F4408EF}"/>
              </a:ext>
            </a:extLst>
          </p:cNvPr>
          <p:cNvSpPr>
            <a:spLocks noChangeAspect="1"/>
          </p:cNvSpPr>
          <p:nvPr/>
        </p:nvSpPr>
        <p:spPr>
          <a:xfrm>
            <a:off x="8190833" y="10126586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TextBox 31">
            <a:extLst>
              <a:ext uri="{FF2B5EF4-FFF2-40B4-BE49-F238E27FC236}">
                <a16:creationId xmlns:a16="http://schemas.microsoft.com/office/drawing/2014/main" id="{912F37A2-BF12-44D6-B6E9-9302B1981735}"/>
              </a:ext>
            </a:extLst>
          </p:cNvPr>
          <p:cNvSpPr txBox="1"/>
          <p:nvPr/>
        </p:nvSpPr>
        <p:spPr>
          <a:xfrm>
            <a:off x="7939406" y="954181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7" name="Shape 2784">
            <a:extLst>
              <a:ext uri="{FF2B5EF4-FFF2-40B4-BE49-F238E27FC236}">
                <a16:creationId xmlns:a16="http://schemas.microsoft.com/office/drawing/2014/main" id="{22BBFF21-637B-4E4A-BA7C-8EC46EE1791B}"/>
              </a:ext>
            </a:extLst>
          </p:cNvPr>
          <p:cNvSpPr>
            <a:spLocks noChangeAspect="1"/>
          </p:cNvSpPr>
          <p:nvPr/>
        </p:nvSpPr>
        <p:spPr>
          <a:xfrm>
            <a:off x="8522856" y="604591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TextBox 31">
            <a:extLst>
              <a:ext uri="{FF2B5EF4-FFF2-40B4-BE49-F238E27FC236}">
                <a16:creationId xmlns:a16="http://schemas.microsoft.com/office/drawing/2014/main" id="{7C15F5B6-94FC-4424-93C2-E26EF1FBD1AE}"/>
              </a:ext>
            </a:extLst>
          </p:cNvPr>
          <p:cNvSpPr txBox="1"/>
          <p:nvPr/>
        </p:nvSpPr>
        <p:spPr>
          <a:xfrm>
            <a:off x="8271429" y="546113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54407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81" name="Grupo 80">
            <a:extLst>
              <a:ext uri="{FF2B5EF4-FFF2-40B4-BE49-F238E27FC236}">
                <a16:creationId xmlns:a16="http://schemas.microsoft.com/office/drawing/2014/main" id="{19651284-BB4C-42E1-931C-E4CF1A4566EB}"/>
              </a:ext>
            </a:extLst>
          </p:cNvPr>
          <p:cNvGrpSpPr/>
          <p:nvPr/>
        </p:nvGrpSpPr>
        <p:grpSpPr>
          <a:xfrm>
            <a:off x="7627376" y="3161402"/>
            <a:ext cx="9122897" cy="9729994"/>
            <a:chOff x="7627376" y="3161402"/>
            <a:chExt cx="9122897" cy="9729994"/>
          </a:xfrm>
        </p:grpSpPr>
        <p:grpSp>
          <p:nvGrpSpPr>
            <p:cNvPr id="31" name="Grupo 30">
              <a:extLst>
                <a:ext uri="{FF2B5EF4-FFF2-40B4-BE49-F238E27FC236}">
                  <a16:creationId xmlns:a16="http://schemas.microsoft.com/office/drawing/2014/main" id="{D0058194-6CAE-43F5-B21C-2A2A12E3670B}"/>
                </a:ext>
              </a:extLst>
            </p:cNvPr>
            <p:cNvGrpSpPr/>
            <p:nvPr/>
          </p:nvGrpSpPr>
          <p:grpSpPr>
            <a:xfrm>
              <a:off x="8980509" y="4546559"/>
              <a:ext cx="6893185" cy="8344837"/>
              <a:chOff x="8787669" y="3350656"/>
              <a:chExt cx="7366775" cy="8918161"/>
            </a:xfrm>
            <a:solidFill>
              <a:schemeClr val="accent6">
                <a:lumMod val="50000"/>
              </a:schemeClr>
            </a:solidFill>
          </p:grpSpPr>
          <p:sp>
            <p:nvSpPr>
              <p:cNvPr id="23" name="Rectángulo: esquinas redondeadas 22">
                <a:extLst>
                  <a:ext uri="{FF2B5EF4-FFF2-40B4-BE49-F238E27FC236}">
                    <a16:creationId xmlns:a16="http://schemas.microsoft.com/office/drawing/2014/main" id="{0EA9FC50-EFDA-4E0A-9B23-0EDBFE27A6B4}"/>
                  </a:ext>
                </a:extLst>
              </p:cNvPr>
              <p:cNvSpPr/>
              <p:nvPr/>
            </p:nvSpPr>
            <p:spPr>
              <a:xfrm rot="18911838">
                <a:off x="11735166" y="10424994"/>
                <a:ext cx="2598419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ángulo: esquinas redondeadas 24">
                <a:extLst>
                  <a:ext uri="{FF2B5EF4-FFF2-40B4-BE49-F238E27FC236}">
                    <a16:creationId xmlns:a16="http://schemas.microsoft.com/office/drawing/2014/main" id="{D13544E9-83E0-4A50-8F3E-D22CB90E9678}"/>
                  </a:ext>
                </a:extLst>
              </p:cNvPr>
              <p:cNvSpPr/>
              <p:nvPr/>
            </p:nvSpPr>
            <p:spPr>
              <a:xfrm rot="18911838">
                <a:off x="11388018" y="8423987"/>
                <a:ext cx="4766426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ángulo: esquinas redondeadas 25">
                <a:extLst>
                  <a:ext uri="{FF2B5EF4-FFF2-40B4-BE49-F238E27FC236}">
                    <a16:creationId xmlns:a16="http://schemas.microsoft.com/office/drawing/2014/main" id="{9A2F464D-402B-4659-AC93-6163A84729E9}"/>
                  </a:ext>
                </a:extLst>
              </p:cNvPr>
              <p:cNvSpPr/>
              <p:nvPr/>
            </p:nvSpPr>
            <p:spPr>
              <a:xfrm rot="16200000">
                <a:off x="9535796" y="9574530"/>
                <a:ext cx="5138420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ángulo: esquinas redondeadas 23">
                <a:extLst>
                  <a:ext uri="{FF2B5EF4-FFF2-40B4-BE49-F238E27FC236}">
                    <a16:creationId xmlns:a16="http://schemas.microsoft.com/office/drawing/2014/main" id="{25A986D5-70F2-43A7-8F9B-BDEB0CAB0F01}"/>
                  </a:ext>
                </a:extLst>
              </p:cNvPr>
              <p:cNvSpPr/>
              <p:nvPr/>
            </p:nvSpPr>
            <p:spPr>
              <a:xfrm rot="2748229">
                <a:off x="9281813" y="10275461"/>
                <a:ext cx="3306195" cy="164592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ángulo: esquinas redondeadas 26">
                <a:extLst>
                  <a:ext uri="{FF2B5EF4-FFF2-40B4-BE49-F238E27FC236}">
                    <a16:creationId xmlns:a16="http://schemas.microsoft.com/office/drawing/2014/main" id="{E086152C-9A84-4D52-B2FF-4BC04223A9CA}"/>
                  </a:ext>
                </a:extLst>
              </p:cNvPr>
              <p:cNvSpPr/>
              <p:nvPr/>
            </p:nvSpPr>
            <p:spPr>
              <a:xfrm>
                <a:off x="9760180" y="6812280"/>
                <a:ext cx="164592" cy="24851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ángulo: esquinas redondeadas 28">
                <a:extLst>
                  <a:ext uri="{FF2B5EF4-FFF2-40B4-BE49-F238E27FC236}">
                    <a16:creationId xmlns:a16="http://schemas.microsoft.com/office/drawing/2014/main" id="{DA285A54-2039-4372-BDC7-1608E72527CD}"/>
                  </a:ext>
                </a:extLst>
              </p:cNvPr>
              <p:cNvSpPr/>
              <p:nvPr/>
            </p:nvSpPr>
            <p:spPr>
              <a:xfrm rot="2748229">
                <a:off x="9440377" y="5990081"/>
                <a:ext cx="3191100" cy="164592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ángulo: esquinas redondeadas 29">
                <a:extLst>
                  <a:ext uri="{FF2B5EF4-FFF2-40B4-BE49-F238E27FC236}">
                    <a16:creationId xmlns:a16="http://schemas.microsoft.com/office/drawing/2014/main" id="{E2138FDC-65F3-4C56-A54F-5480EDF27050}"/>
                  </a:ext>
                </a:extLst>
              </p:cNvPr>
              <p:cNvSpPr/>
              <p:nvPr/>
            </p:nvSpPr>
            <p:spPr>
              <a:xfrm>
                <a:off x="14154277" y="5036887"/>
                <a:ext cx="164592" cy="30353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ángulo: esquinas redondeadas 27">
                <a:extLst>
                  <a:ext uri="{FF2B5EF4-FFF2-40B4-BE49-F238E27FC236}">
                    <a16:creationId xmlns:a16="http://schemas.microsoft.com/office/drawing/2014/main" id="{5A0F48E9-37C1-4596-B3D9-5B196C3712FD}"/>
                  </a:ext>
                </a:extLst>
              </p:cNvPr>
              <p:cNvSpPr/>
              <p:nvPr/>
            </p:nvSpPr>
            <p:spPr>
              <a:xfrm rot="16200000">
                <a:off x="11591120" y="4182760"/>
                <a:ext cx="1828800" cy="164592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ángulo: esquinas redondeadas 33">
                <a:extLst>
                  <a:ext uri="{FF2B5EF4-FFF2-40B4-BE49-F238E27FC236}">
                    <a16:creationId xmlns:a16="http://schemas.microsoft.com/office/drawing/2014/main" id="{326FDB79-5670-4C1A-82D0-7DF6409791F7}"/>
                  </a:ext>
                </a:extLst>
              </p:cNvPr>
              <p:cNvSpPr/>
              <p:nvPr/>
            </p:nvSpPr>
            <p:spPr>
              <a:xfrm rot="18911838">
                <a:off x="11029852" y="5627066"/>
                <a:ext cx="1759442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ángulo: esquinas redondeadas 34">
                <a:extLst>
                  <a:ext uri="{FF2B5EF4-FFF2-40B4-BE49-F238E27FC236}">
                    <a16:creationId xmlns:a16="http://schemas.microsoft.com/office/drawing/2014/main" id="{DB970FC4-CC22-40E4-972C-6D7EBFC646B6}"/>
                  </a:ext>
                </a:extLst>
              </p:cNvPr>
              <p:cNvSpPr/>
              <p:nvPr/>
            </p:nvSpPr>
            <p:spPr>
              <a:xfrm rot="18911838">
                <a:off x="14004755" y="4599446"/>
                <a:ext cx="1326001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ángulo: esquinas redondeadas 35">
                <a:extLst>
                  <a:ext uri="{FF2B5EF4-FFF2-40B4-BE49-F238E27FC236}">
                    <a16:creationId xmlns:a16="http://schemas.microsoft.com/office/drawing/2014/main" id="{47778604-3C23-4BBF-827C-0463546157BD}"/>
                  </a:ext>
                </a:extLst>
              </p:cNvPr>
              <p:cNvSpPr/>
              <p:nvPr/>
            </p:nvSpPr>
            <p:spPr>
              <a:xfrm rot="18911838">
                <a:off x="14028677" y="5545531"/>
                <a:ext cx="1223002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Rectángulo: esquinas redondeadas 36">
                <a:extLst>
                  <a:ext uri="{FF2B5EF4-FFF2-40B4-BE49-F238E27FC236}">
                    <a16:creationId xmlns:a16="http://schemas.microsoft.com/office/drawing/2014/main" id="{371C8D3A-CB92-4EDC-99B1-73D8A7CD4C5D}"/>
                  </a:ext>
                </a:extLst>
              </p:cNvPr>
              <p:cNvSpPr/>
              <p:nvPr/>
            </p:nvSpPr>
            <p:spPr>
              <a:xfrm rot="18911838">
                <a:off x="12321319" y="4100924"/>
                <a:ext cx="1159604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Rectángulo: esquinas redondeadas 38">
                <a:extLst>
                  <a:ext uri="{FF2B5EF4-FFF2-40B4-BE49-F238E27FC236}">
                    <a16:creationId xmlns:a16="http://schemas.microsoft.com/office/drawing/2014/main" id="{6F320339-C5EC-426F-BD71-9A7D1B9D3E36}"/>
                  </a:ext>
                </a:extLst>
              </p:cNvPr>
              <p:cNvSpPr/>
              <p:nvPr/>
            </p:nvSpPr>
            <p:spPr>
              <a:xfrm rot="18911838">
                <a:off x="11928500" y="6655885"/>
                <a:ext cx="1159604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ángulo: esquinas redondeadas 40">
                <a:extLst>
                  <a:ext uri="{FF2B5EF4-FFF2-40B4-BE49-F238E27FC236}">
                    <a16:creationId xmlns:a16="http://schemas.microsoft.com/office/drawing/2014/main" id="{5E23B622-69BD-4EDE-8CBB-F7C79F4BEB41}"/>
                  </a:ext>
                </a:extLst>
              </p:cNvPr>
              <p:cNvSpPr/>
              <p:nvPr/>
            </p:nvSpPr>
            <p:spPr>
              <a:xfrm rot="16200000">
                <a:off x="10150036" y="5139697"/>
                <a:ext cx="690386" cy="164592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ángulo: esquinas redondeadas 41">
                <a:extLst>
                  <a:ext uri="{FF2B5EF4-FFF2-40B4-BE49-F238E27FC236}">
                    <a16:creationId xmlns:a16="http://schemas.microsoft.com/office/drawing/2014/main" id="{5EE33E95-526D-4383-8469-29C042505583}"/>
                  </a:ext>
                </a:extLst>
              </p:cNvPr>
              <p:cNvSpPr/>
              <p:nvPr/>
            </p:nvSpPr>
            <p:spPr>
              <a:xfrm rot="16200000">
                <a:off x="10906316" y="8335410"/>
                <a:ext cx="1254468" cy="164592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ángulo: esquinas redondeadas 42">
                <a:extLst>
                  <a:ext uri="{FF2B5EF4-FFF2-40B4-BE49-F238E27FC236}">
                    <a16:creationId xmlns:a16="http://schemas.microsoft.com/office/drawing/2014/main" id="{DD834705-4AE9-4501-945B-260CA23BBBC4}"/>
                  </a:ext>
                </a:extLst>
              </p:cNvPr>
              <p:cNvSpPr/>
              <p:nvPr/>
            </p:nvSpPr>
            <p:spPr>
              <a:xfrm rot="2688162" flipH="1">
                <a:off x="13250706" y="6498335"/>
                <a:ext cx="1159604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Rectángulo: esquinas redondeadas 43">
                <a:extLst>
                  <a:ext uri="{FF2B5EF4-FFF2-40B4-BE49-F238E27FC236}">
                    <a16:creationId xmlns:a16="http://schemas.microsoft.com/office/drawing/2014/main" id="{149412AD-B119-495D-A7BA-A783CC1F372C}"/>
                  </a:ext>
                </a:extLst>
              </p:cNvPr>
              <p:cNvSpPr/>
              <p:nvPr/>
            </p:nvSpPr>
            <p:spPr>
              <a:xfrm rot="2688162" flipH="1">
                <a:off x="12532354" y="8246816"/>
                <a:ext cx="1159604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ángulo: esquinas redondeadas 44">
                <a:extLst>
                  <a:ext uri="{FF2B5EF4-FFF2-40B4-BE49-F238E27FC236}">
                    <a16:creationId xmlns:a16="http://schemas.microsoft.com/office/drawing/2014/main" id="{B211A5B9-7106-49E9-BE99-6B3DD7EB3E53}"/>
                  </a:ext>
                </a:extLst>
              </p:cNvPr>
              <p:cNvSpPr/>
              <p:nvPr/>
            </p:nvSpPr>
            <p:spPr>
              <a:xfrm rot="2688162" flipH="1">
                <a:off x="10805011" y="8156696"/>
                <a:ext cx="806594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ángulo: esquinas redondeadas 45">
                <a:extLst>
                  <a:ext uri="{FF2B5EF4-FFF2-40B4-BE49-F238E27FC236}">
                    <a16:creationId xmlns:a16="http://schemas.microsoft.com/office/drawing/2014/main" id="{AE1FD6DA-A417-4EAA-AF89-E0FB99850EFF}"/>
                  </a:ext>
                </a:extLst>
              </p:cNvPr>
              <p:cNvSpPr/>
              <p:nvPr/>
            </p:nvSpPr>
            <p:spPr>
              <a:xfrm rot="2688162" flipH="1">
                <a:off x="11103500" y="5340332"/>
                <a:ext cx="1017461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ángulo: esquinas redondeadas 46">
                <a:extLst>
                  <a:ext uri="{FF2B5EF4-FFF2-40B4-BE49-F238E27FC236}">
                    <a16:creationId xmlns:a16="http://schemas.microsoft.com/office/drawing/2014/main" id="{94DA36E9-5479-46E4-949E-55793A52EEAA}"/>
                  </a:ext>
                </a:extLst>
              </p:cNvPr>
              <p:cNvSpPr/>
              <p:nvPr/>
            </p:nvSpPr>
            <p:spPr>
              <a:xfrm rot="2688162" flipH="1">
                <a:off x="9684274" y="4585592"/>
                <a:ext cx="1017461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ángulo: esquinas redondeadas 47">
                <a:extLst>
                  <a:ext uri="{FF2B5EF4-FFF2-40B4-BE49-F238E27FC236}">
                    <a16:creationId xmlns:a16="http://schemas.microsoft.com/office/drawing/2014/main" id="{6FAAC9A3-2CFA-440F-8C31-CDAD15C440A2}"/>
                  </a:ext>
                </a:extLst>
              </p:cNvPr>
              <p:cNvSpPr/>
              <p:nvPr/>
            </p:nvSpPr>
            <p:spPr>
              <a:xfrm rot="2688162" flipH="1">
                <a:off x="8787669" y="7646024"/>
                <a:ext cx="1211853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ángulo: esquinas redondeadas 48">
                <a:extLst>
                  <a:ext uri="{FF2B5EF4-FFF2-40B4-BE49-F238E27FC236}">
                    <a16:creationId xmlns:a16="http://schemas.microsoft.com/office/drawing/2014/main" id="{68D42BE6-700B-470C-B61F-56C1CF202FAF}"/>
                  </a:ext>
                </a:extLst>
              </p:cNvPr>
              <p:cNvSpPr/>
              <p:nvPr/>
            </p:nvSpPr>
            <p:spPr>
              <a:xfrm rot="2688162" flipH="1">
                <a:off x="11518399" y="9838724"/>
                <a:ext cx="762667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ángulo: esquinas redondeadas 49">
                <a:extLst>
                  <a:ext uri="{FF2B5EF4-FFF2-40B4-BE49-F238E27FC236}">
                    <a16:creationId xmlns:a16="http://schemas.microsoft.com/office/drawing/2014/main" id="{1671488F-24B7-45E9-BB7C-A825A1460E06}"/>
                  </a:ext>
                </a:extLst>
              </p:cNvPr>
              <p:cNvSpPr/>
              <p:nvPr/>
            </p:nvSpPr>
            <p:spPr>
              <a:xfrm rot="18911838">
                <a:off x="10244642" y="9373052"/>
                <a:ext cx="1513747" cy="16764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ángulo: esquinas redondeadas 50">
                <a:extLst>
                  <a:ext uri="{FF2B5EF4-FFF2-40B4-BE49-F238E27FC236}">
                    <a16:creationId xmlns:a16="http://schemas.microsoft.com/office/drawing/2014/main" id="{F0AFBB3C-E64B-4C83-B55A-67916A9A78F8}"/>
                  </a:ext>
                </a:extLst>
              </p:cNvPr>
              <p:cNvSpPr/>
              <p:nvPr/>
            </p:nvSpPr>
            <p:spPr>
              <a:xfrm>
                <a:off x="8901020" y="12104225"/>
                <a:ext cx="6468520" cy="164592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2" name="Elipse 51">
              <a:extLst>
                <a:ext uri="{FF2B5EF4-FFF2-40B4-BE49-F238E27FC236}">
                  <a16:creationId xmlns:a16="http://schemas.microsoft.com/office/drawing/2014/main" id="{3A32B45A-5FD9-4546-A9D0-E770C49E69F3}"/>
                </a:ext>
              </a:extLst>
            </p:cNvPr>
            <p:cNvSpPr/>
            <p:nvPr/>
          </p:nvSpPr>
          <p:spPr>
            <a:xfrm>
              <a:off x="7627376" y="7118426"/>
              <a:ext cx="1779681" cy="17796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Elipse 56">
              <a:extLst>
                <a:ext uri="{FF2B5EF4-FFF2-40B4-BE49-F238E27FC236}">
                  <a16:creationId xmlns:a16="http://schemas.microsoft.com/office/drawing/2014/main" id="{1621915A-118F-4B6B-9699-AA69FE6C2B10}"/>
                </a:ext>
              </a:extLst>
            </p:cNvPr>
            <p:cNvSpPr/>
            <p:nvPr/>
          </p:nvSpPr>
          <p:spPr>
            <a:xfrm>
              <a:off x="14586944" y="4046743"/>
              <a:ext cx="1779681" cy="177968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Elipse 57">
              <a:extLst>
                <a:ext uri="{FF2B5EF4-FFF2-40B4-BE49-F238E27FC236}">
                  <a16:creationId xmlns:a16="http://schemas.microsoft.com/office/drawing/2014/main" id="{E7B50558-48EE-489B-B706-9FCE5A7A9127}"/>
                </a:ext>
              </a:extLst>
            </p:cNvPr>
            <p:cNvSpPr/>
            <p:nvPr/>
          </p:nvSpPr>
          <p:spPr>
            <a:xfrm>
              <a:off x="13290754" y="9664134"/>
              <a:ext cx="1296190" cy="129619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Elipse 58">
              <a:extLst>
                <a:ext uri="{FF2B5EF4-FFF2-40B4-BE49-F238E27FC236}">
                  <a16:creationId xmlns:a16="http://schemas.microsoft.com/office/drawing/2014/main" id="{E1CD218A-E903-4098-B434-EEB3DDD0B301}"/>
                </a:ext>
              </a:extLst>
            </p:cNvPr>
            <p:cNvSpPr/>
            <p:nvPr/>
          </p:nvSpPr>
          <p:spPr>
            <a:xfrm>
              <a:off x="10451618" y="8373452"/>
              <a:ext cx="634713" cy="63471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Elipse 59">
              <a:extLst>
                <a:ext uri="{FF2B5EF4-FFF2-40B4-BE49-F238E27FC236}">
                  <a16:creationId xmlns:a16="http://schemas.microsoft.com/office/drawing/2014/main" id="{1E4AFE33-033D-4002-9668-A3F3F3C04490}"/>
                </a:ext>
              </a:extLst>
            </p:cNvPr>
            <p:cNvSpPr/>
            <p:nvPr/>
          </p:nvSpPr>
          <p:spPr>
            <a:xfrm>
              <a:off x="12944413" y="6874646"/>
              <a:ext cx="727808" cy="727808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Elipse 60">
              <a:extLst>
                <a:ext uri="{FF2B5EF4-FFF2-40B4-BE49-F238E27FC236}">
                  <a16:creationId xmlns:a16="http://schemas.microsoft.com/office/drawing/2014/main" id="{F9FC510C-678B-4A09-BA76-83A6978A56C3}"/>
                </a:ext>
              </a:extLst>
            </p:cNvPr>
            <p:cNvSpPr/>
            <p:nvPr/>
          </p:nvSpPr>
          <p:spPr>
            <a:xfrm>
              <a:off x="14413804" y="5880555"/>
              <a:ext cx="976747" cy="976747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Elipse 62">
              <a:extLst>
                <a:ext uri="{FF2B5EF4-FFF2-40B4-BE49-F238E27FC236}">
                  <a16:creationId xmlns:a16="http://schemas.microsoft.com/office/drawing/2014/main" id="{014D1FCD-499F-4C71-ACE3-904F60B56DE0}"/>
                </a:ext>
              </a:extLst>
            </p:cNvPr>
            <p:cNvSpPr/>
            <p:nvPr/>
          </p:nvSpPr>
          <p:spPr>
            <a:xfrm>
              <a:off x="9435600" y="6799946"/>
              <a:ext cx="1163849" cy="116384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Elipse 63">
              <a:extLst>
                <a:ext uri="{FF2B5EF4-FFF2-40B4-BE49-F238E27FC236}">
                  <a16:creationId xmlns:a16="http://schemas.microsoft.com/office/drawing/2014/main" id="{D29B6A5F-266A-4A61-AECA-F9DF87D93D9C}"/>
                </a:ext>
              </a:extLst>
            </p:cNvPr>
            <p:cNvSpPr/>
            <p:nvPr/>
          </p:nvSpPr>
          <p:spPr>
            <a:xfrm>
              <a:off x="13118153" y="4499065"/>
              <a:ext cx="827961" cy="827961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Elipse 68">
              <a:extLst>
                <a:ext uri="{FF2B5EF4-FFF2-40B4-BE49-F238E27FC236}">
                  <a16:creationId xmlns:a16="http://schemas.microsoft.com/office/drawing/2014/main" id="{6031E3A1-ADF7-4B98-AFBD-F1480D34793D}"/>
                </a:ext>
              </a:extLst>
            </p:cNvPr>
            <p:cNvSpPr/>
            <p:nvPr/>
          </p:nvSpPr>
          <p:spPr>
            <a:xfrm>
              <a:off x="11686074" y="7805949"/>
              <a:ext cx="1234011" cy="1234011"/>
            </a:xfrm>
            <a:prstGeom prst="ellipse">
              <a:avLst/>
            </a:prstGeom>
            <a:solidFill>
              <a:srgbClr val="99DCB8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Elipse 70">
              <a:extLst>
                <a:ext uri="{FF2B5EF4-FFF2-40B4-BE49-F238E27FC236}">
                  <a16:creationId xmlns:a16="http://schemas.microsoft.com/office/drawing/2014/main" id="{1F211EB1-C5B7-4511-90B0-1103A238E98E}"/>
                </a:ext>
              </a:extLst>
            </p:cNvPr>
            <p:cNvSpPr/>
            <p:nvPr/>
          </p:nvSpPr>
          <p:spPr>
            <a:xfrm>
              <a:off x="12229133" y="6251351"/>
              <a:ext cx="1430561" cy="143056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3607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Elipse 73">
              <a:extLst>
                <a:ext uri="{FF2B5EF4-FFF2-40B4-BE49-F238E27FC236}">
                  <a16:creationId xmlns:a16="http://schemas.microsoft.com/office/drawing/2014/main" id="{DCEB1E82-B9CC-44A7-97F9-043E2AF78D4E}"/>
                </a:ext>
              </a:extLst>
            </p:cNvPr>
            <p:cNvSpPr/>
            <p:nvPr/>
          </p:nvSpPr>
          <p:spPr>
            <a:xfrm>
              <a:off x="10812785" y="7583403"/>
              <a:ext cx="1234011" cy="1234011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3607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Elipse 75">
              <a:extLst>
                <a:ext uri="{FF2B5EF4-FFF2-40B4-BE49-F238E27FC236}">
                  <a16:creationId xmlns:a16="http://schemas.microsoft.com/office/drawing/2014/main" id="{E4AA9948-8399-4EA8-9DEF-9BF87519C3B2}"/>
                </a:ext>
              </a:extLst>
            </p:cNvPr>
            <p:cNvSpPr/>
            <p:nvPr/>
          </p:nvSpPr>
          <p:spPr>
            <a:xfrm>
              <a:off x="8946863" y="5395312"/>
              <a:ext cx="1234011" cy="1234011"/>
            </a:xfrm>
            <a:prstGeom prst="ellipse">
              <a:avLst/>
            </a:prstGeom>
            <a:solidFill>
              <a:schemeClr val="accent2">
                <a:lumMod val="75000"/>
                <a:alpha val="3607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Elipse 54">
              <a:extLst>
                <a:ext uri="{FF2B5EF4-FFF2-40B4-BE49-F238E27FC236}">
                  <a16:creationId xmlns:a16="http://schemas.microsoft.com/office/drawing/2014/main" id="{A6FBF4D0-90F6-48DA-92A3-FF5549061D4B}"/>
                </a:ext>
              </a:extLst>
            </p:cNvPr>
            <p:cNvSpPr/>
            <p:nvPr/>
          </p:nvSpPr>
          <p:spPr>
            <a:xfrm>
              <a:off x="8529658" y="4243139"/>
              <a:ext cx="1712073" cy="17120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ángulo: esquinas redondeadas 76">
              <a:extLst>
                <a:ext uri="{FF2B5EF4-FFF2-40B4-BE49-F238E27FC236}">
                  <a16:creationId xmlns:a16="http://schemas.microsoft.com/office/drawing/2014/main" id="{B7D6CD3A-F375-44D3-A247-282DC5804834}"/>
                </a:ext>
              </a:extLst>
            </p:cNvPr>
            <p:cNvSpPr/>
            <p:nvPr/>
          </p:nvSpPr>
          <p:spPr>
            <a:xfrm rot="2688162" flipH="1">
              <a:off x="11677266" y="5623213"/>
              <a:ext cx="952051" cy="156863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Elipse 77">
              <a:extLst>
                <a:ext uri="{FF2B5EF4-FFF2-40B4-BE49-F238E27FC236}">
                  <a16:creationId xmlns:a16="http://schemas.microsoft.com/office/drawing/2014/main" id="{84C10E7F-500B-42FF-8090-F6CEF9A26D69}"/>
                </a:ext>
              </a:extLst>
            </p:cNvPr>
            <p:cNvSpPr/>
            <p:nvPr/>
          </p:nvSpPr>
          <p:spPr>
            <a:xfrm>
              <a:off x="10761297" y="4312327"/>
              <a:ext cx="1430561" cy="143056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  <a:alpha val="3607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Elipse 53">
              <a:extLst>
                <a:ext uri="{FF2B5EF4-FFF2-40B4-BE49-F238E27FC236}">
                  <a16:creationId xmlns:a16="http://schemas.microsoft.com/office/drawing/2014/main" id="{8EEC3340-7201-4CB4-934B-3ED7B316768C}"/>
                </a:ext>
              </a:extLst>
            </p:cNvPr>
            <p:cNvSpPr/>
            <p:nvPr/>
          </p:nvSpPr>
          <p:spPr>
            <a:xfrm>
              <a:off x="11573823" y="3161402"/>
              <a:ext cx="1781011" cy="178101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Elipse 61">
              <a:extLst>
                <a:ext uri="{FF2B5EF4-FFF2-40B4-BE49-F238E27FC236}">
                  <a16:creationId xmlns:a16="http://schemas.microsoft.com/office/drawing/2014/main" id="{587291C9-788C-462D-A113-8627E9BB3A43}"/>
                </a:ext>
              </a:extLst>
            </p:cNvPr>
            <p:cNvSpPr/>
            <p:nvPr/>
          </p:nvSpPr>
          <p:spPr>
            <a:xfrm>
              <a:off x="11023894" y="5737299"/>
              <a:ext cx="634713" cy="634713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Elipse 69">
              <a:extLst>
                <a:ext uri="{FF2B5EF4-FFF2-40B4-BE49-F238E27FC236}">
                  <a16:creationId xmlns:a16="http://schemas.microsoft.com/office/drawing/2014/main" id="{244813C7-1865-44C0-9C52-E262AD75BBB9}"/>
                </a:ext>
              </a:extLst>
            </p:cNvPr>
            <p:cNvSpPr/>
            <p:nvPr/>
          </p:nvSpPr>
          <p:spPr>
            <a:xfrm>
              <a:off x="10680643" y="9431928"/>
              <a:ext cx="1262444" cy="1262444"/>
            </a:xfrm>
            <a:prstGeom prst="ellipse">
              <a:avLst/>
            </a:prstGeom>
            <a:solidFill>
              <a:schemeClr val="accent4">
                <a:lumMod val="75000"/>
                <a:alpha val="3607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ángulo: esquinas redondeadas 78">
              <a:extLst>
                <a:ext uri="{FF2B5EF4-FFF2-40B4-BE49-F238E27FC236}">
                  <a16:creationId xmlns:a16="http://schemas.microsoft.com/office/drawing/2014/main" id="{5B7BD226-295E-4244-A388-1DB23963461C}"/>
                </a:ext>
              </a:extLst>
            </p:cNvPr>
            <p:cNvSpPr/>
            <p:nvPr/>
          </p:nvSpPr>
          <p:spPr>
            <a:xfrm rot="2688162" flipH="1">
              <a:off x="14677026" y="8404227"/>
              <a:ext cx="1085056" cy="156863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Elipse 79">
              <a:extLst>
                <a:ext uri="{FF2B5EF4-FFF2-40B4-BE49-F238E27FC236}">
                  <a16:creationId xmlns:a16="http://schemas.microsoft.com/office/drawing/2014/main" id="{91480B9F-EB6A-42AF-927A-0D0D5658FA09}"/>
                </a:ext>
              </a:extLst>
            </p:cNvPr>
            <p:cNvSpPr/>
            <p:nvPr/>
          </p:nvSpPr>
          <p:spPr>
            <a:xfrm>
              <a:off x="15139250" y="8390441"/>
              <a:ext cx="1234011" cy="1234011"/>
            </a:xfrm>
            <a:prstGeom prst="ellipse">
              <a:avLst/>
            </a:prstGeom>
            <a:solidFill>
              <a:schemeClr val="accent5">
                <a:lumMod val="75000"/>
                <a:alpha val="3607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Elipse 55">
              <a:extLst>
                <a:ext uri="{FF2B5EF4-FFF2-40B4-BE49-F238E27FC236}">
                  <a16:creationId xmlns:a16="http://schemas.microsoft.com/office/drawing/2014/main" id="{F468DFFB-DE5F-40EC-97BA-F4FCFDFEA831}"/>
                </a:ext>
              </a:extLst>
            </p:cNvPr>
            <p:cNvSpPr/>
            <p:nvPr/>
          </p:nvSpPr>
          <p:spPr>
            <a:xfrm>
              <a:off x="14970592" y="6805461"/>
              <a:ext cx="1779681" cy="177968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Shape 2637">
            <a:extLst>
              <a:ext uri="{FF2B5EF4-FFF2-40B4-BE49-F238E27FC236}">
                <a16:creationId xmlns:a16="http://schemas.microsoft.com/office/drawing/2014/main" id="{ED01FD01-6649-417C-8752-73EE1EC81E0C}"/>
              </a:ext>
            </a:extLst>
          </p:cNvPr>
          <p:cNvSpPr>
            <a:spLocks noChangeAspect="1"/>
          </p:cNvSpPr>
          <p:nvPr/>
        </p:nvSpPr>
        <p:spPr>
          <a:xfrm>
            <a:off x="8364855" y="7728939"/>
            <a:ext cx="30472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3" name="Shape 2660">
            <a:extLst>
              <a:ext uri="{FF2B5EF4-FFF2-40B4-BE49-F238E27FC236}">
                <a16:creationId xmlns:a16="http://schemas.microsoft.com/office/drawing/2014/main" id="{28B6FDF5-91E8-49F0-B195-AC5F8ED79D3C}"/>
              </a:ext>
            </a:extLst>
          </p:cNvPr>
          <p:cNvSpPr>
            <a:spLocks noChangeAspect="1"/>
          </p:cNvSpPr>
          <p:nvPr/>
        </p:nvSpPr>
        <p:spPr>
          <a:xfrm>
            <a:off x="9106367" y="481984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4" y="18655"/>
                </a:lnTo>
                <a:cubicBezTo>
                  <a:pt x="1422" y="18655"/>
                  <a:pt x="982" y="18215"/>
                  <a:pt x="982" y="17673"/>
                </a:cubicBez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9636" y="4909"/>
                </a:lnTo>
                <a:cubicBezTo>
                  <a:pt x="20178" y="4909"/>
                  <a:pt x="20618" y="5349"/>
                  <a:pt x="20618" y="5891"/>
                </a:cubicBezTo>
                <a:cubicBezTo>
                  <a:pt x="20618" y="5891"/>
                  <a:pt x="20618" y="17673"/>
                  <a:pt x="20618" y="17673"/>
                </a:cubicBezTo>
                <a:close/>
                <a:moveTo>
                  <a:pt x="19636" y="3927"/>
                </a:moveTo>
                <a:lnTo>
                  <a:pt x="12476" y="3927"/>
                </a:lnTo>
                <a:lnTo>
                  <a:pt x="14476" y="1927"/>
                </a:lnTo>
                <a:cubicBezTo>
                  <a:pt x="14557" y="1949"/>
                  <a:pt x="14640" y="1964"/>
                  <a:pt x="14727" y="1964"/>
                </a:cubicBezTo>
                <a:cubicBezTo>
                  <a:pt x="15269" y="1964"/>
                  <a:pt x="15709" y="1524"/>
                  <a:pt x="15709" y="982"/>
                </a:cubicBezTo>
                <a:cubicBezTo>
                  <a:pt x="15709" y="440"/>
                  <a:pt x="15269" y="0"/>
                  <a:pt x="14727" y="0"/>
                </a:cubicBezTo>
                <a:cubicBezTo>
                  <a:pt x="14185" y="0"/>
                  <a:pt x="13745" y="440"/>
                  <a:pt x="13745" y="982"/>
                </a:cubicBezTo>
                <a:cubicBezTo>
                  <a:pt x="13745" y="1069"/>
                  <a:pt x="13761" y="1153"/>
                  <a:pt x="13782" y="1233"/>
                </a:cubicBezTo>
                <a:lnTo>
                  <a:pt x="11088" y="3927"/>
                </a:lnTo>
                <a:lnTo>
                  <a:pt x="10513" y="3927"/>
                </a:lnTo>
                <a:lnTo>
                  <a:pt x="7818" y="1233"/>
                </a:lnTo>
                <a:cubicBezTo>
                  <a:pt x="7839" y="1153"/>
                  <a:pt x="7855" y="1069"/>
                  <a:pt x="7855" y="982"/>
                </a:cubicBezTo>
                <a:cubicBezTo>
                  <a:pt x="7855" y="440"/>
                  <a:pt x="7415" y="0"/>
                  <a:pt x="6873" y="0"/>
                </a:cubicBezTo>
                <a:cubicBezTo>
                  <a:pt x="6331" y="0"/>
                  <a:pt x="5891" y="440"/>
                  <a:pt x="5891" y="982"/>
                </a:cubicBezTo>
                <a:cubicBezTo>
                  <a:pt x="5891" y="1524"/>
                  <a:pt x="6331" y="1964"/>
                  <a:pt x="6873" y="1964"/>
                </a:cubicBezTo>
                <a:cubicBezTo>
                  <a:pt x="6960" y="1964"/>
                  <a:pt x="7043" y="1949"/>
                  <a:pt x="7124" y="1927"/>
                </a:cubicBezTo>
                <a:lnTo>
                  <a:pt x="9124" y="3927"/>
                </a:ln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7673"/>
                </a:lnTo>
                <a:cubicBezTo>
                  <a:pt x="0" y="18757"/>
                  <a:pt x="879" y="19637"/>
                  <a:pt x="1964" y="19637"/>
                </a:cubicBezTo>
                <a:lnTo>
                  <a:pt x="3927" y="19637"/>
                </a:lnTo>
                <a:lnTo>
                  <a:pt x="3927" y="21109"/>
                </a:lnTo>
                <a:cubicBezTo>
                  <a:pt x="3927" y="21381"/>
                  <a:pt x="4147" y="21600"/>
                  <a:pt x="4418" y="21600"/>
                </a:cubicBezTo>
                <a:cubicBezTo>
                  <a:pt x="4689" y="21600"/>
                  <a:pt x="4909" y="21381"/>
                  <a:pt x="4909" y="21109"/>
                </a:cubicBezTo>
                <a:lnTo>
                  <a:pt x="4909" y="20618"/>
                </a:lnTo>
                <a:lnTo>
                  <a:pt x="16691" y="20618"/>
                </a:lnTo>
                <a:lnTo>
                  <a:pt x="16691" y="21109"/>
                </a:lnTo>
                <a:cubicBezTo>
                  <a:pt x="16691" y="21381"/>
                  <a:pt x="16911" y="21600"/>
                  <a:pt x="17182" y="21600"/>
                </a:cubicBezTo>
                <a:cubicBezTo>
                  <a:pt x="17453" y="21600"/>
                  <a:pt x="17673" y="21381"/>
                  <a:pt x="17673" y="21109"/>
                </a:cubicBezTo>
                <a:lnTo>
                  <a:pt x="17673" y="19637"/>
                </a:lnTo>
                <a:lnTo>
                  <a:pt x="19636" y="19637"/>
                </a:lnTo>
                <a:cubicBezTo>
                  <a:pt x="20721" y="19637"/>
                  <a:pt x="21600" y="18757"/>
                  <a:pt x="21600" y="17673"/>
                </a:cubicBezTo>
                <a:lnTo>
                  <a:pt x="21600" y="5891"/>
                </a:lnTo>
                <a:cubicBezTo>
                  <a:pt x="21600" y="4806"/>
                  <a:pt x="20721" y="3927"/>
                  <a:pt x="19636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4" name="Shape 2677">
            <a:extLst>
              <a:ext uri="{FF2B5EF4-FFF2-40B4-BE49-F238E27FC236}">
                <a16:creationId xmlns:a16="http://schemas.microsoft.com/office/drawing/2014/main" id="{369899BD-FC0F-494F-946B-FB7E31678AC6}"/>
              </a:ext>
            </a:extLst>
          </p:cNvPr>
          <p:cNvSpPr>
            <a:spLocks noChangeAspect="1"/>
          </p:cNvSpPr>
          <p:nvPr/>
        </p:nvSpPr>
        <p:spPr>
          <a:xfrm>
            <a:off x="12210394" y="3772580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660" y="7855"/>
                </a:moveTo>
                <a:cubicBezTo>
                  <a:pt x="15362" y="7855"/>
                  <a:pt x="15120" y="8075"/>
                  <a:pt x="15120" y="8345"/>
                </a:cubicBezTo>
                <a:cubicBezTo>
                  <a:pt x="15120" y="8617"/>
                  <a:pt x="15362" y="8836"/>
                  <a:pt x="15660" y="8836"/>
                </a:cubicBezTo>
                <a:cubicBezTo>
                  <a:pt x="16555" y="8836"/>
                  <a:pt x="17280" y="9716"/>
                  <a:pt x="17280" y="10800"/>
                </a:cubicBezTo>
                <a:cubicBezTo>
                  <a:pt x="17280" y="11884"/>
                  <a:pt x="16555" y="12764"/>
                  <a:pt x="15660" y="12764"/>
                </a:cubicBezTo>
                <a:cubicBezTo>
                  <a:pt x="15362" y="12764"/>
                  <a:pt x="15120" y="12984"/>
                  <a:pt x="15120" y="13255"/>
                </a:cubicBezTo>
                <a:cubicBezTo>
                  <a:pt x="15120" y="13526"/>
                  <a:pt x="15362" y="13745"/>
                  <a:pt x="15660" y="13745"/>
                </a:cubicBezTo>
                <a:cubicBezTo>
                  <a:pt x="17151" y="13745"/>
                  <a:pt x="18360" y="12427"/>
                  <a:pt x="18360" y="10800"/>
                </a:cubicBezTo>
                <a:cubicBezTo>
                  <a:pt x="18360" y="9174"/>
                  <a:pt x="17151" y="7855"/>
                  <a:pt x="15660" y="7855"/>
                </a:cubicBezTo>
                <a:moveTo>
                  <a:pt x="18472" y="5611"/>
                </a:moveTo>
                <a:lnTo>
                  <a:pt x="18463" y="5625"/>
                </a:lnTo>
                <a:cubicBezTo>
                  <a:pt x="18383" y="5584"/>
                  <a:pt x="18296" y="5554"/>
                  <a:pt x="18198" y="5554"/>
                </a:cubicBezTo>
                <a:cubicBezTo>
                  <a:pt x="17900" y="5554"/>
                  <a:pt x="17660" y="5774"/>
                  <a:pt x="17660" y="6044"/>
                </a:cubicBezTo>
                <a:cubicBezTo>
                  <a:pt x="17660" y="6216"/>
                  <a:pt x="17763" y="6361"/>
                  <a:pt x="17910" y="6449"/>
                </a:cubicBezTo>
                <a:lnTo>
                  <a:pt x="17909" y="6451"/>
                </a:lnTo>
                <a:cubicBezTo>
                  <a:pt x="19460" y="7271"/>
                  <a:pt x="20520" y="8909"/>
                  <a:pt x="20520" y="10800"/>
                </a:cubicBezTo>
                <a:cubicBezTo>
                  <a:pt x="20520" y="12689"/>
                  <a:pt x="19463" y="14325"/>
                  <a:pt x="17915" y="15147"/>
                </a:cubicBezTo>
                <a:lnTo>
                  <a:pt x="17919" y="15152"/>
                </a:lnTo>
                <a:cubicBezTo>
                  <a:pt x="17771" y="15239"/>
                  <a:pt x="17668" y="15384"/>
                  <a:pt x="17668" y="15556"/>
                </a:cubicBezTo>
                <a:cubicBezTo>
                  <a:pt x="17668" y="15827"/>
                  <a:pt x="17910" y="16046"/>
                  <a:pt x="18208" y="16046"/>
                </a:cubicBezTo>
                <a:cubicBezTo>
                  <a:pt x="18306" y="16046"/>
                  <a:pt x="18393" y="16016"/>
                  <a:pt x="18473" y="15975"/>
                </a:cubicBezTo>
                <a:lnTo>
                  <a:pt x="18480" y="15985"/>
                </a:lnTo>
                <a:cubicBezTo>
                  <a:pt x="20338" y="14990"/>
                  <a:pt x="21600" y="13041"/>
                  <a:pt x="21600" y="10800"/>
                </a:cubicBezTo>
                <a:cubicBezTo>
                  <a:pt x="21600" y="8556"/>
                  <a:pt x="20334" y="6606"/>
                  <a:pt x="18472" y="5611"/>
                </a:cubicBezTo>
                <a:moveTo>
                  <a:pt x="11880" y="20121"/>
                </a:moveTo>
                <a:cubicBezTo>
                  <a:pt x="11880" y="20393"/>
                  <a:pt x="11637" y="20612"/>
                  <a:pt x="11337" y="20612"/>
                </a:cubicBezTo>
                <a:cubicBezTo>
                  <a:pt x="11181" y="20612"/>
                  <a:pt x="11043" y="20552"/>
                  <a:pt x="10944" y="20457"/>
                </a:cubicBezTo>
                <a:lnTo>
                  <a:pt x="10942" y="20459"/>
                </a:lnTo>
                <a:lnTo>
                  <a:pt x="10800" y="20342"/>
                </a:lnTo>
                <a:lnTo>
                  <a:pt x="10800" y="1256"/>
                </a:lnTo>
                <a:lnTo>
                  <a:pt x="10958" y="1126"/>
                </a:lnTo>
                <a:lnTo>
                  <a:pt x="10960" y="1127"/>
                </a:lnTo>
                <a:cubicBezTo>
                  <a:pt x="11058" y="1042"/>
                  <a:pt x="11190" y="988"/>
                  <a:pt x="11337" y="988"/>
                </a:cubicBezTo>
                <a:cubicBezTo>
                  <a:pt x="11637" y="988"/>
                  <a:pt x="11880" y="1208"/>
                  <a:pt x="11880" y="1480"/>
                </a:cubicBezTo>
                <a:cubicBezTo>
                  <a:pt x="11880" y="1480"/>
                  <a:pt x="11880" y="20121"/>
                  <a:pt x="11880" y="20121"/>
                </a:cubicBezTo>
                <a:close/>
                <a:moveTo>
                  <a:pt x="9720" y="19448"/>
                </a:moveTo>
                <a:lnTo>
                  <a:pt x="4320" y="14979"/>
                </a:lnTo>
                <a:lnTo>
                  <a:pt x="4320" y="6607"/>
                </a:lnTo>
                <a:lnTo>
                  <a:pt x="4561" y="6407"/>
                </a:lnTo>
                <a:lnTo>
                  <a:pt x="4560" y="6406"/>
                </a:lnTo>
                <a:lnTo>
                  <a:pt x="9720" y="2147"/>
                </a:lnTo>
                <a:cubicBezTo>
                  <a:pt x="9720" y="2147"/>
                  <a:pt x="9720" y="19448"/>
                  <a:pt x="9720" y="19448"/>
                </a:cubicBezTo>
                <a:close/>
                <a:moveTo>
                  <a:pt x="3240" y="14649"/>
                </a:moveTo>
                <a:cubicBezTo>
                  <a:pt x="2008" y="14285"/>
                  <a:pt x="1080" y="12700"/>
                  <a:pt x="1080" y="10800"/>
                </a:cubicBezTo>
                <a:cubicBezTo>
                  <a:pt x="1080" y="8900"/>
                  <a:pt x="2008" y="7316"/>
                  <a:pt x="3240" y="6952"/>
                </a:cubicBezTo>
                <a:cubicBezTo>
                  <a:pt x="3240" y="6952"/>
                  <a:pt x="3240" y="14649"/>
                  <a:pt x="3240" y="14649"/>
                </a:cubicBezTo>
                <a:close/>
                <a:moveTo>
                  <a:pt x="12966" y="1472"/>
                </a:moveTo>
                <a:cubicBezTo>
                  <a:pt x="12966" y="659"/>
                  <a:pt x="12238" y="0"/>
                  <a:pt x="11339" y="0"/>
                </a:cubicBezTo>
                <a:cubicBezTo>
                  <a:pt x="10879" y="0"/>
                  <a:pt x="10466" y="175"/>
                  <a:pt x="10170" y="451"/>
                </a:cubicBezTo>
                <a:lnTo>
                  <a:pt x="3565" y="5905"/>
                </a:lnTo>
                <a:cubicBezTo>
                  <a:pt x="1578" y="6051"/>
                  <a:pt x="0" y="8183"/>
                  <a:pt x="0" y="10800"/>
                </a:cubicBezTo>
                <a:cubicBezTo>
                  <a:pt x="0" y="13426"/>
                  <a:pt x="1588" y="15564"/>
                  <a:pt x="3585" y="15697"/>
                </a:cubicBezTo>
                <a:lnTo>
                  <a:pt x="10170" y="21148"/>
                </a:lnTo>
                <a:cubicBezTo>
                  <a:pt x="10466" y="21426"/>
                  <a:pt x="10879" y="21600"/>
                  <a:pt x="11339" y="21600"/>
                </a:cubicBezTo>
                <a:cubicBezTo>
                  <a:pt x="12238" y="21600"/>
                  <a:pt x="12966" y="20941"/>
                  <a:pt x="12966" y="20129"/>
                </a:cubicBezTo>
                <a:cubicBezTo>
                  <a:pt x="12966" y="20110"/>
                  <a:pt x="12961" y="20093"/>
                  <a:pt x="12960" y="20074"/>
                </a:cubicBezTo>
                <a:lnTo>
                  <a:pt x="12960" y="1527"/>
                </a:lnTo>
                <a:cubicBezTo>
                  <a:pt x="12961" y="1508"/>
                  <a:pt x="12966" y="1490"/>
                  <a:pt x="12966" y="147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5" name="Shape 2690">
            <a:extLst>
              <a:ext uri="{FF2B5EF4-FFF2-40B4-BE49-F238E27FC236}">
                <a16:creationId xmlns:a16="http://schemas.microsoft.com/office/drawing/2014/main" id="{3F35A6E5-9382-4E3B-8519-1E4327446918}"/>
              </a:ext>
            </a:extLst>
          </p:cNvPr>
          <p:cNvSpPr>
            <a:spLocks noChangeAspect="1"/>
          </p:cNvSpPr>
          <p:nvPr/>
        </p:nvSpPr>
        <p:spPr>
          <a:xfrm>
            <a:off x="15581105" y="7441367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6" name="Shape 2702">
            <a:extLst>
              <a:ext uri="{FF2B5EF4-FFF2-40B4-BE49-F238E27FC236}">
                <a16:creationId xmlns:a16="http://schemas.microsoft.com/office/drawing/2014/main" id="{2C6A9066-E073-4A85-B423-F2C610E22424}"/>
              </a:ext>
            </a:extLst>
          </p:cNvPr>
          <p:cNvSpPr>
            <a:spLocks noChangeAspect="1"/>
          </p:cNvSpPr>
          <p:nvPr/>
        </p:nvSpPr>
        <p:spPr>
          <a:xfrm>
            <a:off x="15197457" y="4682649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520"/>
                </a:moveTo>
                <a:cubicBezTo>
                  <a:pt x="7396" y="20520"/>
                  <a:pt x="4399" y="18805"/>
                  <a:pt x="2638" y="16200"/>
                </a:cubicBezTo>
                <a:lnTo>
                  <a:pt x="9966" y="16200"/>
                </a:lnTo>
                <a:cubicBezTo>
                  <a:pt x="10478" y="17309"/>
                  <a:pt x="12251" y="18900"/>
                  <a:pt x="13500" y="18900"/>
                </a:cubicBezTo>
                <a:cubicBezTo>
                  <a:pt x="14973" y="18900"/>
                  <a:pt x="16200" y="17820"/>
                  <a:pt x="16200" y="15660"/>
                </a:cubicBezTo>
                <a:cubicBezTo>
                  <a:pt x="16200" y="13500"/>
                  <a:pt x="14973" y="12420"/>
                  <a:pt x="13500" y="12420"/>
                </a:cubicBezTo>
                <a:cubicBezTo>
                  <a:pt x="12241" y="12420"/>
                  <a:pt x="10447" y="13973"/>
                  <a:pt x="9953" y="15120"/>
                </a:cubicBezTo>
                <a:lnTo>
                  <a:pt x="2014" y="15120"/>
                </a:lnTo>
                <a:cubicBezTo>
                  <a:pt x="1359" y="13817"/>
                  <a:pt x="982" y="12354"/>
                  <a:pt x="982" y="10800"/>
                </a:cubicBezTo>
                <a:cubicBezTo>
                  <a:pt x="982" y="9246"/>
                  <a:pt x="1359" y="7783"/>
                  <a:pt x="2014" y="6480"/>
                </a:cubicBezTo>
                <a:lnTo>
                  <a:pt x="9966" y="6480"/>
                </a:lnTo>
                <a:cubicBezTo>
                  <a:pt x="10478" y="7589"/>
                  <a:pt x="12252" y="9180"/>
                  <a:pt x="13500" y="9180"/>
                </a:cubicBezTo>
                <a:cubicBezTo>
                  <a:pt x="14973" y="9180"/>
                  <a:pt x="16200" y="8100"/>
                  <a:pt x="16200" y="5940"/>
                </a:cubicBezTo>
                <a:cubicBezTo>
                  <a:pt x="16200" y="3780"/>
                  <a:pt x="14973" y="2700"/>
                  <a:pt x="13500" y="2700"/>
                </a:cubicBezTo>
                <a:cubicBezTo>
                  <a:pt x="12241" y="2700"/>
                  <a:pt x="10447" y="4253"/>
                  <a:pt x="9953" y="5400"/>
                </a:cubicBezTo>
                <a:lnTo>
                  <a:pt x="2638" y="5400"/>
                </a:lnTo>
                <a:cubicBezTo>
                  <a:pt x="4399" y="2796"/>
                  <a:pt x="7396" y="1080"/>
                  <a:pt x="10800" y="1080"/>
                </a:cubicBezTo>
                <a:cubicBezTo>
                  <a:pt x="16038" y="1080"/>
                  <a:pt x="20306" y="5145"/>
                  <a:pt x="20590" y="10260"/>
                </a:cubicBezTo>
                <a:lnTo>
                  <a:pt x="10652" y="10260"/>
                </a:lnTo>
                <a:cubicBezTo>
                  <a:pt x="10140" y="9151"/>
                  <a:pt x="8367" y="7560"/>
                  <a:pt x="7118" y="7560"/>
                </a:cubicBezTo>
                <a:cubicBezTo>
                  <a:pt x="5645" y="7560"/>
                  <a:pt x="4418" y="8640"/>
                  <a:pt x="4418" y="10800"/>
                </a:cubicBezTo>
                <a:cubicBezTo>
                  <a:pt x="4418" y="12960"/>
                  <a:pt x="5645" y="14040"/>
                  <a:pt x="7118" y="14040"/>
                </a:cubicBezTo>
                <a:cubicBezTo>
                  <a:pt x="8377" y="14040"/>
                  <a:pt x="10171" y="12488"/>
                  <a:pt x="10665" y="11340"/>
                </a:cubicBezTo>
                <a:lnTo>
                  <a:pt x="20590" y="11340"/>
                </a:lnTo>
                <a:cubicBezTo>
                  <a:pt x="20306" y="16456"/>
                  <a:pt x="16038" y="20520"/>
                  <a:pt x="10800" y="20520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9" name="TextBox 31">
            <a:extLst>
              <a:ext uri="{FF2B5EF4-FFF2-40B4-BE49-F238E27FC236}">
                <a16:creationId xmlns:a16="http://schemas.microsoft.com/office/drawing/2014/main" id="{5116245F-6A37-4D58-960D-EFC182CF4645}"/>
              </a:ext>
            </a:extLst>
          </p:cNvPr>
          <p:cNvSpPr txBox="1"/>
          <p:nvPr/>
        </p:nvSpPr>
        <p:spPr>
          <a:xfrm>
            <a:off x="13293891" y="245202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8916C483-A2B5-450E-875D-65FDFB3761B8}"/>
              </a:ext>
            </a:extLst>
          </p:cNvPr>
          <p:cNvSpPr txBox="1">
            <a:spLocks/>
          </p:cNvSpPr>
          <p:nvPr/>
        </p:nvSpPr>
        <p:spPr>
          <a:xfrm>
            <a:off x="13293891" y="3112766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1" name="TextBox 31">
            <a:extLst>
              <a:ext uri="{FF2B5EF4-FFF2-40B4-BE49-F238E27FC236}">
                <a16:creationId xmlns:a16="http://schemas.microsoft.com/office/drawing/2014/main" id="{2EBA920B-C0E0-42CD-BB7D-93AD656DD502}"/>
              </a:ext>
            </a:extLst>
          </p:cNvPr>
          <p:cNvSpPr txBox="1"/>
          <p:nvPr/>
        </p:nvSpPr>
        <p:spPr>
          <a:xfrm>
            <a:off x="16581377" y="446093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12C913F1-FDD2-450F-8A92-92457C994A5E}"/>
              </a:ext>
            </a:extLst>
          </p:cNvPr>
          <p:cNvSpPr txBox="1">
            <a:spLocks/>
          </p:cNvSpPr>
          <p:nvPr/>
        </p:nvSpPr>
        <p:spPr>
          <a:xfrm>
            <a:off x="16581377" y="5121681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3" name="TextBox 31">
            <a:extLst>
              <a:ext uri="{FF2B5EF4-FFF2-40B4-BE49-F238E27FC236}">
                <a16:creationId xmlns:a16="http://schemas.microsoft.com/office/drawing/2014/main" id="{2B382921-E8CF-4D9C-9E8A-2F8C0E39D27E}"/>
              </a:ext>
            </a:extLst>
          </p:cNvPr>
          <p:cNvSpPr txBox="1"/>
          <p:nvPr/>
        </p:nvSpPr>
        <p:spPr>
          <a:xfrm>
            <a:off x="16802830" y="7084367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95B26532-98BE-4346-A7A0-13D19DEFC269}"/>
              </a:ext>
            </a:extLst>
          </p:cNvPr>
          <p:cNvSpPr txBox="1">
            <a:spLocks/>
          </p:cNvSpPr>
          <p:nvPr/>
        </p:nvSpPr>
        <p:spPr>
          <a:xfrm>
            <a:off x="16802830" y="7745110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5" name="TextBox 31">
            <a:extLst>
              <a:ext uri="{FF2B5EF4-FFF2-40B4-BE49-F238E27FC236}">
                <a16:creationId xmlns:a16="http://schemas.microsoft.com/office/drawing/2014/main" id="{88E2DBD3-98C8-4AC3-B6E3-D3FCF2E46687}"/>
              </a:ext>
            </a:extLst>
          </p:cNvPr>
          <p:cNvSpPr txBox="1"/>
          <p:nvPr/>
        </p:nvSpPr>
        <p:spPr>
          <a:xfrm>
            <a:off x="6802230" y="4409951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DAFB2267-F300-4A58-8062-B0BC8CD554B7}"/>
              </a:ext>
            </a:extLst>
          </p:cNvPr>
          <p:cNvSpPr txBox="1">
            <a:spLocks/>
          </p:cNvSpPr>
          <p:nvPr/>
        </p:nvSpPr>
        <p:spPr>
          <a:xfrm>
            <a:off x="2622913" y="5070694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9" name="TextBox 31">
            <a:extLst>
              <a:ext uri="{FF2B5EF4-FFF2-40B4-BE49-F238E27FC236}">
                <a16:creationId xmlns:a16="http://schemas.microsoft.com/office/drawing/2014/main" id="{C8675923-F937-40AB-800E-73E6926FA3F6}"/>
              </a:ext>
            </a:extLst>
          </p:cNvPr>
          <p:cNvSpPr txBox="1"/>
          <p:nvPr/>
        </p:nvSpPr>
        <p:spPr>
          <a:xfrm>
            <a:off x="5994775" y="739303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6D57522C-75AA-4CDE-A684-976D54909822}"/>
              </a:ext>
            </a:extLst>
          </p:cNvPr>
          <p:cNvSpPr txBox="1">
            <a:spLocks/>
          </p:cNvSpPr>
          <p:nvPr/>
        </p:nvSpPr>
        <p:spPr>
          <a:xfrm>
            <a:off x="1728894" y="8053778"/>
            <a:ext cx="5838747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</p:spTree>
    <p:extLst>
      <p:ext uri="{BB962C8B-B14F-4D97-AF65-F5344CB8AC3E}">
        <p14:creationId xmlns:p14="http://schemas.microsoft.com/office/powerpoint/2010/main" val="37038894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EBD6F2B9-D9DE-45F4-B33B-EE073D5EC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0979" y="5236399"/>
            <a:ext cx="4708723" cy="7210637"/>
          </a:xfrm>
          <a:custGeom>
            <a:avLst/>
            <a:gdLst>
              <a:gd name="T0" fmla="*/ 986367 w 7951"/>
              <a:gd name="T1" fmla="*/ 4382727 h 12177"/>
              <a:gd name="T2" fmla="*/ 914729 w 7951"/>
              <a:gd name="T3" fmla="*/ 4345652 h 12177"/>
              <a:gd name="T4" fmla="*/ 903569 w 7951"/>
              <a:gd name="T5" fmla="*/ 4265744 h 12177"/>
              <a:gd name="T6" fmla="*/ 991406 w 7951"/>
              <a:gd name="T7" fmla="*/ 3577883 h 12177"/>
              <a:gd name="T8" fmla="*/ 984207 w 7951"/>
              <a:gd name="T9" fmla="*/ 3560606 h 12177"/>
              <a:gd name="T10" fmla="*/ 14759 w 7951"/>
              <a:gd name="T11" fmla="*/ 3035802 h 12177"/>
              <a:gd name="T12" fmla="*/ 1440 w 7951"/>
              <a:gd name="T13" fmla="*/ 3012765 h 12177"/>
              <a:gd name="T14" fmla="*/ 21599 w 7951"/>
              <a:gd name="T15" fmla="*/ 2995487 h 12177"/>
              <a:gd name="T16" fmla="*/ 43559 w 7951"/>
              <a:gd name="T17" fmla="*/ 2995127 h 12177"/>
              <a:gd name="T18" fmla="*/ 1034965 w 7951"/>
              <a:gd name="T19" fmla="*/ 3204257 h 12177"/>
              <a:gd name="T20" fmla="*/ 1067364 w 7951"/>
              <a:gd name="T21" fmla="*/ 3212176 h 12177"/>
              <a:gd name="T22" fmla="*/ 1133962 w 7951"/>
              <a:gd name="T23" fmla="*/ 3164303 h 12177"/>
              <a:gd name="T24" fmla="*/ 1181480 w 7951"/>
              <a:gd name="T25" fmla="*/ 2262633 h 12177"/>
              <a:gd name="T26" fmla="*/ 1156281 w 7951"/>
              <a:gd name="T27" fmla="*/ 2198562 h 12177"/>
              <a:gd name="T28" fmla="*/ 243352 w 7951"/>
              <a:gd name="T29" fmla="*/ 1567574 h 12177"/>
              <a:gd name="T30" fmla="*/ 230032 w 7951"/>
              <a:gd name="T31" fmla="*/ 1545977 h 12177"/>
              <a:gd name="T32" fmla="*/ 248032 w 7951"/>
              <a:gd name="T33" fmla="*/ 1527619 h 12177"/>
              <a:gd name="T34" fmla="*/ 264951 w 7951"/>
              <a:gd name="T35" fmla="*/ 1526899 h 12177"/>
              <a:gd name="T36" fmla="*/ 1173200 w 7951"/>
              <a:gd name="T37" fmla="*/ 1936880 h 12177"/>
              <a:gd name="T38" fmla="*/ 1202359 w 7951"/>
              <a:gd name="T39" fmla="*/ 1948039 h 12177"/>
              <a:gd name="T40" fmla="*/ 1246278 w 7951"/>
              <a:gd name="T41" fmla="*/ 1912044 h 12177"/>
              <a:gd name="T42" fmla="*/ 1303516 w 7951"/>
              <a:gd name="T43" fmla="*/ 626669 h 12177"/>
              <a:gd name="T44" fmla="*/ 1300996 w 7951"/>
              <a:gd name="T45" fmla="*/ 365347 h 12177"/>
              <a:gd name="T46" fmla="*/ 1431671 w 7951"/>
              <a:gd name="T47" fmla="*/ 0 h 12177"/>
              <a:gd name="T48" fmla="*/ 1561267 w 7951"/>
              <a:gd name="T49" fmla="*/ 368947 h 12177"/>
              <a:gd name="T50" fmla="*/ 1667104 w 7951"/>
              <a:gd name="T51" fmla="*/ 1295093 h 12177"/>
              <a:gd name="T52" fmla="*/ 1691223 w 7951"/>
              <a:gd name="T53" fmla="*/ 1316690 h 12177"/>
              <a:gd name="T54" fmla="*/ 1704902 w 7951"/>
              <a:gd name="T55" fmla="*/ 1312011 h 12177"/>
              <a:gd name="T56" fmla="*/ 2485356 w 7951"/>
              <a:gd name="T57" fmla="*/ 989857 h 12177"/>
              <a:gd name="T58" fmla="*/ 2499395 w 7951"/>
              <a:gd name="T59" fmla="*/ 990577 h 12177"/>
              <a:gd name="T60" fmla="*/ 2517395 w 7951"/>
              <a:gd name="T61" fmla="*/ 1008574 h 12177"/>
              <a:gd name="T62" fmla="*/ 2503715 w 7951"/>
              <a:gd name="T63" fmla="*/ 1030531 h 12177"/>
              <a:gd name="T64" fmla="*/ 1751701 w 7951"/>
              <a:gd name="T65" fmla="*/ 1490905 h 12177"/>
              <a:gd name="T66" fmla="*/ 1680063 w 7951"/>
              <a:gd name="T67" fmla="*/ 1665839 h 12177"/>
              <a:gd name="T68" fmla="*/ 1781580 w 7951"/>
              <a:gd name="T69" fmla="*/ 2800756 h 12177"/>
              <a:gd name="T70" fmla="*/ 1825498 w 7951"/>
              <a:gd name="T71" fmla="*/ 2837110 h 12177"/>
              <a:gd name="T72" fmla="*/ 1855377 w 7951"/>
              <a:gd name="T73" fmla="*/ 2825232 h 12177"/>
              <a:gd name="T74" fmla="*/ 2816905 w 7951"/>
              <a:gd name="T75" fmla="*/ 2485801 h 12177"/>
              <a:gd name="T76" fmla="*/ 2840304 w 7951"/>
              <a:gd name="T77" fmla="*/ 2485801 h 12177"/>
              <a:gd name="T78" fmla="*/ 2860463 w 7951"/>
              <a:gd name="T79" fmla="*/ 2503438 h 12177"/>
              <a:gd name="T80" fmla="*/ 2847144 w 7951"/>
              <a:gd name="T81" fmla="*/ 2526115 h 12177"/>
              <a:gd name="T82" fmla="*/ 1905415 w 7951"/>
              <a:gd name="T83" fmla="*/ 3109951 h 12177"/>
              <a:gd name="T84" fmla="*/ 1866897 w 7951"/>
              <a:gd name="T85" fmla="*/ 3226214 h 12177"/>
              <a:gd name="T86" fmla="*/ 2092609 w 7951"/>
              <a:gd name="T87" fmla="*/ 4265024 h 12177"/>
              <a:gd name="T88" fmla="*/ 2082169 w 7951"/>
              <a:gd name="T89" fmla="*/ 4344933 h 12177"/>
              <a:gd name="T90" fmla="*/ 2010172 w 7951"/>
              <a:gd name="T91" fmla="*/ 4382727 h 1217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7951" h="12177">
                <a:moveTo>
                  <a:pt x="2740" y="12176"/>
                </a:moveTo>
                <a:lnTo>
                  <a:pt x="2740" y="12176"/>
                </a:lnTo>
                <a:cubicBezTo>
                  <a:pt x="2660" y="12176"/>
                  <a:pt x="2587" y="12138"/>
                  <a:pt x="2541" y="12073"/>
                </a:cubicBezTo>
                <a:cubicBezTo>
                  <a:pt x="2495" y="12008"/>
                  <a:pt x="2483" y="11927"/>
                  <a:pt x="2510" y="11851"/>
                </a:cubicBezTo>
                <a:cubicBezTo>
                  <a:pt x="2656" y="11434"/>
                  <a:pt x="2882" y="10631"/>
                  <a:pt x="2754" y="9940"/>
                </a:cubicBezTo>
                <a:cubicBezTo>
                  <a:pt x="2751" y="9924"/>
                  <a:pt x="2744" y="9908"/>
                  <a:pt x="2734" y="9892"/>
                </a:cubicBezTo>
                <a:cubicBezTo>
                  <a:pt x="2446" y="9465"/>
                  <a:pt x="1566" y="8988"/>
                  <a:pt x="41" y="8434"/>
                </a:cubicBezTo>
                <a:cubicBezTo>
                  <a:pt x="15" y="8424"/>
                  <a:pt x="0" y="8397"/>
                  <a:pt x="4" y="8370"/>
                </a:cubicBezTo>
                <a:cubicBezTo>
                  <a:pt x="9" y="8343"/>
                  <a:pt x="33" y="8323"/>
                  <a:pt x="60" y="8322"/>
                </a:cubicBezTo>
                <a:cubicBezTo>
                  <a:pt x="76" y="8322"/>
                  <a:pt x="97" y="8321"/>
                  <a:pt x="121" y="8321"/>
                </a:cubicBezTo>
                <a:cubicBezTo>
                  <a:pt x="488" y="8321"/>
                  <a:pt x="1771" y="8364"/>
                  <a:pt x="2875" y="8902"/>
                </a:cubicBezTo>
                <a:cubicBezTo>
                  <a:pt x="2904" y="8917"/>
                  <a:pt x="2934" y="8924"/>
                  <a:pt x="2965" y="8924"/>
                </a:cubicBezTo>
                <a:cubicBezTo>
                  <a:pt x="3047" y="8924"/>
                  <a:pt x="3120" y="8872"/>
                  <a:pt x="3150" y="8791"/>
                </a:cubicBezTo>
                <a:cubicBezTo>
                  <a:pt x="3468" y="7940"/>
                  <a:pt x="3402" y="7185"/>
                  <a:pt x="3282" y="6286"/>
                </a:cubicBezTo>
                <a:cubicBezTo>
                  <a:pt x="3273" y="6222"/>
                  <a:pt x="3249" y="6161"/>
                  <a:pt x="3212" y="6108"/>
                </a:cubicBezTo>
                <a:cubicBezTo>
                  <a:pt x="2525" y="5139"/>
                  <a:pt x="1328" y="4594"/>
                  <a:pt x="676" y="4355"/>
                </a:cubicBezTo>
                <a:cubicBezTo>
                  <a:pt x="652" y="4346"/>
                  <a:pt x="636" y="4321"/>
                  <a:pt x="639" y="4295"/>
                </a:cubicBezTo>
                <a:cubicBezTo>
                  <a:pt x="642" y="4268"/>
                  <a:pt x="662" y="4248"/>
                  <a:pt x="689" y="4244"/>
                </a:cubicBezTo>
                <a:cubicBezTo>
                  <a:pt x="702" y="4242"/>
                  <a:pt x="718" y="4242"/>
                  <a:pt x="736" y="4242"/>
                </a:cubicBezTo>
                <a:cubicBezTo>
                  <a:pt x="1074" y="4242"/>
                  <a:pt x="2300" y="4511"/>
                  <a:pt x="3259" y="5381"/>
                </a:cubicBezTo>
                <a:cubicBezTo>
                  <a:pt x="3288" y="5406"/>
                  <a:pt x="3319" y="5412"/>
                  <a:pt x="3340" y="5412"/>
                </a:cubicBezTo>
                <a:cubicBezTo>
                  <a:pt x="3392" y="5412"/>
                  <a:pt x="3450" y="5378"/>
                  <a:pt x="3462" y="5312"/>
                </a:cubicBezTo>
                <a:cubicBezTo>
                  <a:pt x="3672" y="4180"/>
                  <a:pt x="3640" y="2983"/>
                  <a:pt x="3621" y="1741"/>
                </a:cubicBezTo>
                <a:cubicBezTo>
                  <a:pt x="3616" y="1429"/>
                  <a:pt x="3613" y="1183"/>
                  <a:pt x="3614" y="1015"/>
                </a:cubicBezTo>
                <a:cubicBezTo>
                  <a:pt x="3614" y="948"/>
                  <a:pt x="3724" y="0"/>
                  <a:pt x="3977" y="0"/>
                </a:cubicBezTo>
                <a:cubicBezTo>
                  <a:pt x="4236" y="0"/>
                  <a:pt x="4336" y="1015"/>
                  <a:pt x="4337" y="1025"/>
                </a:cubicBezTo>
                <a:cubicBezTo>
                  <a:pt x="4363" y="1520"/>
                  <a:pt x="4545" y="2718"/>
                  <a:pt x="4631" y="3598"/>
                </a:cubicBezTo>
                <a:cubicBezTo>
                  <a:pt x="4635" y="3637"/>
                  <a:pt x="4668" y="3658"/>
                  <a:pt x="4698" y="3658"/>
                </a:cubicBezTo>
                <a:cubicBezTo>
                  <a:pt x="4711" y="3658"/>
                  <a:pt x="4724" y="3654"/>
                  <a:pt x="4736" y="3645"/>
                </a:cubicBezTo>
                <a:cubicBezTo>
                  <a:pt x="5684" y="2970"/>
                  <a:pt x="6671" y="2750"/>
                  <a:pt x="6904" y="2750"/>
                </a:cubicBezTo>
                <a:cubicBezTo>
                  <a:pt x="6919" y="2750"/>
                  <a:pt x="6932" y="2750"/>
                  <a:pt x="6943" y="2752"/>
                </a:cubicBezTo>
                <a:cubicBezTo>
                  <a:pt x="6970" y="2755"/>
                  <a:pt x="6990" y="2776"/>
                  <a:pt x="6993" y="2802"/>
                </a:cubicBezTo>
                <a:cubicBezTo>
                  <a:pt x="6996" y="2829"/>
                  <a:pt x="6981" y="2853"/>
                  <a:pt x="6955" y="2863"/>
                </a:cubicBezTo>
                <a:cubicBezTo>
                  <a:pt x="5969" y="3225"/>
                  <a:pt x="5275" y="3759"/>
                  <a:pt x="4866" y="4142"/>
                </a:cubicBezTo>
                <a:cubicBezTo>
                  <a:pt x="4741" y="4259"/>
                  <a:pt x="4669" y="4424"/>
                  <a:pt x="4667" y="4594"/>
                </a:cubicBezTo>
                <a:lnTo>
                  <a:pt x="4667" y="4628"/>
                </a:lnTo>
                <a:cubicBezTo>
                  <a:pt x="4659" y="5720"/>
                  <a:pt x="4655" y="6269"/>
                  <a:pt x="4949" y="7781"/>
                </a:cubicBezTo>
                <a:cubicBezTo>
                  <a:pt x="4962" y="7850"/>
                  <a:pt x="5021" y="7882"/>
                  <a:pt x="5071" y="7882"/>
                </a:cubicBezTo>
                <a:cubicBezTo>
                  <a:pt x="5092" y="7882"/>
                  <a:pt x="5124" y="7876"/>
                  <a:pt x="5154" y="7849"/>
                </a:cubicBezTo>
                <a:cubicBezTo>
                  <a:pt x="6122" y="6974"/>
                  <a:pt x="7443" y="6906"/>
                  <a:pt x="7825" y="6906"/>
                </a:cubicBezTo>
                <a:cubicBezTo>
                  <a:pt x="7852" y="6906"/>
                  <a:pt x="7874" y="6906"/>
                  <a:pt x="7890" y="6906"/>
                </a:cubicBezTo>
                <a:cubicBezTo>
                  <a:pt x="7918" y="6908"/>
                  <a:pt x="7942" y="6928"/>
                  <a:pt x="7946" y="6955"/>
                </a:cubicBezTo>
                <a:cubicBezTo>
                  <a:pt x="7950" y="6982"/>
                  <a:pt x="7935" y="7009"/>
                  <a:pt x="7909" y="7018"/>
                </a:cubicBezTo>
                <a:cubicBezTo>
                  <a:pt x="7035" y="7338"/>
                  <a:pt x="5889" y="7933"/>
                  <a:pt x="5293" y="8640"/>
                </a:cubicBezTo>
                <a:cubicBezTo>
                  <a:pt x="5216" y="8730"/>
                  <a:pt x="5178" y="8845"/>
                  <a:pt x="5186" y="8963"/>
                </a:cubicBezTo>
                <a:cubicBezTo>
                  <a:pt x="5264" y="10226"/>
                  <a:pt x="5650" y="11402"/>
                  <a:pt x="5813" y="11849"/>
                </a:cubicBezTo>
                <a:cubicBezTo>
                  <a:pt x="5840" y="11924"/>
                  <a:pt x="5830" y="12006"/>
                  <a:pt x="5784" y="12071"/>
                </a:cubicBezTo>
                <a:cubicBezTo>
                  <a:pt x="5739" y="12137"/>
                  <a:pt x="5664" y="12176"/>
                  <a:pt x="5584" y="12176"/>
                </a:cubicBezTo>
                <a:lnTo>
                  <a:pt x="2740" y="12176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39A8EE6-2F3C-40E2-BB04-FA46666A2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5418" y="4066400"/>
            <a:ext cx="3781602" cy="4003588"/>
          </a:xfrm>
          <a:custGeom>
            <a:avLst/>
            <a:gdLst>
              <a:gd name="T0" fmla="*/ 513941 w 6387"/>
              <a:gd name="T1" fmla="*/ 2105769 h 6762"/>
              <a:gd name="T2" fmla="*/ 513941 w 6387"/>
              <a:gd name="T3" fmla="*/ 2105769 h 6762"/>
              <a:gd name="T4" fmla="*/ 327872 w 6387"/>
              <a:gd name="T5" fmla="*/ 730235 h 6762"/>
              <a:gd name="T6" fmla="*/ 327872 w 6387"/>
              <a:gd name="T7" fmla="*/ 730235 h 6762"/>
              <a:gd name="T8" fmla="*/ 1867896 w 6387"/>
              <a:gd name="T9" fmla="*/ 327868 h 6762"/>
              <a:gd name="T10" fmla="*/ 1867896 w 6387"/>
              <a:gd name="T11" fmla="*/ 327868 h 6762"/>
              <a:gd name="T12" fmla="*/ 1888771 w 6387"/>
              <a:gd name="T13" fmla="*/ 1919701 h 6762"/>
              <a:gd name="T14" fmla="*/ 1888771 w 6387"/>
              <a:gd name="T15" fmla="*/ 1919701 h 6762"/>
              <a:gd name="T16" fmla="*/ 513941 w 6387"/>
              <a:gd name="T17" fmla="*/ 2105769 h 676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387" h="6762">
                <a:moveTo>
                  <a:pt x="1428" y="5851"/>
                </a:moveTo>
                <a:lnTo>
                  <a:pt x="1428" y="5851"/>
                </a:lnTo>
                <a:cubicBezTo>
                  <a:pt x="232" y="4940"/>
                  <a:pt x="0" y="3226"/>
                  <a:pt x="911" y="2029"/>
                </a:cubicBezTo>
                <a:cubicBezTo>
                  <a:pt x="1822" y="834"/>
                  <a:pt x="3995" y="0"/>
                  <a:pt x="5190" y="911"/>
                </a:cubicBezTo>
                <a:cubicBezTo>
                  <a:pt x="6386" y="1822"/>
                  <a:pt x="6159" y="4138"/>
                  <a:pt x="5248" y="5334"/>
                </a:cubicBezTo>
                <a:cubicBezTo>
                  <a:pt x="4338" y="6529"/>
                  <a:pt x="2624" y="6761"/>
                  <a:pt x="1428" y="58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D3C94298-C8E7-4341-953B-0BAD9080B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39" y="7445816"/>
            <a:ext cx="3998366" cy="3564838"/>
          </a:xfrm>
          <a:custGeom>
            <a:avLst/>
            <a:gdLst>
              <a:gd name="T0" fmla="*/ 130666 w 6752"/>
              <a:gd name="T1" fmla="*/ 1320398 h 6018"/>
              <a:gd name="T2" fmla="*/ 130666 w 6752"/>
              <a:gd name="T3" fmla="*/ 1320398 h 6018"/>
              <a:gd name="T4" fmla="*/ 845911 w 6752"/>
              <a:gd name="T5" fmla="*/ 130347 h 6018"/>
              <a:gd name="T6" fmla="*/ 845911 w 6752"/>
              <a:gd name="T7" fmla="*/ 130347 h 6018"/>
              <a:gd name="T8" fmla="*/ 2299797 w 6752"/>
              <a:gd name="T9" fmla="*/ 780285 h 6018"/>
              <a:gd name="T10" fmla="*/ 2299797 w 6752"/>
              <a:gd name="T11" fmla="*/ 780285 h 6018"/>
              <a:gd name="T12" fmla="*/ 1319980 w 6752"/>
              <a:gd name="T13" fmla="*/ 2035869 h 6018"/>
              <a:gd name="T14" fmla="*/ 1319980 w 6752"/>
              <a:gd name="T15" fmla="*/ 2035869 h 6018"/>
              <a:gd name="T16" fmla="*/ 130666 w 6752"/>
              <a:gd name="T17" fmla="*/ 1320398 h 60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752" h="6018">
                <a:moveTo>
                  <a:pt x="363" y="3667"/>
                </a:moveTo>
                <a:lnTo>
                  <a:pt x="363" y="3667"/>
                </a:lnTo>
                <a:cubicBezTo>
                  <a:pt x="0" y="2208"/>
                  <a:pt x="891" y="726"/>
                  <a:pt x="2350" y="362"/>
                </a:cubicBezTo>
                <a:cubicBezTo>
                  <a:pt x="3809" y="0"/>
                  <a:pt x="6025" y="708"/>
                  <a:pt x="6389" y="2167"/>
                </a:cubicBezTo>
                <a:cubicBezTo>
                  <a:pt x="6751" y="3625"/>
                  <a:pt x="5126" y="5291"/>
                  <a:pt x="3667" y="5654"/>
                </a:cubicBezTo>
                <a:cubicBezTo>
                  <a:pt x="2209" y="6017"/>
                  <a:pt x="727" y="5126"/>
                  <a:pt x="363" y="366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1B96A30F-3A95-4600-9B13-DEEB29268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6433" y="3987096"/>
            <a:ext cx="1296890" cy="1299878"/>
          </a:xfrm>
          <a:custGeom>
            <a:avLst/>
            <a:gdLst>
              <a:gd name="T0" fmla="*/ 326148 w 1916"/>
              <a:gd name="T1" fmla="*/ 680116 h 1917"/>
              <a:gd name="T2" fmla="*/ 326148 w 1916"/>
              <a:gd name="T3" fmla="*/ 680116 h 1917"/>
              <a:gd name="T4" fmla="*/ 9709 w 1916"/>
              <a:gd name="T5" fmla="*/ 327090 h 1917"/>
              <a:gd name="T6" fmla="*/ 9709 w 1916"/>
              <a:gd name="T7" fmla="*/ 327090 h 1917"/>
              <a:gd name="T8" fmla="*/ 362467 w 1916"/>
              <a:gd name="T9" fmla="*/ 10086 h 1917"/>
              <a:gd name="T10" fmla="*/ 362467 w 1916"/>
              <a:gd name="T11" fmla="*/ 10086 h 1917"/>
              <a:gd name="T12" fmla="*/ 678547 w 1916"/>
              <a:gd name="T13" fmla="*/ 363473 h 1917"/>
              <a:gd name="T14" fmla="*/ 678547 w 1916"/>
              <a:gd name="T15" fmla="*/ 363473 h 1917"/>
              <a:gd name="T16" fmla="*/ 326148 w 1916"/>
              <a:gd name="T17" fmla="*/ 680116 h 191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16" h="1917">
                <a:moveTo>
                  <a:pt x="907" y="1888"/>
                </a:moveTo>
                <a:lnTo>
                  <a:pt x="907" y="1888"/>
                </a:lnTo>
                <a:cubicBezTo>
                  <a:pt x="394" y="1860"/>
                  <a:pt x="0" y="1420"/>
                  <a:pt x="27" y="908"/>
                </a:cubicBezTo>
                <a:cubicBezTo>
                  <a:pt x="55" y="395"/>
                  <a:pt x="495" y="0"/>
                  <a:pt x="1008" y="28"/>
                </a:cubicBezTo>
                <a:cubicBezTo>
                  <a:pt x="1520" y="56"/>
                  <a:pt x="1915" y="496"/>
                  <a:pt x="1887" y="1009"/>
                </a:cubicBezTo>
                <a:cubicBezTo>
                  <a:pt x="1859" y="1521"/>
                  <a:pt x="1419" y="1916"/>
                  <a:pt x="907" y="1888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8A8BC6C7-F4EF-48D2-8702-8BD630FBB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64920" y="7478459"/>
            <a:ext cx="1261032" cy="1264020"/>
          </a:xfrm>
          <a:custGeom>
            <a:avLst/>
            <a:gdLst>
              <a:gd name="T0" fmla="*/ 334783 w 1863"/>
              <a:gd name="T1" fmla="*/ 671153 h 1864"/>
              <a:gd name="T2" fmla="*/ 334783 w 1863"/>
              <a:gd name="T3" fmla="*/ 671153 h 1864"/>
              <a:gd name="T4" fmla="*/ 0 w 1863"/>
              <a:gd name="T5" fmla="*/ 335396 h 1864"/>
              <a:gd name="T6" fmla="*/ 0 w 1863"/>
              <a:gd name="T7" fmla="*/ 335396 h 1864"/>
              <a:gd name="T8" fmla="*/ 334783 w 1863"/>
              <a:gd name="T9" fmla="*/ 0 h 1864"/>
              <a:gd name="T10" fmla="*/ 334783 w 1863"/>
              <a:gd name="T11" fmla="*/ 0 h 1864"/>
              <a:gd name="T12" fmla="*/ 669565 w 1863"/>
              <a:gd name="T13" fmla="*/ 335396 h 1864"/>
              <a:gd name="T14" fmla="*/ 669565 w 1863"/>
              <a:gd name="T15" fmla="*/ 335396 h 1864"/>
              <a:gd name="T16" fmla="*/ 334783 w 1863"/>
              <a:gd name="T17" fmla="*/ 671153 h 18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63" h="1864">
                <a:moveTo>
                  <a:pt x="931" y="1863"/>
                </a:moveTo>
                <a:lnTo>
                  <a:pt x="931" y="1863"/>
                </a:lnTo>
                <a:cubicBezTo>
                  <a:pt x="418" y="1863"/>
                  <a:pt x="0" y="1445"/>
                  <a:pt x="0" y="931"/>
                </a:cubicBezTo>
                <a:cubicBezTo>
                  <a:pt x="0" y="418"/>
                  <a:pt x="418" y="0"/>
                  <a:pt x="931" y="0"/>
                </a:cubicBezTo>
                <a:cubicBezTo>
                  <a:pt x="1444" y="0"/>
                  <a:pt x="1862" y="418"/>
                  <a:pt x="1862" y="931"/>
                </a:cubicBezTo>
                <a:cubicBezTo>
                  <a:pt x="1862" y="1445"/>
                  <a:pt x="1444" y="1863"/>
                  <a:pt x="931" y="1863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838E044F-DE80-435C-A8C6-DC912DFDD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7073" y="2773656"/>
            <a:ext cx="3230553" cy="3677138"/>
          </a:xfrm>
          <a:custGeom>
            <a:avLst/>
            <a:gdLst>
              <a:gd name="T0" fmla="*/ 981688 w 5453"/>
              <a:gd name="T1" fmla="*/ 2234840 h 6210"/>
              <a:gd name="T2" fmla="*/ 981688 w 5453"/>
              <a:gd name="T3" fmla="*/ 2234840 h 6210"/>
              <a:gd name="T4" fmla="*/ 0 w 5453"/>
              <a:gd name="T5" fmla="*/ 1253656 h 6210"/>
              <a:gd name="T6" fmla="*/ 0 w 5453"/>
              <a:gd name="T7" fmla="*/ 1253656 h 6210"/>
              <a:gd name="T8" fmla="*/ 981688 w 5453"/>
              <a:gd name="T9" fmla="*/ 0 h 6210"/>
              <a:gd name="T10" fmla="*/ 981688 w 5453"/>
              <a:gd name="T11" fmla="*/ 0 h 6210"/>
              <a:gd name="T12" fmla="*/ 1963377 w 5453"/>
              <a:gd name="T13" fmla="*/ 1253656 h 6210"/>
              <a:gd name="T14" fmla="*/ 1963377 w 5453"/>
              <a:gd name="T15" fmla="*/ 1253656 h 6210"/>
              <a:gd name="T16" fmla="*/ 981688 w 5453"/>
              <a:gd name="T17" fmla="*/ 2234840 h 62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453" h="6210">
                <a:moveTo>
                  <a:pt x="2726" y="6209"/>
                </a:moveTo>
                <a:lnTo>
                  <a:pt x="2726" y="6209"/>
                </a:lnTo>
                <a:cubicBezTo>
                  <a:pt x="1224" y="6209"/>
                  <a:pt x="0" y="4986"/>
                  <a:pt x="0" y="3483"/>
                </a:cubicBezTo>
                <a:cubicBezTo>
                  <a:pt x="0" y="1979"/>
                  <a:pt x="1224" y="0"/>
                  <a:pt x="2726" y="0"/>
                </a:cubicBezTo>
                <a:cubicBezTo>
                  <a:pt x="4229" y="0"/>
                  <a:pt x="5452" y="1979"/>
                  <a:pt x="5452" y="3483"/>
                </a:cubicBezTo>
                <a:cubicBezTo>
                  <a:pt x="5452" y="4986"/>
                  <a:pt x="4229" y="6209"/>
                  <a:pt x="2726" y="620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69BE66FA-90C4-4943-92A7-5230D6A60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87293" y="2573867"/>
            <a:ext cx="1261032" cy="1264020"/>
          </a:xfrm>
          <a:custGeom>
            <a:avLst/>
            <a:gdLst>
              <a:gd name="T0" fmla="*/ 334783 w 1863"/>
              <a:gd name="T1" fmla="*/ 671153 h 1864"/>
              <a:gd name="T2" fmla="*/ 334783 w 1863"/>
              <a:gd name="T3" fmla="*/ 671153 h 1864"/>
              <a:gd name="T4" fmla="*/ 0 w 1863"/>
              <a:gd name="T5" fmla="*/ 335757 h 1864"/>
              <a:gd name="T6" fmla="*/ 0 w 1863"/>
              <a:gd name="T7" fmla="*/ 335757 h 1864"/>
              <a:gd name="T8" fmla="*/ 334783 w 1863"/>
              <a:gd name="T9" fmla="*/ 0 h 1864"/>
              <a:gd name="T10" fmla="*/ 334783 w 1863"/>
              <a:gd name="T11" fmla="*/ 0 h 1864"/>
              <a:gd name="T12" fmla="*/ 669565 w 1863"/>
              <a:gd name="T13" fmla="*/ 335757 h 1864"/>
              <a:gd name="T14" fmla="*/ 669565 w 1863"/>
              <a:gd name="T15" fmla="*/ 335757 h 1864"/>
              <a:gd name="T16" fmla="*/ 334783 w 1863"/>
              <a:gd name="T17" fmla="*/ 671153 h 18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63" h="1864">
                <a:moveTo>
                  <a:pt x="931" y="1863"/>
                </a:moveTo>
                <a:lnTo>
                  <a:pt x="931" y="1863"/>
                </a:lnTo>
                <a:cubicBezTo>
                  <a:pt x="418" y="1863"/>
                  <a:pt x="0" y="1445"/>
                  <a:pt x="0" y="932"/>
                </a:cubicBezTo>
                <a:cubicBezTo>
                  <a:pt x="0" y="418"/>
                  <a:pt x="418" y="0"/>
                  <a:pt x="931" y="0"/>
                </a:cubicBezTo>
                <a:cubicBezTo>
                  <a:pt x="1444" y="0"/>
                  <a:pt x="1862" y="418"/>
                  <a:pt x="1862" y="932"/>
                </a:cubicBezTo>
                <a:cubicBezTo>
                  <a:pt x="1862" y="1445"/>
                  <a:pt x="1444" y="1863"/>
                  <a:pt x="931" y="1863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80DDE238-CA0E-4111-868A-380E379DE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2970" y="5205060"/>
            <a:ext cx="4079325" cy="3664079"/>
          </a:xfrm>
          <a:custGeom>
            <a:avLst/>
            <a:gdLst>
              <a:gd name="T0" fmla="*/ 2273726 w 6887"/>
              <a:gd name="T1" fmla="*/ 1486401 h 6187"/>
              <a:gd name="T2" fmla="*/ 2273726 w 6887"/>
              <a:gd name="T3" fmla="*/ 1486401 h 6187"/>
              <a:gd name="T4" fmla="*/ 992662 w 6887"/>
              <a:gd name="T5" fmla="*/ 2020987 h 6187"/>
              <a:gd name="T6" fmla="*/ 992662 w 6887"/>
              <a:gd name="T7" fmla="*/ 2020987 h 6187"/>
              <a:gd name="T8" fmla="*/ 205589 w 6887"/>
              <a:gd name="T9" fmla="*/ 637183 h 6187"/>
              <a:gd name="T10" fmla="*/ 205589 w 6887"/>
              <a:gd name="T11" fmla="*/ 637183 h 6187"/>
              <a:gd name="T12" fmla="*/ 1738689 w 6887"/>
              <a:gd name="T13" fmla="*/ 205915 h 6187"/>
              <a:gd name="T14" fmla="*/ 1738689 w 6887"/>
              <a:gd name="T15" fmla="*/ 205915 h 6187"/>
              <a:gd name="T16" fmla="*/ 2273726 w 6887"/>
              <a:gd name="T17" fmla="*/ 1486401 h 61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887" h="6187">
                <a:moveTo>
                  <a:pt x="6315" y="4129"/>
                </a:moveTo>
                <a:lnTo>
                  <a:pt x="6315" y="4129"/>
                </a:lnTo>
                <a:cubicBezTo>
                  <a:pt x="5743" y="5519"/>
                  <a:pt x="4147" y="6186"/>
                  <a:pt x="2757" y="5614"/>
                </a:cubicBezTo>
                <a:cubicBezTo>
                  <a:pt x="1366" y="5043"/>
                  <a:pt x="0" y="3161"/>
                  <a:pt x="571" y="1770"/>
                </a:cubicBezTo>
                <a:cubicBezTo>
                  <a:pt x="1143" y="380"/>
                  <a:pt x="3438" y="0"/>
                  <a:pt x="4829" y="572"/>
                </a:cubicBezTo>
                <a:cubicBezTo>
                  <a:pt x="6220" y="1143"/>
                  <a:pt x="6886" y="2739"/>
                  <a:pt x="6315" y="412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C22D5C65-FC03-4F3C-9A04-88332F26D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903" y="7978583"/>
            <a:ext cx="3873009" cy="3429035"/>
          </a:xfrm>
          <a:custGeom>
            <a:avLst/>
            <a:gdLst>
              <a:gd name="T0" fmla="*/ 2285867 w 6540"/>
              <a:gd name="T1" fmla="*/ 1166033 h 5790"/>
              <a:gd name="T2" fmla="*/ 2285867 w 6540"/>
              <a:gd name="T3" fmla="*/ 1166033 h 5790"/>
              <a:gd name="T4" fmla="*/ 1187931 w 6540"/>
              <a:gd name="T5" fmla="*/ 2015627 h 5790"/>
              <a:gd name="T6" fmla="*/ 1187931 w 6540"/>
              <a:gd name="T7" fmla="*/ 2015627 h 5790"/>
              <a:gd name="T8" fmla="*/ 68396 w 6540"/>
              <a:gd name="T9" fmla="*/ 883794 h 5790"/>
              <a:gd name="T10" fmla="*/ 68396 w 6540"/>
              <a:gd name="T11" fmla="*/ 883794 h 5790"/>
              <a:gd name="T12" fmla="*/ 1435956 w 6540"/>
              <a:gd name="T13" fmla="*/ 68400 h 5790"/>
              <a:gd name="T14" fmla="*/ 1435956 w 6540"/>
              <a:gd name="T15" fmla="*/ 68400 h 5790"/>
              <a:gd name="T16" fmla="*/ 2285867 w 6540"/>
              <a:gd name="T17" fmla="*/ 1166033 h 579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540" h="5790">
                <a:moveTo>
                  <a:pt x="6350" y="3239"/>
                </a:moveTo>
                <a:lnTo>
                  <a:pt x="6350" y="3239"/>
                </a:lnTo>
                <a:cubicBezTo>
                  <a:pt x="6160" y="4731"/>
                  <a:pt x="4792" y="5789"/>
                  <a:pt x="3300" y="5599"/>
                </a:cubicBezTo>
                <a:cubicBezTo>
                  <a:pt x="1809" y="5410"/>
                  <a:pt x="0" y="3946"/>
                  <a:pt x="190" y="2455"/>
                </a:cubicBezTo>
                <a:cubicBezTo>
                  <a:pt x="380" y="963"/>
                  <a:pt x="2498" y="0"/>
                  <a:pt x="3989" y="190"/>
                </a:cubicBezTo>
                <a:cubicBezTo>
                  <a:pt x="5481" y="380"/>
                  <a:pt x="6539" y="1747"/>
                  <a:pt x="6350" y="323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F8F315B9-7835-400C-A10E-7511ECA1D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7341" y="5049667"/>
            <a:ext cx="1261032" cy="1264020"/>
          </a:xfrm>
          <a:custGeom>
            <a:avLst/>
            <a:gdLst>
              <a:gd name="T0" fmla="*/ 334783 w 1863"/>
              <a:gd name="T1" fmla="*/ 671153 h 1864"/>
              <a:gd name="T2" fmla="*/ 334783 w 1863"/>
              <a:gd name="T3" fmla="*/ 671153 h 1864"/>
              <a:gd name="T4" fmla="*/ 0 w 1863"/>
              <a:gd name="T5" fmla="*/ 335757 h 1864"/>
              <a:gd name="T6" fmla="*/ 0 w 1863"/>
              <a:gd name="T7" fmla="*/ 335757 h 1864"/>
              <a:gd name="T8" fmla="*/ 334783 w 1863"/>
              <a:gd name="T9" fmla="*/ 0 h 1864"/>
              <a:gd name="T10" fmla="*/ 334783 w 1863"/>
              <a:gd name="T11" fmla="*/ 0 h 1864"/>
              <a:gd name="T12" fmla="*/ 669565 w 1863"/>
              <a:gd name="T13" fmla="*/ 335757 h 1864"/>
              <a:gd name="T14" fmla="*/ 669565 w 1863"/>
              <a:gd name="T15" fmla="*/ 335757 h 1864"/>
              <a:gd name="T16" fmla="*/ 334783 w 1863"/>
              <a:gd name="T17" fmla="*/ 671153 h 18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63" h="1864">
                <a:moveTo>
                  <a:pt x="931" y="1863"/>
                </a:moveTo>
                <a:lnTo>
                  <a:pt x="931" y="1863"/>
                </a:lnTo>
                <a:cubicBezTo>
                  <a:pt x="417" y="1863"/>
                  <a:pt x="0" y="1445"/>
                  <a:pt x="0" y="932"/>
                </a:cubicBezTo>
                <a:cubicBezTo>
                  <a:pt x="0" y="418"/>
                  <a:pt x="417" y="0"/>
                  <a:pt x="931" y="0"/>
                </a:cubicBezTo>
                <a:cubicBezTo>
                  <a:pt x="1444" y="0"/>
                  <a:pt x="1862" y="418"/>
                  <a:pt x="1862" y="932"/>
                </a:cubicBezTo>
                <a:cubicBezTo>
                  <a:pt x="1862" y="1445"/>
                  <a:pt x="1444" y="1863"/>
                  <a:pt x="931" y="1863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2E77AC0D-F86D-472D-A7C2-67A5D65FE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0334" y="8162887"/>
            <a:ext cx="1261032" cy="1261032"/>
          </a:xfrm>
          <a:custGeom>
            <a:avLst/>
            <a:gdLst>
              <a:gd name="T0" fmla="*/ 334783 w 1863"/>
              <a:gd name="T1" fmla="*/ 669565 h 1863"/>
              <a:gd name="T2" fmla="*/ 334783 w 1863"/>
              <a:gd name="T3" fmla="*/ 669565 h 1863"/>
              <a:gd name="T4" fmla="*/ 0 w 1863"/>
              <a:gd name="T5" fmla="*/ 334783 h 1863"/>
              <a:gd name="T6" fmla="*/ 0 w 1863"/>
              <a:gd name="T7" fmla="*/ 334783 h 1863"/>
              <a:gd name="T8" fmla="*/ 334783 w 1863"/>
              <a:gd name="T9" fmla="*/ 0 h 1863"/>
              <a:gd name="T10" fmla="*/ 334783 w 1863"/>
              <a:gd name="T11" fmla="*/ 0 h 1863"/>
              <a:gd name="T12" fmla="*/ 669565 w 1863"/>
              <a:gd name="T13" fmla="*/ 334783 h 1863"/>
              <a:gd name="T14" fmla="*/ 669565 w 1863"/>
              <a:gd name="T15" fmla="*/ 334783 h 1863"/>
              <a:gd name="T16" fmla="*/ 334783 w 1863"/>
              <a:gd name="T17" fmla="*/ 669565 h 186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63" h="1863">
                <a:moveTo>
                  <a:pt x="931" y="1862"/>
                </a:moveTo>
                <a:lnTo>
                  <a:pt x="931" y="1862"/>
                </a:lnTo>
                <a:cubicBezTo>
                  <a:pt x="418" y="1862"/>
                  <a:pt x="0" y="1444"/>
                  <a:pt x="0" y="931"/>
                </a:cubicBezTo>
                <a:cubicBezTo>
                  <a:pt x="0" y="418"/>
                  <a:pt x="418" y="0"/>
                  <a:pt x="931" y="0"/>
                </a:cubicBezTo>
                <a:cubicBezTo>
                  <a:pt x="1444" y="0"/>
                  <a:pt x="1862" y="418"/>
                  <a:pt x="1862" y="931"/>
                </a:cubicBezTo>
                <a:cubicBezTo>
                  <a:pt x="1862" y="1444"/>
                  <a:pt x="1444" y="1862"/>
                  <a:pt x="931" y="1862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31">
            <a:extLst>
              <a:ext uri="{FF2B5EF4-FFF2-40B4-BE49-F238E27FC236}">
                <a16:creationId xmlns:a16="http://schemas.microsoft.com/office/drawing/2014/main" id="{BFF6BD56-876E-4173-9968-2A040B24130B}"/>
              </a:ext>
            </a:extLst>
          </p:cNvPr>
          <p:cNvSpPr txBox="1"/>
          <p:nvPr/>
        </p:nvSpPr>
        <p:spPr>
          <a:xfrm>
            <a:off x="8862918" y="6744712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6" name="TextBox 31">
            <a:extLst>
              <a:ext uri="{FF2B5EF4-FFF2-40B4-BE49-F238E27FC236}">
                <a16:creationId xmlns:a16="http://schemas.microsoft.com/office/drawing/2014/main" id="{D02F8114-D2EB-4FF8-A62D-2BCD405F8E72}"/>
              </a:ext>
            </a:extLst>
          </p:cNvPr>
          <p:cNvSpPr txBox="1"/>
          <p:nvPr/>
        </p:nvSpPr>
        <p:spPr>
          <a:xfrm>
            <a:off x="8157975" y="9400713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7" name="TextBox 31">
            <a:extLst>
              <a:ext uri="{FF2B5EF4-FFF2-40B4-BE49-F238E27FC236}">
                <a16:creationId xmlns:a16="http://schemas.microsoft.com/office/drawing/2014/main" id="{A628159D-BB8B-40AC-A06A-D2FB96DEC952}"/>
              </a:ext>
            </a:extLst>
          </p:cNvPr>
          <p:cNvSpPr txBox="1"/>
          <p:nvPr/>
        </p:nvSpPr>
        <p:spPr>
          <a:xfrm>
            <a:off x="11337827" y="4319838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TextBox 31">
            <a:extLst>
              <a:ext uri="{FF2B5EF4-FFF2-40B4-BE49-F238E27FC236}">
                <a16:creationId xmlns:a16="http://schemas.microsoft.com/office/drawing/2014/main" id="{C1D66A44-796E-46E8-BB8A-22975FC6A9B6}"/>
              </a:ext>
            </a:extLst>
          </p:cNvPr>
          <p:cNvSpPr txBox="1"/>
          <p:nvPr/>
        </p:nvSpPr>
        <p:spPr>
          <a:xfrm>
            <a:off x="14018873" y="5775807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9" name="TextBox 31">
            <a:extLst>
              <a:ext uri="{FF2B5EF4-FFF2-40B4-BE49-F238E27FC236}">
                <a16:creationId xmlns:a16="http://schemas.microsoft.com/office/drawing/2014/main" id="{7ACBFFB7-480F-4DED-88B5-ECD29B25C640}"/>
              </a:ext>
            </a:extLst>
          </p:cNvPr>
          <p:cNvSpPr txBox="1"/>
          <p:nvPr/>
        </p:nvSpPr>
        <p:spPr>
          <a:xfrm>
            <a:off x="14832982" y="8935848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0" name="Shape 2808">
            <a:extLst>
              <a:ext uri="{FF2B5EF4-FFF2-40B4-BE49-F238E27FC236}">
                <a16:creationId xmlns:a16="http://schemas.microsoft.com/office/drawing/2014/main" id="{37715D5E-EEC3-4009-A662-A0E8051241AC}"/>
              </a:ext>
            </a:extLst>
          </p:cNvPr>
          <p:cNvSpPr>
            <a:spLocks noChangeAspect="1"/>
          </p:cNvSpPr>
          <p:nvPr/>
        </p:nvSpPr>
        <p:spPr>
          <a:xfrm>
            <a:off x="10938482" y="292655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4727"/>
                </a:moveTo>
                <a:lnTo>
                  <a:pt x="17294" y="12764"/>
                </a:lnTo>
                <a:lnTo>
                  <a:pt x="19843" y="12764"/>
                </a:lnTo>
                <a:lnTo>
                  <a:pt x="19406" y="14727"/>
                </a:lnTo>
                <a:cubicBezTo>
                  <a:pt x="19406" y="14727"/>
                  <a:pt x="17075" y="14727"/>
                  <a:pt x="17075" y="14727"/>
                </a:cubicBezTo>
                <a:close/>
                <a:moveTo>
                  <a:pt x="18752" y="17673"/>
                </a:moveTo>
                <a:lnTo>
                  <a:pt x="16748" y="17673"/>
                </a:lnTo>
                <a:lnTo>
                  <a:pt x="16967" y="15709"/>
                </a:lnTo>
                <a:lnTo>
                  <a:pt x="19188" y="15709"/>
                </a:lnTo>
                <a:cubicBezTo>
                  <a:pt x="19188" y="15709"/>
                  <a:pt x="18752" y="17673"/>
                  <a:pt x="18752" y="17673"/>
                </a:cubicBezTo>
                <a:close/>
                <a:moveTo>
                  <a:pt x="17673" y="20618"/>
                </a:moveTo>
                <a:cubicBezTo>
                  <a:pt x="17131" y="20618"/>
                  <a:pt x="16691" y="20179"/>
                  <a:pt x="16691" y="19636"/>
                </a:cubicBezTo>
                <a:cubicBezTo>
                  <a:pt x="16691" y="19095"/>
                  <a:pt x="17131" y="18655"/>
                  <a:pt x="17673" y="18655"/>
                </a:cubicBezTo>
                <a:cubicBezTo>
                  <a:pt x="18215" y="18655"/>
                  <a:pt x="18655" y="19095"/>
                  <a:pt x="18655" y="19636"/>
                </a:cubicBezTo>
                <a:cubicBezTo>
                  <a:pt x="18655" y="20179"/>
                  <a:pt x="18215" y="20618"/>
                  <a:pt x="17673" y="20618"/>
                </a:cubicBezTo>
                <a:moveTo>
                  <a:pt x="16415" y="11782"/>
                </a:moveTo>
                <a:lnTo>
                  <a:pt x="13745" y="11782"/>
                </a:lnTo>
                <a:lnTo>
                  <a:pt x="13745" y="9818"/>
                </a:lnTo>
                <a:lnTo>
                  <a:pt x="16633" y="9818"/>
                </a:lnTo>
                <a:cubicBezTo>
                  <a:pt x="16633" y="9818"/>
                  <a:pt x="16415" y="11782"/>
                  <a:pt x="16415" y="11782"/>
                </a:cubicBezTo>
                <a:close/>
                <a:moveTo>
                  <a:pt x="16088" y="14727"/>
                </a:moveTo>
                <a:lnTo>
                  <a:pt x="13745" y="14727"/>
                </a:lnTo>
                <a:lnTo>
                  <a:pt x="13745" y="12764"/>
                </a:lnTo>
                <a:lnTo>
                  <a:pt x="16306" y="12764"/>
                </a:lnTo>
                <a:cubicBezTo>
                  <a:pt x="16306" y="12764"/>
                  <a:pt x="16088" y="14727"/>
                  <a:pt x="16088" y="14727"/>
                </a:cubicBezTo>
                <a:close/>
                <a:moveTo>
                  <a:pt x="15761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5979" y="15709"/>
                </a:lnTo>
                <a:cubicBezTo>
                  <a:pt x="15979" y="15709"/>
                  <a:pt x="15761" y="17673"/>
                  <a:pt x="15761" y="17673"/>
                </a:cubicBezTo>
                <a:close/>
                <a:moveTo>
                  <a:pt x="12764" y="11782"/>
                </a:moveTo>
                <a:lnTo>
                  <a:pt x="10094" y="11782"/>
                </a:lnTo>
                <a:lnTo>
                  <a:pt x="9876" y="9818"/>
                </a:lnTo>
                <a:lnTo>
                  <a:pt x="12764" y="9818"/>
                </a:lnTo>
                <a:cubicBezTo>
                  <a:pt x="12764" y="9818"/>
                  <a:pt x="12764" y="11782"/>
                  <a:pt x="12764" y="11782"/>
                </a:cubicBezTo>
                <a:close/>
                <a:moveTo>
                  <a:pt x="12764" y="14727"/>
                </a:moveTo>
                <a:lnTo>
                  <a:pt x="10421" y="14727"/>
                </a:lnTo>
                <a:lnTo>
                  <a:pt x="10203" y="12764"/>
                </a:lnTo>
                <a:lnTo>
                  <a:pt x="12764" y="12764"/>
                </a:lnTo>
                <a:cubicBezTo>
                  <a:pt x="12764" y="12764"/>
                  <a:pt x="12764" y="14727"/>
                  <a:pt x="12764" y="14727"/>
                </a:cubicBezTo>
                <a:close/>
                <a:moveTo>
                  <a:pt x="12764" y="17673"/>
                </a:moveTo>
                <a:lnTo>
                  <a:pt x="10748" y="17673"/>
                </a:lnTo>
                <a:lnTo>
                  <a:pt x="10531" y="15709"/>
                </a:lnTo>
                <a:lnTo>
                  <a:pt x="12764" y="15709"/>
                </a:lnTo>
                <a:cubicBezTo>
                  <a:pt x="12764" y="15709"/>
                  <a:pt x="12764" y="17673"/>
                  <a:pt x="12764" y="17673"/>
                </a:cubicBezTo>
                <a:close/>
                <a:moveTo>
                  <a:pt x="8836" y="20618"/>
                </a:moveTo>
                <a:cubicBezTo>
                  <a:pt x="8294" y="20618"/>
                  <a:pt x="7855" y="20179"/>
                  <a:pt x="7855" y="19636"/>
                </a:cubicBezTo>
                <a:cubicBezTo>
                  <a:pt x="7855" y="19095"/>
                  <a:pt x="8294" y="18655"/>
                  <a:pt x="8836" y="18655"/>
                </a:cubicBezTo>
                <a:cubicBezTo>
                  <a:pt x="9379" y="18655"/>
                  <a:pt x="9818" y="19095"/>
                  <a:pt x="9818" y="19636"/>
                </a:cubicBezTo>
                <a:cubicBezTo>
                  <a:pt x="9818" y="20179"/>
                  <a:pt x="9379" y="20618"/>
                  <a:pt x="8836" y="20618"/>
                </a:cubicBezTo>
                <a:moveTo>
                  <a:pt x="7213" y="15709"/>
                </a:moveTo>
                <a:lnTo>
                  <a:pt x="9543" y="15709"/>
                </a:lnTo>
                <a:lnTo>
                  <a:pt x="9761" y="17673"/>
                </a:lnTo>
                <a:lnTo>
                  <a:pt x="7740" y="17673"/>
                </a:lnTo>
                <a:cubicBezTo>
                  <a:pt x="7740" y="17673"/>
                  <a:pt x="7213" y="15709"/>
                  <a:pt x="7213" y="15709"/>
                </a:cubicBezTo>
                <a:close/>
                <a:moveTo>
                  <a:pt x="6950" y="14727"/>
                </a:moveTo>
                <a:lnTo>
                  <a:pt x="6423" y="12764"/>
                </a:lnTo>
                <a:lnTo>
                  <a:pt x="9215" y="12764"/>
                </a:lnTo>
                <a:lnTo>
                  <a:pt x="9434" y="14727"/>
                </a:lnTo>
                <a:cubicBezTo>
                  <a:pt x="9434" y="14727"/>
                  <a:pt x="6950" y="14727"/>
                  <a:pt x="6950" y="14727"/>
                </a:cubicBezTo>
                <a:close/>
                <a:moveTo>
                  <a:pt x="5633" y="9818"/>
                </a:moveTo>
                <a:lnTo>
                  <a:pt x="8888" y="9818"/>
                </a:lnTo>
                <a:lnTo>
                  <a:pt x="9106" y="11782"/>
                </a:lnTo>
                <a:lnTo>
                  <a:pt x="6160" y="11782"/>
                </a:lnTo>
                <a:cubicBezTo>
                  <a:pt x="6160" y="11782"/>
                  <a:pt x="5633" y="9818"/>
                  <a:pt x="5633" y="9818"/>
                </a:cubicBezTo>
                <a:close/>
                <a:moveTo>
                  <a:pt x="17621" y="9818"/>
                </a:moveTo>
                <a:lnTo>
                  <a:pt x="20497" y="9818"/>
                </a:lnTo>
                <a:lnTo>
                  <a:pt x="20061" y="11782"/>
                </a:lnTo>
                <a:lnTo>
                  <a:pt x="17403" y="11782"/>
                </a:lnTo>
                <a:cubicBezTo>
                  <a:pt x="17403" y="11782"/>
                  <a:pt x="17621" y="9818"/>
                  <a:pt x="17621" y="9818"/>
                </a:cubicBezTo>
                <a:close/>
                <a:moveTo>
                  <a:pt x="19619" y="18282"/>
                </a:moveTo>
                <a:lnTo>
                  <a:pt x="19622" y="18283"/>
                </a:lnTo>
                <a:lnTo>
                  <a:pt x="21586" y="9447"/>
                </a:lnTo>
                <a:lnTo>
                  <a:pt x="21577" y="9444"/>
                </a:lnTo>
                <a:cubicBezTo>
                  <a:pt x="21586" y="9406"/>
                  <a:pt x="21600" y="9369"/>
                  <a:pt x="21600" y="9327"/>
                </a:cubicBezTo>
                <a:cubicBezTo>
                  <a:pt x="21600" y="9056"/>
                  <a:pt x="21380" y="8836"/>
                  <a:pt x="21109" y="8836"/>
                </a:cubicBezTo>
                <a:lnTo>
                  <a:pt x="5370" y="8836"/>
                </a:lnTo>
                <a:lnTo>
                  <a:pt x="4674" y="6241"/>
                </a:lnTo>
                <a:lnTo>
                  <a:pt x="4667" y="6243"/>
                </a:lnTo>
                <a:cubicBezTo>
                  <a:pt x="4606" y="6041"/>
                  <a:pt x="4425" y="5891"/>
                  <a:pt x="4203" y="5891"/>
                </a:cubicBezTo>
                <a:lnTo>
                  <a:pt x="491" y="5891"/>
                </a:lnTo>
                <a:cubicBezTo>
                  <a:pt x="220" y="5891"/>
                  <a:pt x="0" y="6110"/>
                  <a:pt x="0" y="6382"/>
                </a:cubicBezTo>
                <a:cubicBezTo>
                  <a:pt x="0" y="6653"/>
                  <a:pt x="220" y="6873"/>
                  <a:pt x="491" y="6873"/>
                </a:cubicBezTo>
                <a:lnTo>
                  <a:pt x="3827" y="6873"/>
                </a:lnTo>
                <a:lnTo>
                  <a:pt x="6893" y="18305"/>
                </a:lnTo>
                <a:lnTo>
                  <a:pt x="6894" y="18305"/>
                </a:lnTo>
                <a:cubicBezTo>
                  <a:pt x="6936" y="18443"/>
                  <a:pt x="7037" y="18555"/>
                  <a:pt x="7168" y="18613"/>
                </a:cubicBezTo>
                <a:cubicBezTo>
                  <a:pt x="6984" y="18912"/>
                  <a:pt x="6873" y="19260"/>
                  <a:pt x="6873" y="19636"/>
                </a:cubicBezTo>
                <a:cubicBezTo>
                  <a:pt x="6873" y="20721"/>
                  <a:pt x="7752" y="21600"/>
                  <a:pt x="8836" y="21600"/>
                </a:cubicBezTo>
                <a:cubicBezTo>
                  <a:pt x="9921" y="21600"/>
                  <a:pt x="10800" y="20721"/>
                  <a:pt x="10800" y="19636"/>
                </a:cubicBezTo>
                <a:cubicBezTo>
                  <a:pt x="10800" y="19277"/>
                  <a:pt x="10696" y="18945"/>
                  <a:pt x="10528" y="18655"/>
                </a:cubicBezTo>
                <a:lnTo>
                  <a:pt x="15981" y="18655"/>
                </a:lnTo>
                <a:cubicBezTo>
                  <a:pt x="15813" y="18945"/>
                  <a:pt x="15709" y="19277"/>
                  <a:pt x="15709" y="19636"/>
                </a:cubicBezTo>
                <a:cubicBezTo>
                  <a:pt x="15709" y="20721"/>
                  <a:pt x="16588" y="21600"/>
                  <a:pt x="17673" y="21600"/>
                </a:cubicBezTo>
                <a:cubicBezTo>
                  <a:pt x="18757" y="21600"/>
                  <a:pt x="19636" y="20721"/>
                  <a:pt x="19636" y="19636"/>
                </a:cubicBezTo>
                <a:cubicBezTo>
                  <a:pt x="19636" y="19260"/>
                  <a:pt x="19525" y="18912"/>
                  <a:pt x="19341" y="18613"/>
                </a:cubicBezTo>
                <a:cubicBezTo>
                  <a:pt x="19479" y="18552"/>
                  <a:pt x="19581" y="18430"/>
                  <a:pt x="19619" y="18282"/>
                </a:cubicBezTo>
                <a:moveTo>
                  <a:pt x="12907" y="7711"/>
                </a:moveTo>
                <a:cubicBezTo>
                  <a:pt x="12996" y="7800"/>
                  <a:pt x="13119" y="7855"/>
                  <a:pt x="13255" y="7855"/>
                </a:cubicBezTo>
                <a:cubicBezTo>
                  <a:pt x="13390" y="7855"/>
                  <a:pt x="13513" y="7800"/>
                  <a:pt x="13602" y="7711"/>
                </a:cubicBezTo>
                <a:lnTo>
                  <a:pt x="15565" y="5747"/>
                </a:lnTo>
                <a:cubicBezTo>
                  <a:pt x="15654" y="5658"/>
                  <a:pt x="15709" y="5536"/>
                  <a:pt x="15709" y="5400"/>
                </a:cubicBezTo>
                <a:cubicBezTo>
                  <a:pt x="15709" y="5129"/>
                  <a:pt x="15490" y="4910"/>
                  <a:pt x="15218" y="4910"/>
                </a:cubicBezTo>
                <a:cubicBezTo>
                  <a:pt x="15083" y="4910"/>
                  <a:pt x="14960" y="4964"/>
                  <a:pt x="14871" y="5053"/>
                </a:cubicBezTo>
                <a:lnTo>
                  <a:pt x="13745" y="6179"/>
                </a:lnTo>
                <a:lnTo>
                  <a:pt x="13745" y="491"/>
                </a:lnTo>
                <a:lnTo>
                  <a:pt x="13745" y="491"/>
                </a:lnTo>
                <a:cubicBezTo>
                  <a:pt x="13745" y="220"/>
                  <a:pt x="13526" y="0"/>
                  <a:pt x="13255" y="0"/>
                </a:cubicBezTo>
                <a:cubicBezTo>
                  <a:pt x="12983" y="0"/>
                  <a:pt x="12764" y="220"/>
                  <a:pt x="12764" y="491"/>
                </a:cubicBezTo>
                <a:lnTo>
                  <a:pt x="12764" y="6179"/>
                </a:lnTo>
                <a:lnTo>
                  <a:pt x="11638" y="5053"/>
                </a:lnTo>
                <a:cubicBezTo>
                  <a:pt x="11549" y="4964"/>
                  <a:pt x="11427" y="4910"/>
                  <a:pt x="11291" y="4910"/>
                </a:cubicBezTo>
                <a:cubicBezTo>
                  <a:pt x="11020" y="4910"/>
                  <a:pt x="10800" y="5129"/>
                  <a:pt x="10800" y="5400"/>
                </a:cubicBezTo>
                <a:cubicBezTo>
                  <a:pt x="10800" y="5536"/>
                  <a:pt x="10855" y="5658"/>
                  <a:pt x="10944" y="5747"/>
                </a:cubicBezTo>
                <a:cubicBezTo>
                  <a:pt x="10944" y="5747"/>
                  <a:pt x="12907" y="7711"/>
                  <a:pt x="12907" y="7711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Shape 2828">
            <a:extLst>
              <a:ext uri="{FF2B5EF4-FFF2-40B4-BE49-F238E27FC236}">
                <a16:creationId xmlns:a16="http://schemas.microsoft.com/office/drawing/2014/main" id="{4F8BA124-240D-4A23-BF6D-867FF5E6BA4A}"/>
              </a:ext>
            </a:extLst>
          </p:cNvPr>
          <p:cNvSpPr>
            <a:spLocks noChangeAspect="1"/>
          </p:cNvSpPr>
          <p:nvPr/>
        </p:nvSpPr>
        <p:spPr>
          <a:xfrm>
            <a:off x="15776337" y="4357708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847">
            <a:extLst>
              <a:ext uri="{FF2B5EF4-FFF2-40B4-BE49-F238E27FC236}">
                <a16:creationId xmlns:a16="http://schemas.microsoft.com/office/drawing/2014/main" id="{60DF8D1F-BC24-4477-85A4-C069496D550D}"/>
              </a:ext>
            </a:extLst>
          </p:cNvPr>
          <p:cNvSpPr>
            <a:spLocks noChangeAspect="1"/>
          </p:cNvSpPr>
          <p:nvPr/>
        </p:nvSpPr>
        <p:spPr>
          <a:xfrm>
            <a:off x="16616109" y="7831145"/>
            <a:ext cx="558655" cy="558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6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7673"/>
                </a:moveTo>
                <a:cubicBezTo>
                  <a:pt x="13610" y="17673"/>
                  <a:pt x="13488" y="17728"/>
                  <a:pt x="13398" y="17817"/>
                </a:cubicBezTo>
                <a:lnTo>
                  <a:pt x="11291" y="19924"/>
                </a:lnTo>
                <a:lnTo>
                  <a:pt x="11291" y="8346"/>
                </a:lnTo>
                <a:cubicBezTo>
                  <a:pt x="11291" y="8074"/>
                  <a:pt x="11071" y="7855"/>
                  <a:pt x="10800" y="7855"/>
                </a:cubicBezTo>
                <a:cubicBezTo>
                  <a:pt x="10529" y="7855"/>
                  <a:pt x="10309" y="8074"/>
                  <a:pt x="10309" y="8346"/>
                </a:cubicBez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4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857">
            <a:extLst>
              <a:ext uri="{FF2B5EF4-FFF2-40B4-BE49-F238E27FC236}">
                <a16:creationId xmlns:a16="http://schemas.microsoft.com/office/drawing/2014/main" id="{CF41F771-72B1-4DAD-9981-BB86A4340825}"/>
              </a:ext>
            </a:extLst>
          </p:cNvPr>
          <p:cNvSpPr>
            <a:spLocks noChangeAspect="1"/>
          </p:cNvSpPr>
          <p:nvPr/>
        </p:nvSpPr>
        <p:spPr>
          <a:xfrm>
            <a:off x="7031523" y="851407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538">
            <a:extLst>
              <a:ext uri="{FF2B5EF4-FFF2-40B4-BE49-F238E27FC236}">
                <a16:creationId xmlns:a16="http://schemas.microsoft.com/office/drawing/2014/main" id="{FA1EB797-2F74-4401-86E1-951E445CD827}"/>
              </a:ext>
            </a:extLst>
          </p:cNvPr>
          <p:cNvSpPr>
            <a:spLocks noChangeAspect="1"/>
          </p:cNvSpPr>
          <p:nvPr/>
        </p:nvSpPr>
        <p:spPr>
          <a:xfrm>
            <a:off x="8299315" y="5402349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5891"/>
                </a:moveTo>
                <a:lnTo>
                  <a:pt x="1200" y="5891"/>
                </a:lnTo>
                <a:lnTo>
                  <a:pt x="1200" y="3927"/>
                </a:lnTo>
                <a:lnTo>
                  <a:pt x="6000" y="3927"/>
                </a:lnTo>
                <a:cubicBezTo>
                  <a:pt x="6000" y="4469"/>
                  <a:pt x="6538" y="4909"/>
                  <a:pt x="7200" y="4909"/>
                </a:cubicBezTo>
                <a:lnTo>
                  <a:pt x="14400" y="4909"/>
                </a:lnTo>
                <a:cubicBezTo>
                  <a:pt x="15062" y="4909"/>
                  <a:pt x="15600" y="4469"/>
                  <a:pt x="15600" y="3927"/>
                </a:cubicBezTo>
                <a:lnTo>
                  <a:pt x="20400" y="3927"/>
                </a:lnTo>
                <a:cubicBezTo>
                  <a:pt x="20400" y="3927"/>
                  <a:pt x="20400" y="5891"/>
                  <a:pt x="20400" y="58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6873"/>
                </a:lnTo>
                <a:lnTo>
                  <a:pt x="20400" y="6873"/>
                </a:lnTo>
                <a:cubicBezTo>
                  <a:pt x="20400" y="6873"/>
                  <a:pt x="20400" y="20618"/>
                  <a:pt x="20400" y="20618"/>
                </a:cubicBezTo>
                <a:close/>
                <a:moveTo>
                  <a:pt x="7200" y="1964"/>
                </a:moveTo>
                <a:lnTo>
                  <a:pt x="14400" y="1964"/>
                </a:lnTo>
                <a:lnTo>
                  <a:pt x="14400" y="3927"/>
                </a:lnTo>
                <a:lnTo>
                  <a:pt x="7200" y="3927"/>
                </a:lnTo>
                <a:cubicBezTo>
                  <a:pt x="7200" y="3927"/>
                  <a:pt x="7200" y="1964"/>
                  <a:pt x="7200" y="1964"/>
                </a:cubicBezTo>
                <a:close/>
                <a:moveTo>
                  <a:pt x="20400" y="2945"/>
                </a:moveTo>
                <a:lnTo>
                  <a:pt x="15600" y="2945"/>
                </a:lnTo>
                <a:lnTo>
                  <a:pt x="15600" y="1964"/>
                </a:lnTo>
                <a:cubicBezTo>
                  <a:pt x="15600" y="1422"/>
                  <a:pt x="15062" y="982"/>
                  <a:pt x="14400" y="982"/>
                </a:cubicBezTo>
                <a:lnTo>
                  <a:pt x="12000" y="982"/>
                </a:lnTo>
                <a:cubicBezTo>
                  <a:pt x="12000" y="440"/>
                  <a:pt x="11462" y="0"/>
                  <a:pt x="10800" y="0"/>
                </a:cubicBezTo>
                <a:cubicBezTo>
                  <a:pt x="10138" y="0"/>
                  <a:pt x="9600" y="440"/>
                  <a:pt x="9600" y="982"/>
                </a:cubicBezTo>
                <a:lnTo>
                  <a:pt x="7200" y="982"/>
                </a:lnTo>
                <a:cubicBezTo>
                  <a:pt x="6538" y="982"/>
                  <a:pt x="6000" y="1422"/>
                  <a:pt x="6000" y="1964"/>
                </a:cubicBezTo>
                <a:lnTo>
                  <a:pt x="6000" y="2945"/>
                </a:lnTo>
                <a:lnTo>
                  <a:pt x="1200" y="2945"/>
                </a:lnTo>
                <a:cubicBezTo>
                  <a:pt x="538" y="2945"/>
                  <a:pt x="0" y="3386"/>
                  <a:pt x="0" y="3927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3927"/>
                </a:lnTo>
                <a:cubicBezTo>
                  <a:pt x="21600" y="3386"/>
                  <a:pt x="21062" y="2945"/>
                  <a:pt x="20400" y="2945"/>
                </a:cubicBezTo>
                <a:moveTo>
                  <a:pt x="4200" y="16691"/>
                </a:moveTo>
                <a:lnTo>
                  <a:pt x="15000" y="16691"/>
                </a:lnTo>
                <a:cubicBezTo>
                  <a:pt x="15331" y="16691"/>
                  <a:pt x="15600" y="16472"/>
                  <a:pt x="15600" y="16200"/>
                </a:cubicBezTo>
                <a:cubicBezTo>
                  <a:pt x="15600" y="15929"/>
                  <a:pt x="15331" y="15709"/>
                  <a:pt x="15000" y="15709"/>
                </a:cubicBez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moveTo>
                  <a:pt x="4200" y="13745"/>
                </a:moveTo>
                <a:lnTo>
                  <a:pt x="17400" y="13745"/>
                </a:lnTo>
                <a:cubicBezTo>
                  <a:pt x="17731" y="13745"/>
                  <a:pt x="18000" y="13526"/>
                  <a:pt x="18000" y="13255"/>
                </a:cubicBezTo>
                <a:cubicBezTo>
                  <a:pt x="18000" y="12984"/>
                  <a:pt x="17731" y="12764"/>
                  <a:pt x="17400" y="12764"/>
                </a:cubicBezTo>
                <a:lnTo>
                  <a:pt x="4200" y="12764"/>
                </a:lnTo>
                <a:cubicBezTo>
                  <a:pt x="3869" y="12764"/>
                  <a:pt x="3600" y="12984"/>
                  <a:pt x="3600" y="13255"/>
                </a:cubicBezTo>
                <a:cubicBezTo>
                  <a:pt x="3600" y="13526"/>
                  <a:pt x="3869" y="13745"/>
                  <a:pt x="4200" y="13745"/>
                </a:cubicBezTo>
                <a:moveTo>
                  <a:pt x="4200" y="10800"/>
                </a:moveTo>
                <a:lnTo>
                  <a:pt x="11400" y="10800"/>
                </a:lnTo>
                <a:cubicBezTo>
                  <a:pt x="11731" y="10800"/>
                  <a:pt x="12000" y="10581"/>
                  <a:pt x="12000" y="10309"/>
                </a:cubicBezTo>
                <a:cubicBezTo>
                  <a:pt x="12000" y="10038"/>
                  <a:pt x="11731" y="9818"/>
                  <a:pt x="11400" y="9818"/>
                </a:cubicBezTo>
                <a:lnTo>
                  <a:pt x="4200" y="9818"/>
                </a:lnTo>
                <a:cubicBezTo>
                  <a:pt x="3869" y="9818"/>
                  <a:pt x="3600" y="10038"/>
                  <a:pt x="3600" y="10309"/>
                </a:cubicBezTo>
                <a:cubicBezTo>
                  <a:pt x="3600" y="10581"/>
                  <a:pt x="3869" y="10800"/>
                  <a:pt x="42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3C40BEB0-FCAF-4DC4-AF16-0C4DCD425E2A}"/>
              </a:ext>
            </a:extLst>
          </p:cNvPr>
          <p:cNvSpPr txBox="1">
            <a:spLocks/>
          </p:cNvSpPr>
          <p:nvPr/>
        </p:nvSpPr>
        <p:spPr>
          <a:xfrm>
            <a:off x="6000591" y="329641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330BD74-B3D2-48E6-82B4-227C69C00312}"/>
              </a:ext>
            </a:extLst>
          </p:cNvPr>
          <p:cNvSpPr txBox="1">
            <a:spLocks/>
          </p:cNvSpPr>
          <p:nvPr/>
        </p:nvSpPr>
        <p:spPr>
          <a:xfrm>
            <a:off x="3247065" y="571280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01A2CA12-CD2E-4673-8910-2FF3A4CAD640}"/>
              </a:ext>
            </a:extLst>
          </p:cNvPr>
          <p:cNvSpPr txBox="1">
            <a:spLocks/>
          </p:cNvSpPr>
          <p:nvPr/>
        </p:nvSpPr>
        <p:spPr>
          <a:xfrm>
            <a:off x="2124156" y="885542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B378B0D0-6A25-4584-ABAE-C3023E1F5520}"/>
              </a:ext>
            </a:extLst>
          </p:cNvPr>
          <p:cNvSpPr txBox="1">
            <a:spLocks/>
          </p:cNvSpPr>
          <p:nvPr/>
        </p:nvSpPr>
        <p:spPr>
          <a:xfrm>
            <a:off x="16895436" y="460088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227193C5-BEEF-4885-87BE-41A12160F2DF}"/>
              </a:ext>
            </a:extLst>
          </p:cNvPr>
          <p:cNvSpPr txBox="1">
            <a:spLocks/>
          </p:cNvSpPr>
          <p:nvPr/>
        </p:nvSpPr>
        <p:spPr>
          <a:xfrm>
            <a:off x="17916432" y="819486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82127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B723732-2394-41D4-BB3A-61442C2F6EE6}"/>
              </a:ext>
            </a:extLst>
          </p:cNvPr>
          <p:cNvSpPr/>
          <p:nvPr/>
        </p:nvSpPr>
        <p:spPr>
          <a:xfrm>
            <a:off x="6848669" y="5654351"/>
            <a:ext cx="3172409" cy="10450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7806A15-4B8E-4151-8124-C845212F29A1}"/>
              </a:ext>
            </a:extLst>
          </p:cNvPr>
          <p:cNvSpPr/>
          <p:nvPr/>
        </p:nvSpPr>
        <p:spPr>
          <a:xfrm>
            <a:off x="8792546" y="8010150"/>
            <a:ext cx="3172409" cy="10450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75121747-622B-4971-991F-0CD0F877DDA2}"/>
              </a:ext>
            </a:extLst>
          </p:cNvPr>
          <p:cNvSpPr/>
          <p:nvPr/>
        </p:nvSpPr>
        <p:spPr>
          <a:xfrm>
            <a:off x="14356574" y="5644605"/>
            <a:ext cx="3172409" cy="104502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D4307FA-4C80-4DD5-80F8-DF91713A4183}"/>
              </a:ext>
            </a:extLst>
          </p:cNvPr>
          <p:cNvSpPr/>
          <p:nvPr/>
        </p:nvSpPr>
        <p:spPr>
          <a:xfrm>
            <a:off x="12412697" y="8010150"/>
            <a:ext cx="3172409" cy="104502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A04AC6BE-FB9E-4071-AA4E-B5F7ECA70349}"/>
              </a:ext>
            </a:extLst>
          </p:cNvPr>
          <p:cNvSpPr/>
          <p:nvPr/>
        </p:nvSpPr>
        <p:spPr>
          <a:xfrm>
            <a:off x="1998889" y="6009687"/>
            <a:ext cx="3695717" cy="1710734"/>
          </a:xfrm>
          <a:prstGeom prst="rect">
            <a:avLst/>
          </a:prstGeom>
          <a:solidFill>
            <a:schemeClr val="accent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38E6B19D-CF48-4512-B666-46D325BE1243}"/>
              </a:ext>
            </a:extLst>
          </p:cNvPr>
          <p:cNvSpPr txBox="1">
            <a:spLocks/>
          </p:cNvSpPr>
          <p:nvPr/>
        </p:nvSpPr>
        <p:spPr>
          <a:xfrm>
            <a:off x="1998888" y="6054544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3C208EBD-1404-4EEF-9EE3-EE3AAC14B4F6}"/>
              </a:ext>
            </a:extLst>
          </p:cNvPr>
          <p:cNvSpPr/>
          <p:nvPr/>
        </p:nvSpPr>
        <p:spPr>
          <a:xfrm>
            <a:off x="1998889" y="7989273"/>
            <a:ext cx="3695717" cy="1710734"/>
          </a:xfrm>
          <a:prstGeom prst="rect">
            <a:avLst/>
          </a:prstGeom>
          <a:solidFill>
            <a:schemeClr val="accent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531BFD5A-3E3B-48A1-850B-A4CF1C108D3B}"/>
              </a:ext>
            </a:extLst>
          </p:cNvPr>
          <p:cNvSpPr txBox="1">
            <a:spLocks/>
          </p:cNvSpPr>
          <p:nvPr/>
        </p:nvSpPr>
        <p:spPr>
          <a:xfrm>
            <a:off x="1998888" y="803413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318AB96F-751B-40B6-BFE0-AC880326DE68}"/>
              </a:ext>
            </a:extLst>
          </p:cNvPr>
          <p:cNvSpPr/>
          <p:nvPr/>
        </p:nvSpPr>
        <p:spPr>
          <a:xfrm>
            <a:off x="8269238" y="10880544"/>
            <a:ext cx="3695717" cy="1710734"/>
          </a:xfrm>
          <a:prstGeom prst="rect">
            <a:avLst/>
          </a:prstGeom>
          <a:solidFill>
            <a:schemeClr val="accent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9C7243A7-96AE-4841-8731-890B8C85EFD4}"/>
              </a:ext>
            </a:extLst>
          </p:cNvPr>
          <p:cNvSpPr txBox="1">
            <a:spLocks/>
          </p:cNvSpPr>
          <p:nvPr/>
        </p:nvSpPr>
        <p:spPr>
          <a:xfrm>
            <a:off x="8269237" y="10925401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AD04330A-24DA-444F-9FBF-9C170FD3D83C}"/>
              </a:ext>
            </a:extLst>
          </p:cNvPr>
          <p:cNvSpPr/>
          <p:nvPr/>
        </p:nvSpPr>
        <p:spPr>
          <a:xfrm>
            <a:off x="4406697" y="10885907"/>
            <a:ext cx="3695717" cy="1710734"/>
          </a:xfrm>
          <a:prstGeom prst="rect">
            <a:avLst/>
          </a:prstGeom>
          <a:solidFill>
            <a:schemeClr val="accent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E32AEF4A-534F-4DF6-A8CA-647127D92866}"/>
              </a:ext>
            </a:extLst>
          </p:cNvPr>
          <p:cNvSpPr txBox="1">
            <a:spLocks/>
          </p:cNvSpPr>
          <p:nvPr/>
        </p:nvSpPr>
        <p:spPr>
          <a:xfrm>
            <a:off x="4406696" y="10930764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B76F2B65-DA08-40E0-9D73-3CE5339667E3}"/>
              </a:ext>
            </a:extLst>
          </p:cNvPr>
          <p:cNvSpPr/>
          <p:nvPr/>
        </p:nvSpPr>
        <p:spPr>
          <a:xfrm>
            <a:off x="12412697" y="10880544"/>
            <a:ext cx="3695717" cy="1710734"/>
          </a:xfrm>
          <a:prstGeom prst="rect">
            <a:avLst/>
          </a:prstGeom>
          <a:solidFill>
            <a:schemeClr val="accent4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43757798-CE76-4EF2-B429-2C006EDB770C}"/>
              </a:ext>
            </a:extLst>
          </p:cNvPr>
          <p:cNvSpPr txBox="1">
            <a:spLocks/>
          </p:cNvSpPr>
          <p:nvPr/>
        </p:nvSpPr>
        <p:spPr>
          <a:xfrm>
            <a:off x="12412696" y="10925401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36747B24-70C3-41BC-B0CC-79696FCFD5F4}"/>
              </a:ext>
            </a:extLst>
          </p:cNvPr>
          <p:cNvSpPr/>
          <p:nvPr/>
        </p:nvSpPr>
        <p:spPr>
          <a:xfrm>
            <a:off x="16275236" y="10880544"/>
            <a:ext cx="3695717" cy="1710734"/>
          </a:xfrm>
          <a:prstGeom prst="rect">
            <a:avLst/>
          </a:prstGeom>
          <a:solidFill>
            <a:schemeClr val="accent4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B36E6918-803D-4509-A439-38A6E8606B97}"/>
              </a:ext>
            </a:extLst>
          </p:cNvPr>
          <p:cNvSpPr txBox="1">
            <a:spLocks/>
          </p:cNvSpPr>
          <p:nvPr/>
        </p:nvSpPr>
        <p:spPr>
          <a:xfrm>
            <a:off x="16275235" y="10925401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C6510E5A-35D6-4971-9B2D-4FE850499544}"/>
              </a:ext>
            </a:extLst>
          </p:cNvPr>
          <p:cNvSpPr/>
          <p:nvPr/>
        </p:nvSpPr>
        <p:spPr>
          <a:xfrm>
            <a:off x="18955074" y="6030007"/>
            <a:ext cx="3695717" cy="1710734"/>
          </a:xfrm>
          <a:prstGeom prst="rect">
            <a:avLst/>
          </a:prstGeom>
          <a:solidFill>
            <a:schemeClr val="accent5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CC7E2A0-9B92-438C-9C1E-E43DE8BC4D99}"/>
              </a:ext>
            </a:extLst>
          </p:cNvPr>
          <p:cNvSpPr txBox="1">
            <a:spLocks/>
          </p:cNvSpPr>
          <p:nvPr/>
        </p:nvSpPr>
        <p:spPr>
          <a:xfrm>
            <a:off x="18955073" y="6074864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6433B764-66C7-4285-B678-DEC4C1E40D30}"/>
              </a:ext>
            </a:extLst>
          </p:cNvPr>
          <p:cNvSpPr/>
          <p:nvPr/>
        </p:nvSpPr>
        <p:spPr>
          <a:xfrm>
            <a:off x="18955074" y="8009593"/>
            <a:ext cx="3695717" cy="1710734"/>
          </a:xfrm>
          <a:prstGeom prst="rect">
            <a:avLst/>
          </a:prstGeom>
          <a:solidFill>
            <a:schemeClr val="accent5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5A2AC171-8B24-48AE-A46F-C2208EEE6BF1}"/>
              </a:ext>
            </a:extLst>
          </p:cNvPr>
          <p:cNvSpPr txBox="1">
            <a:spLocks/>
          </p:cNvSpPr>
          <p:nvPr/>
        </p:nvSpPr>
        <p:spPr>
          <a:xfrm>
            <a:off x="18955073" y="805445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52" name="Grupo 51">
            <a:extLst>
              <a:ext uri="{FF2B5EF4-FFF2-40B4-BE49-F238E27FC236}">
                <a16:creationId xmlns:a16="http://schemas.microsoft.com/office/drawing/2014/main" id="{AD46A2B6-1FDC-4203-A8F3-C3D8FC726E15}"/>
              </a:ext>
            </a:extLst>
          </p:cNvPr>
          <p:cNvGrpSpPr/>
          <p:nvPr/>
        </p:nvGrpSpPr>
        <p:grpSpPr>
          <a:xfrm>
            <a:off x="10106660" y="4739952"/>
            <a:ext cx="569087" cy="1558109"/>
            <a:chOff x="10106660" y="4739952"/>
            <a:chExt cx="569087" cy="1558109"/>
          </a:xfrm>
          <a:solidFill>
            <a:schemeClr val="bg1">
              <a:lumMod val="85000"/>
            </a:schemeClr>
          </a:solidFill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3C95F0C4-B9AC-4168-A9E6-9446452E5FF4}"/>
                </a:ext>
              </a:extLst>
            </p:cNvPr>
            <p:cNvSpPr/>
            <p:nvPr/>
          </p:nvSpPr>
          <p:spPr>
            <a:xfrm>
              <a:off x="10571814" y="4739952"/>
              <a:ext cx="103933" cy="14684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22D6275A-3338-464D-9793-DED7AC705266}"/>
                </a:ext>
              </a:extLst>
            </p:cNvPr>
            <p:cNvSpPr/>
            <p:nvPr/>
          </p:nvSpPr>
          <p:spPr>
            <a:xfrm rot="5400000">
              <a:off x="10434486" y="5987573"/>
              <a:ext cx="103933" cy="3785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Elipse 50">
              <a:extLst>
                <a:ext uri="{FF2B5EF4-FFF2-40B4-BE49-F238E27FC236}">
                  <a16:creationId xmlns:a16="http://schemas.microsoft.com/office/drawing/2014/main" id="{8056CCE0-59E2-4701-875C-3FCE1573B7ED}"/>
                </a:ext>
              </a:extLst>
            </p:cNvPr>
            <p:cNvSpPr/>
            <p:nvPr/>
          </p:nvSpPr>
          <p:spPr>
            <a:xfrm>
              <a:off x="10106660" y="6033901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5D4070CD-68E7-4C75-860B-83D2B6D0CF0D}"/>
              </a:ext>
            </a:extLst>
          </p:cNvPr>
          <p:cNvGrpSpPr/>
          <p:nvPr/>
        </p:nvGrpSpPr>
        <p:grpSpPr>
          <a:xfrm>
            <a:off x="11374134" y="4739952"/>
            <a:ext cx="264160" cy="3220093"/>
            <a:chOff x="11374134" y="4739952"/>
            <a:chExt cx="264160" cy="3220093"/>
          </a:xfrm>
          <a:solidFill>
            <a:schemeClr val="bg1">
              <a:lumMod val="85000"/>
            </a:schemeClr>
          </a:solidFill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id="{845CDE4E-73CD-4745-AA20-1CB49F4BF11A}"/>
                </a:ext>
              </a:extLst>
            </p:cNvPr>
            <p:cNvSpPr/>
            <p:nvPr/>
          </p:nvSpPr>
          <p:spPr>
            <a:xfrm>
              <a:off x="11454248" y="4739952"/>
              <a:ext cx="103933" cy="311880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Elipse 90">
              <a:extLst>
                <a:ext uri="{FF2B5EF4-FFF2-40B4-BE49-F238E27FC236}">
                  <a16:creationId xmlns:a16="http://schemas.microsoft.com/office/drawing/2014/main" id="{3AF9C5D3-B3E0-470B-BE51-BE89345AD99A}"/>
                </a:ext>
              </a:extLst>
            </p:cNvPr>
            <p:cNvSpPr/>
            <p:nvPr/>
          </p:nvSpPr>
          <p:spPr>
            <a:xfrm>
              <a:off x="11374134" y="7695885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31B31FCF-537B-434A-8D92-CAF5E9C256FC}"/>
              </a:ext>
            </a:extLst>
          </p:cNvPr>
          <p:cNvGrpSpPr/>
          <p:nvPr/>
        </p:nvGrpSpPr>
        <p:grpSpPr>
          <a:xfrm flipH="1">
            <a:off x="13701905" y="4738370"/>
            <a:ext cx="569087" cy="1558109"/>
            <a:chOff x="10106660" y="4739952"/>
            <a:chExt cx="569087" cy="1558109"/>
          </a:xfrm>
          <a:solidFill>
            <a:schemeClr val="bg1">
              <a:lumMod val="85000"/>
            </a:schemeClr>
          </a:solidFill>
        </p:grpSpPr>
        <p:sp>
          <p:nvSpPr>
            <p:cNvPr id="107" name="Rectángulo 106">
              <a:extLst>
                <a:ext uri="{FF2B5EF4-FFF2-40B4-BE49-F238E27FC236}">
                  <a16:creationId xmlns:a16="http://schemas.microsoft.com/office/drawing/2014/main" id="{16FE4355-B5E1-4328-AAEF-C977022C7536}"/>
                </a:ext>
              </a:extLst>
            </p:cNvPr>
            <p:cNvSpPr/>
            <p:nvPr/>
          </p:nvSpPr>
          <p:spPr>
            <a:xfrm>
              <a:off x="10571814" y="4739952"/>
              <a:ext cx="103933" cy="14684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CA5DDA4A-41B4-4ADA-A31A-DAC1355BFF8F}"/>
                </a:ext>
              </a:extLst>
            </p:cNvPr>
            <p:cNvSpPr/>
            <p:nvPr/>
          </p:nvSpPr>
          <p:spPr>
            <a:xfrm rot="5400000">
              <a:off x="10434486" y="5987573"/>
              <a:ext cx="103933" cy="3785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Elipse 108">
              <a:extLst>
                <a:ext uri="{FF2B5EF4-FFF2-40B4-BE49-F238E27FC236}">
                  <a16:creationId xmlns:a16="http://schemas.microsoft.com/office/drawing/2014/main" id="{6E0D01A0-816E-4EF5-A385-FC0335A766DB}"/>
                </a:ext>
              </a:extLst>
            </p:cNvPr>
            <p:cNvSpPr/>
            <p:nvPr/>
          </p:nvSpPr>
          <p:spPr>
            <a:xfrm>
              <a:off x="10106660" y="6033901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2473C930-AB45-44D1-AE5E-22B597664880}"/>
              </a:ext>
            </a:extLst>
          </p:cNvPr>
          <p:cNvGrpSpPr/>
          <p:nvPr/>
        </p:nvGrpSpPr>
        <p:grpSpPr>
          <a:xfrm flipH="1">
            <a:off x="12739358" y="4738370"/>
            <a:ext cx="264160" cy="3220093"/>
            <a:chOff x="11374134" y="4739952"/>
            <a:chExt cx="264160" cy="3220093"/>
          </a:xfrm>
          <a:solidFill>
            <a:schemeClr val="bg1">
              <a:lumMod val="85000"/>
            </a:schemeClr>
          </a:solidFill>
        </p:grpSpPr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100E9EB7-1871-408D-B6DE-AFAF53320CD6}"/>
                </a:ext>
              </a:extLst>
            </p:cNvPr>
            <p:cNvSpPr/>
            <p:nvPr/>
          </p:nvSpPr>
          <p:spPr>
            <a:xfrm>
              <a:off x="11454248" y="4739952"/>
              <a:ext cx="103933" cy="311880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Elipse 105">
              <a:extLst>
                <a:ext uri="{FF2B5EF4-FFF2-40B4-BE49-F238E27FC236}">
                  <a16:creationId xmlns:a16="http://schemas.microsoft.com/office/drawing/2014/main" id="{BD6EE468-387C-494D-9E63-AAF30E8A8C77}"/>
                </a:ext>
              </a:extLst>
            </p:cNvPr>
            <p:cNvSpPr/>
            <p:nvPr/>
          </p:nvSpPr>
          <p:spPr>
            <a:xfrm>
              <a:off x="11374134" y="7695885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ángulo 3">
            <a:extLst>
              <a:ext uri="{FF2B5EF4-FFF2-40B4-BE49-F238E27FC236}">
                <a16:creationId xmlns:a16="http://schemas.microsoft.com/office/drawing/2014/main" id="{3AA3DC5E-CB1B-4E41-A0DA-9E8E333C8F35}"/>
              </a:ext>
            </a:extLst>
          </p:cNvPr>
          <p:cNvSpPr/>
          <p:nvPr/>
        </p:nvSpPr>
        <p:spPr>
          <a:xfrm>
            <a:off x="9741345" y="2422238"/>
            <a:ext cx="4889055" cy="26017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Subtitle 2">
            <a:extLst>
              <a:ext uri="{FF2B5EF4-FFF2-40B4-BE49-F238E27FC236}">
                <a16:creationId xmlns:a16="http://schemas.microsoft.com/office/drawing/2014/main" id="{B62BACCB-40DE-4C2B-B31E-506BC997B77F}"/>
              </a:ext>
            </a:extLst>
          </p:cNvPr>
          <p:cNvSpPr txBox="1">
            <a:spLocks/>
          </p:cNvSpPr>
          <p:nvPr/>
        </p:nvSpPr>
        <p:spPr>
          <a:xfrm>
            <a:off x="10338013" y="3210187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20" name="Grupo 119">
            <a:extLst>
              <a:ext uri="{FF2B5EF4-FFF2-40B4-BE49-F238E27FC236}">
                <a16:creationId xmlns:a16="http://schemas.microsoft.com/office/drawing/2014/main" id="{31CC382B-6EE5-4B1D-BA89-9270B52B4647}"/>
              </a:ext>
            </a:extLst>
          </p:cNvPr>
          <p:cNvGrpSpPr/>
          <p:nvPr/>
        </p:nvGrpSpPr>
        <p:grpSpPr>
          <a:xfrm>
            <a:off x="10175238" y="9055179"/>
            <a:ext cx="264160" cy="1774414"/>
            <a:chOff x="11384293" y="4739952"/>
            <a:chExt cx="264160" cy="1774414"/>
          </a:xfrm>
          <a:solidFill>
            <a:schemeClr val="bg1">
              <a:lumMod val="85000"/>
            </a:schemeClr>
          </a:solidFill>
        </p:grpSpPr>
        <p:sp>
          <p:nvSpPr>
            <p:cNvPr id="121" name="Rectángulo 120">
              <a:extLst>
                <a:ext uri="{FF2B5EF4-FFF2-40B4-BE49-F238E27FC236}">
                  <a16:creationId xmlns:a16="http://schemas.microsoft.com/office/drawing/2014/main" id="{56212CD4-B582-4122-A4EF-CB2EDC87D8D9}"/>
                </a:ext>
              </a:extLst>
            </p:cNvPr>
            <p:cNvSpPr/>
            <p:nvPr/>
          </p:nvSpPr>
          <p:spPr>
            <a:xfrm>
              <a:off x="11454248" y="4739952"/>
              <a:ext cx="103933" cy="16210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Elipse 121">
              <a:extLst>
                <a:ext uri="{FF2B5EF4-FFF2-40B4-BE49-F238E27FC236}">
                  <a16:creationId xmlns:a16="http://schemas.microsoft.com/office/drawing/2014/main" id="{F1BD30DF-1649-410D-A985-4FBB302513CA}"/>
                </a:ext>
              </a:extLst>
            </p:cNvPr>
            <p:cNvSpPr/>
            <p:nvPr/>
          </p:nvSpPr>
          <p:spPr>
            <a:xfrm>
              <a:off x="11384293" y="6250206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47E1AD8C-1A64-4A8C-ADC6-DC497B44D47B}"/>
              </a:ext>
            </a:extLst>
          </p:cNvPr>
          <p:cNvGrpSpPr/>
          <p:nvPr/>
        </p:nvGrpSpPr>
        <p:grpSpPr>
          <a:xfrm>
            <a:off x="6174441" y="9055179"/>
            <a:ext cx="3285400" cy="1771239"/>
            <a:chOff x="6174441" y="9055179"/>
            <a:chExt cx="3285400" cy="1771239"/>
          </a:xfrm>
          <a:solidFill>
            <a:schemeClr val="bg1">
              <a:lumMod val="85000"/>
            </a:schemeClr>
          </a:solidFill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661E981E-58D4-4862-B8AC-0D64793B1146}"/>
                </a:ext>
              </a:extLst>
            </p:cNvPr>
            <p:cNvSpPr/>
            <p:nvPr/>
          </p:nvSpPr>
          <p:spPr>
            <a:xfrm>
              <a:off x="6254554" y="10214874"/>
              <a:ext cx="3156146" cy="10058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ángulo 123">
              <a:extLst>
                <a:ext uri="{FF2B5EF4-FFF2-40B4-BE49-F238E27FC236}">
                  <a16:creationId xmlns:a16="http://schemas.microsoft.com/office/drawing/2014/main" id="{70BC50FF-96F6-4F70-9C4C-7C68E756F2B9}"/>
                </a:ext>
              </a:extLst>
            </p:cNvPr>
            <p:cNvSpPr/>
            <p:nvPr/>
          </p:nvSpPr>
          <p:spPr>
            <a:xfrm>
              <a:off x="6254555" y="10214496"/>
              <a:ext cx="103933" cy="3785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Elipse 124">
              <a:extLst>
                <a:ext uri="{FF2B5EF4-FFF2-40B4-BE49-F238E27FC236}">
                  <a16:creationId xmlns:a16="http://schemas.microsoft.com/office/drawing/2014/main" id="{0E77FC18-ACE8-450F-9039-BA528B6C4D79}"/>
                </a:ext>
              </a:extLst>
            </p:cNvPr>
            <p:cNvSpPr/>
            <p:nvPr/>
          </p:nvSpPr>
          <p:spPr>
            <a:xfrm rot="16200000">
              <a:off x="6174441" y="10562258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ángulo 125">
              <a:extLst>
                <a:ext uri="{FF2B5EF4-FFF2-40B4-BE49-F238E27FC236}">
                  <a16:creationId xmlns:a16="http://schemas.microsoft.com/office/drawing/2014/main" id="{8C7C73E9-EC69-45FA-8C0E-38A735024D96}"/>
                </a:ext>
              </a:extLst>
            </p:cNvPr>
            <p:cNvSpPr/>
            <p:nvPr/>
          </p:nvSpPr>
          <p:spPr>
            <a:xfrm>
              <a:off x="9355908" y="9055179"/>
              <a:ext cx="103933" cy="12602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upo 59">
            <a:extLst>
              <a:ext uri="{FF2B5EF4-FFF2-40B4-BE49-F238E27FC236}">
                <a16:creationId xmlns:a16="http://schemas.microsoft.com/office/drawing/2014/main" id="{A0081D49-662D-472F-8FC1-3A480ACA5FB6}"/>
              </a:ext>
            </a:extLst>
          </p:cNvPr>
          <p:cNvGrpSpPr/>
          <p:nvPr/>
        </p:nvGrpSpPr>
        <p:grpSpPr>
          <a:xfrm>
            <a:off x="5746855" y="6689634"/>
            <a:ext cx="1555010" cy="649423"/>
            <a:chOff x="5746855" y="6689634"/>
            <a:chExt cx="1555010" cy="649423"/>
          </a:xfrm>
          <a:solidFill>
            <a:schemeClr val="bg1">
              <a:lumMod val="85000"/>
            </a:schemeClr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792637AD-A690-4703-8E9C-1990F71FDE05}"/>
                </a:ext>
              </a:extLst>
            </p:cNvPr>
            <p:cNvSpPr/>
            <p:nvPr/>
          </p:nvSpPr>
          <p:spPr>
            <a:xfrm>
              <a:off x="7197932" y="6689634"/>
              <a:ext cx="103933" cy="5704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ángulo 132">
              <a:extLst>
                <a:ext uri="{FF2B5EF4-FFF2-40B4-BE49-F238E27FC236}">
                  <a16:creationId xmlns:a16="http://schemas.microsoft.com/office/drawing/2014/main" id="{C8475AE5-5C98-4058-A1B1-EAB118F1AF6D}"/>
                </a:ext>
              </a:extLst>
            </p:cNvPr>
            <p:cNvSpPr/>
            <p:nvPr/>
          </p:nvSpPr>
          <p:spPr>
            <a:xfrm rot="5400000">
              <a:off x="6567642" y="6535607"/>
              <a:ext cx="103933" cy="1364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Elipse 133">
              <a:extLst>
                <a:ext uri="{FF2B5EF4-FFF2-40B4-BE49-F238E27FC236}">
                  <a16:creationId xmlns:a16="http://schemas.microsoft.com/office/drawing/2014/main" id="{9185328F-9CA7-43A3-B618-53C85DCDE09E}"/>
                </a:ext>
              </a:extLst>
            </p:cNvPr>
            <p:cNvSpPr/>
            <p:nvPr/>
          </p:nvSpPr>
          <p:spPr>
            <a:xfrm>
              <a:off x="5746855" y="7074897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7B7C0C6B-5252-45FC-9C0B-FC435CBD9B71}"/>
              </a:ext>
            </a:extLst>
          </p:cNvPr>
          <p:cNvGrpSpPr/>
          <p:nvPr/>
        </p:nvGrpSpPr>
        <p:grpSpPr>
          <a:xfrm>
            <a:off x="5746166" y="6699380"/>
            <a:ext cx="2418610" cy="2469972"/>
            <a:chOff x="5746166" y="6699380"/>
            <a:chExt cx="2418610" cy="2469972"/>
          </a:xfrm>
          <a:solidFill>
            <a:schemeClr val="bg1">
              <a:lumMod val="85000"/>
            </a:schemeClr>
          </a:solidFill>
        </p:grpSpPr>
        <p:sp>
          <p:nvSpPr>
            <p:cNvPr id="135" name="Rectángulo 134">
              <a:extLst>
                <a:ext uri="{FF2B5EF4-FFF2-40B4-BE49-F238E27FC236}">
                  <a16:creationId xmlns:a16="http://schemas.microsoft.com/office/drawing/2014/main" id="{C41A3605-B6B3-4AA4-8F47-076FF275E6C6}"/>
                </a:ext>
              </a:extLst>
            </p:cNvPr>
            <p:cNvSpPr/>
            <p:nvPr/>
          </p:nvSpPr>
          <p:spPr>
            <a:xfrm>
              <a:off x="8060843" y="6699380"/>
              <a:ext cx="103933" cy="2390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ángulo 135">
              <a:extLst>
                <a:ext uri="{FF2B5EF4-FFF2-40B4-BE49-F238E27FC236}">
                  <a16:creationId xmlns:a16="http://schemas.microsoft.com/office/drawing/2014/main" id="{7B867451-6870-45F5-ABD3-04CBA78638AF}"/>
                </a:ext>
              </a:extLst>
            </p:cNvPr>
            <p:cNvSpPr/>
            <p:nvPr/>
          </p:nvSpPr>
          <p:spPr>
            <a:xfrm rot="5400000">
              <a:off x="6998753" y="7934103"/>
              <a:ext cx="103933" cy="22281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Elipse 136">
              <a:extLst>
                <a:ext uri="{FF2B5EF4-FFF2-40B4-BE49-F238E27FC236}">
                  <a16:creationId xmlns:a16="http://schemas.microsoft.com/office/drawing/2014/main" id="{1E9AAF44-C934-42E7-A35C-402F4618F2C4}"/>
                </a:ext>
              </a:extLst>
            </p:cNvPr>
            <p:cNvSpPr/>
            <p:nvPr/>
          </p:nvSpPr>
          <p:spPr>
            <a:xfrm>
              <a:off x="5746166" y="8905192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4" name="Grupo 143">
            <a:extLst>
              <a:ext uri="{FF2B5EF4-FFF2-40B4-BE49-F238E27FC236}">
                <a16:creationId xmlns:a16="http://schemas.microsoft.com/office/drawing/2014/main" id="{1C508F7D-BF2A-4BC7-958C-9D1D0595D775}"/>
              </a:ext>
            </a:extLst>
          </p:cNvPr>
          <p:cNvGrpSpPr/>
          <p:nvPr/>
        </p:nvGrpSpPr>
        <p:grpSpPr>
          <a:xfrm flipH="1">
            <a:off x="14211636" y="9042613"/>
            <a:ext cx="264160" cy="1774414"/>
            <a:chOff x="11384293" y="4739952"/>
            <a:chExt cx="264160" cy="1774414"/>
          </a:xfrm>
          <a:solidFill>
            <a:schemeClr val="bg1">
              <a:lumMod val="85000"/>
            </a:schemeClr>
          </a:solidFill>
        </p:grpSpPr>
        <p:sp>
          <p:nvSpPr>
            <p:cNvPr id="158" name="Rectángulo 157">
              <a:extLst>
                <a:ext uri="{FF2B5EF4-FFF2-40B4-BE49-F238E27FC236}">
                  <a16:creationId xmlns:a16="http://schemas.microsoft.com/office/drawing/2014/main" id="{F335D47F-BF5A-4E7D-B107-41A0BEA7A9CC}"/>
                </a:ext>
              </a:extLst>
            </p:cNvPr>
            <p:cNvSpPr/>
            <p:nvPr/>
          </p:nvSpPr>
          <p:spPr>
            <a:xfrm>
              <a:off x="11454248" y="4739952"/>
              <a:ext cx="103933" cy="16210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Elipse 158">
              <a:extLst>
                <a:ext uri="{FF2B5EF4-FFF2-40B4-BE49-F238E27FC236}">
                  <a16:creationId xmlns:a16="http://schemas.microsoft.com/office/drawing/2014/main" id="{ED91C106-F984-40A2-9879-B305F78CBD41}"/>
                </a:ext>
              </a:extLst>
            </p:cNvPr>
            <p:cNvSpPr/>
            <p:nvPr/>
          </p:nvSpPr>
          <p:spPr>
            <a:xfrm>
              <a:off x="11384293" y="6250206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5" name="Grupo 144">
            <a:extLst>
              <a:ext uri="{FF2B5EF4-FFF2-40B4-BE49-F238E27FC236}">
                <a16:creationId xmlns:a16="http://schemas.microsoft.com/office/drawing/2014/main" id="{FADAEE98-D32C-4C1B-89E9-FBD863822171}"/>
              </a:ext>
            </a:extLst>
          </p:cNvPr>
          <p:cNvGrpSpPr/>
          <p:nvPr/>
        </p:nvGrpSpPr>
        <p:grpSpPr>
          <a:xfrm flipH="1">
            <a:off x="15191193" y="9042613"/>
            <a:ext cx="3285400" cy="1771239"/>
            <a:chOff x="6174441" y="9055179"/>
            <a:chExt cx="3285400" cy="1771239"/>
          </a:xfrm>
          <a:solidFill>
            <a:schemeClr val="bg1">
              <a:lumMod val="85000"/>
            </a:schemeClr>
          </a:solidFill>
        </p:grpSpPr>
        <p:sp>
          <p:nvSpPr>
            <p:cNvPr id="154" name="Rectángulo 153">
              <a:extLst>
                <a:ext uri="{FF2B5EF4-FFF2-40B4-BE49-F238E27FC236}">
                  <a16:creationId xmlns:a16="http://schemas.microsoft.com/office/drawing/2014/main" id="{69CEBE19-993F-413A-AAEB-65AD73A52C22}"/>
                </a:ext>
              </a:extLst>
            </p:cNvPr>
            <p:cNvSpPr/>
            <p:nvPr/>
          </p:nvSpPr>
          <p:spPr>
            <a:xfrm>
              <a:off x="6254554" y="10214874"/>
              <a:ext cx="3156146" cy="10058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ángulo 154">
              <a:extLst>
                <a:ext uri="{FF2B5EF4-FFF2-40B4-BE49-F238E27FC236}">
                  <a16:creationId xmlns:a16="http://schemas.microsoft.com/office/drawing/2014/main" id="{4571780F-7B1B-40B9-A59D-7384A3422940}"/>
                </a:ext>
              </a:extLst>
            </p:cNvPr>
            <p:cNvSpPr/>
            <p:nvPr/>
          </p:nvSpPr>
          <p:spPr>
            <a:xfrm>
              <a:off x="6254555" y="10214496"/>
              <a:ext cx="103933" cy="37858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Elipse 155">
              <a:extLst>
                <a:ext uri="{FF2B5EF4-FFF2-40B4-BE49-F238E27FC236}">
                  <a16:creationId xmlns:a16="http://schemas.microsoft.com/office/drawing/2014/main" id="{AD78FA23-8F7F-4D9C-9BB8-FAC532A67A2F}"/>
                </a:ext>
              </a:extLst>
            </p:cNvPr>
            <p:cNvSpPr/>
            <p:nvPr/>
          </p:nvSpPr>
          <p:spPr>
            <a:xfrm rot="16200000">
              <a:off x="6174441" y="10562258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ángulo 156">
              <a:extLst>
                <a:ext uri="{FF2B5EF4-FFF2-40B4-BE49-F238E27FC236}">
                  <a16:creationId xmlns:a16="http://schemas.microsoft.com/office/drawing/2014/main" id="{74F15996-8EE7-426A-AC7E-ECC0805C1A2E}"/>
                </a:ext>
              </a:extLst>
            </p:cNvPr>
            <p:cNvSpPr/>
            <p:nvPr/>
          </p:nvSpPr>
          <p:spPr>
            <a:xfrm>
              <a:off x="9355908" y="9055179"/>
              <a:ext cx="103933" cy="12602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6" name="Grupo 145">
            <a:extLst>
              <a:ext uri="{FF2B5EF4-FFF2-40B4-BE49-F238E27FC236}">
                <a16:creationId xmlns:a16="http://schemas.microsoft.com/office/drawing/2014/main" id="{30940E92-B8B7-4602-9354-7B15812BB86F}"/>
              </a:ext>
            </a:extLst>
          </p:cNvPr>
          <p:cNvGrpSpPr/>
          <p:nvPr/>
        </p:nvGrpSpPr>
        <p:grpSpPr>
          <a:xfrm flipH="1">
            <a:off x="17349169" y="6677068"/>
            <a:ext cx="1555010" cy="649423"/>
            <a:chOff x="5746855" y="6689634"/>
            <a:chExt cx="1555010" cy="649423"/>
          </a:xfrm>
          <a:solidFill>
            <a:schemeClr val="bg1">
              <a:lumMod val="85000"/>
            </a:schemeClr>
          </a:solidFill>
        </p:grpSpPr>
        <p:sp>
          <p:nvSpPr>
            <p:cNvPr id="151" name="Rectángulo 150">
              <a:extLst>
                <a:ext uri="{FF2B5EF4-FFF2-40B4-BE49-F238E27FC236}">
                  <a16:creationId xmlns:a16="http://schemas.microsoft.com/office/drawing/2014/main" id="{815E0630-00EB-4AF5-9219-21EC7D2DB12A}"/>
                </a:ext>
              </a:extLst>
            </p:cNvPr>
            <p:cNvSpPr/>
            <p:nvPr/>
          </p:nvSpPr>
          <p:spPr>
            <a:xfrm>
              <a:off x="7197932" y="6689634"/>
              <a:ext cx="103933" cy="5704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ángulo 151">
              <a:extLst>
                <a:ext uri="{FF2B5EF4-FFF2-40B4-BE49-F238E27FC236}">
                  <a16:creationId xmlns:a16="http://schemas.microsoft.com/office/drawing/2014/main" id="{802E5350-E2D4-45A7-A4B3-20E07AAEFB18}"/>
                </a:ext>
              </a:extLst>
            </p:cNvPr>
            <p:cNvSpPr/>
            <p:nvPr/>
          </p:nvSpPr>
          <p:spPr>
            <a:xfrm rot="5400000">
              <a:off x="6567642" y="6535607"/>
              <a:ext cx="103933" cy="1364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Elipse 152">
              <a:extLst>
                <a:ext uri="{FF2B5EF4-FFF2-40B4-BE49-F238E27FC236}">
                  <a16:creationId xmlns:a16="http://schemas.microsoft.com/office/drawing/2014/main" id="{D9101C2F-D9CF-4E03-B79F-452D4E2A4B08}"/>
                </a:ext>
              </a:extLst>
            </p:cNvPr>
            <p:cNvSpPr/>
            <p:nvPr/>
          </p:nvSpPr>
          <p:spPr>
            <a:xfrm>
              <a:off x="5746855" y="7074897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7" name="Grupo 146">
            <a:extLst>
              <a:ext uri="{FF2B5EF4-FFF2-40B4-BE49-F238E27FC236}">
                <a16:creationId xmlns:a16="http://schemas.microsoft.com/office/drawing/2014/main" id="{A3C6FCB2-6516-4D6F-B2DB-AD4C35F56B4F}"/>
              </a:ext>
            </a:extLst>
          </p:cNvPr>
          <p:cNvGrpSpPr/>
          <p:nvPr/>
        </p:nvGrpSpPr>
        <p:grpSpPr>
          <a:xfrm flipH="1">
            <a:off x="16486258" y="6686814"/>
            <a:ext cx="2418610" cy="2469972"/>
            <a:chOff x="5746166" y="6699380"/>
            <a:chExt cx="2418610" cy="2469972"/>
          </a:xfrm>
          <a:solidFill>
            <a:schemeClr val="bg1">
              <a:lumMod val="85000"/>
            </a:schemeClr>
          </a:solidFill>
        </p:grpSpPr>
        <p:sp>
          <p:nvSpPr>
            <p:cNvPr id="148" name="Rectángulo 147">
              <a:extLst>
                <a:ext uri="{FF2B5EF4-FFF2-40B4-BE49-F238E27FC236}">
                  <a16:creationId xmlns:a16="http://schemas.microsoft.com/office/drawing/2014/main" id="{42C843BE-E160-45D3-BDE1-9BAF8544C9C6}"/>
                </a:ext>
              </a:extLst>
            </p:cNvPr>
            <p:cNvSpPr/>
            <p:nvPr/>
          </p:nvSpPr>
          <p:spPr>
            <a:xfrm>
              <a:off x="8060843" y="6699380"/>
              <a:ext cx="103933" cy="2390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ángulo 148">
              <a:extLst>
                <a:ext uri="{FF2B5EF4-FFF2-40B4-BE49-F238E27FC236}">
                  <a16:creationId xmlns:a16="http://schemas.microsoft.com/office/drawing/2014/main" id="{5516CF6C-4F0D-41E6-A5DE-33F38CF7C2CD}"/>
                </a:ext>
              </a:extLst>
            </p:cNvPr>
            <p:cNvSpPr/>
            <p:nvPr/>
          </p:nvSpPr>
          <p:spPr>
            <a:xfrm rot="5400000">
              <a:off x="6998753" y="7934103"/>
              <a:ext cx="103933" cy="22281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0" name="Elipse 149">
              <a:extLst>
                <a:ext uri="{FF2B5EF4-FFF2-40B4-BE49-F238E27FC236}">
                  <a16:creationId xmlns:a16="http://schemas.microsoft.com/office/drawing/2014/main" id="{008E0015-91A3-47B9-A7A5-B5263F917B8C}"/>
                </a:ext>
              </a:extLst>
            </p:cNvPr>
            <p:cNvSpPr/>
            <p:nvPr/>
          </p:nvSpPr>
          <p:spPr>
            <a:xfrm>
              <a:off x="5746166" y="8905192"/>
              <a:ext cx="264160" cy="2641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0" name="TextBox 31">
            <a:extLst>
              <a:ext uri="{FF2B5EF4-FFF2-40B4-BE49-F238E27FC236}">
                <a16:creationId xmlns:a16="http://schemas.microsoft.com/office/drawing/2014/main" id="{0CB2304D-F372-4918-8E9D-1FBFBBBC80FE}"/>
              </a:ext>
            </a:extLst>
          </p:cNvPr>
          <p:cNvSpPr txBox="1"/>
          <p:nvPr/>
        </p:nvSpPr>
        <p:spPr>
          <a:xfrm>
            <a:off x="11399439" y="2655907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61" name="TextBox 31">
            <a:extLst>
              <a:ext uri="{FF2B5EF4-FFF2-40B4-BE49-F238E27FC236}">
                <a16:creationId xmlns:a16="http://schemas.microsoft.com/office/drawing/2014/main" id="{6BA6F4CA-55CD-419A-B118-457D961EFB36}"/>
              </a:ext>
            </a:extLst>
          </p:cNvPr>
          <p:cNvSpPr txBox="1"/>
          <p:nvPr/>
        </p:nvSpPr>
        <p:spPr>
          <a:xfrm>
            <a:off x="7561876" y="5884478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62" name="TextBox 31">
            <a:extLst>
              <a:ext uri="{FF2B5EF4-FFF2-40B4-BE49-F238E27FC236}">
                <a16:creationId xmlns:a16="http://schemas.microsoft.com/office/drawing/2014/main" id="{AD19C6A3-DD3F-498C-BDC0-5484935626B8}"/>
              </a:ext>
            </a:extLst>
          </p:cNvPr>
          <p:cNvSpPr txBox="1"/>
          <p:nvPr/>
        </p:nvSpPr>
        <p:spPr>
          <a:xfrm>
            <a:off x="9544226" y="8240277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63" name="TextBox 31">
            <a:extLst>
              <a:ext uri="{FF2B5EF4-FFF2-40B4-BE49-F238E27FC236}">
                <a16:creationId xmlns:a16="http://schemas.microsoft.com/office/drawing/2014/main" id="{A5E53004-3D15-4AB4-9203-A7D1BE77F350}"/>
              </a:ext>
            </a:extLst>
          </p:cNvPr>
          <p:cNvSpPr txBox="1"/>
          <p:nvPr/>
        </p:nvSpPr>
        <p:spPr>
          <a:xfrm>
            <a:off x="13138729" y="8240277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64" name="TextBox 31">
            <a:extLst>
              <a:ext uri="{FF2B5EF4-FFF2-40B4-BE49-F238E27FC236}">
                <a16:creationId xmlns:a16="http://schemas.microsoft.com/office/drawing/2014/main" id="{82615642-759C-4D67-B501-2354082B9644}"/>
              </a:ext>
            </a:extLst>
          </p:cNvPr>
          <p:cNvSpPr txBox="1"/>
          <p:nvPr/>
        </p:nvSpPr>
        <p:spPr>
          <a:xfrm>
            <a:off x="15101842" y="5874732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</p:spTree>
    <p:extLst>
      <p:ext uri="{BB962C8B-B14F-4D97-AF65-F5344CB8AC3E}">
        <p14:creationId xmlns:p14="http://schemas.microsoft.com/office/powerpoint/2010/main" val="3377156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Hexágono 31">
            <a:extLst>
              <a:ext uri="{FF2B5EF4-FFF2-40B4-BE49-F238E27FC236}">
                <a16:creationId xmlns:a16="http://schemas.microsoft.com/office/drawing/2014/main" id="{9FE5CA53-7FF5-4802-8B29-4404B35D3928}"/>
              </a:ext>
            </a:extLst>
          </p:cNvPr>
          <p:cNvSpPr/>
          <p:nvPr/>
        </p:nvSpPr>
        <p:spPr>
          <a:xfrm flipH="1">
            <a:off x="17310899" y="8084077"/>
            <a:ext cx="2402819" cy="2071396"/>
          </a:xfrm>
          <a:prstGeom prst="hex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3" name="Grupo 72">
            <a:extLst>
              <a:ext uri="{FF2B5EF4-FFF2-40B4-BE49-F238E27FC236}">
                <a16:creationId xmlns:a16="http://schemas.microsoft.com/office/drawing/2014/main" id="{DDE1685F-8A12-40E6-9432-8CC1E2E74ACF}"/>
              </a:ext>
            </a:extLst>
          </p:cNvPr>
          <p:cNvGrpSpPr/>
          <p:nvPr/>
        </p:nvGrpSpPr>
        <p:grpSpPr>
          <a:xfrm>
            <a:off x="16662101" y="9727083"/>
            <a:ext cx="1297596" cy="1118616"/>
            <a:chOff x="15918763" y="10527921"/>
            <a:chExt cx="1297596" cy="1118616"/>
          </a:xfrm>
        </p:grpSpPr>
        <p:sp>
          <p:nvSpPr>
            <p:cNvPr id="34" name="Hexágono 33">
              <a:extLst>
                <a:ext uri="{FF2B5EF4-FFF2-40B4-BE49-F238E27FC236}">
                  <a16:creationId xmlns:a16="http://schemas.microsoft.com/office/drawing/2014/main" id="{C28A1F24-CA7B-4532-A488-B14B59981608}"/>
                </a:ext>
              </a:extLst>
            </p:cNvPr>
            <p:cNvSpPr/>
            <p:nvPr/>
          </p:nvSpPr>
          <p:spPr>
            <a:xfrm flipH="1">
              <a:off x="15918763" y="10527921"/>
              <a:ext cx="1297596" cy="1118616"/>
            </a:xfrm>
            <a:prstGeom prst="hexagon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hape 2605">
              <a:extLst>
                <a:ext uri="{FF2B5EF4-FFF2-40B4-BE49-F238E27FC236}">
                  <a16:creationId xmlns:a16="http://schemas.microsoft.com/office/drawing/2014/main" id="{A5306A09-98FF-4E74-9084-2AF48ED8D3C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288101" y="10807777"/>
              <a:ext cx="558920" cy="558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10" extrusionOk="0">
                  <a:moveTo>
                    <a:pt x="20437" y="20437"/>
                  </a:moveTo>
                  <a:lnTo>
                    <a:pt x="17519" y="20437"/>
                  </a:lnTo>
                  <a:lnTo>
                    <a:pt x="17519" y="18978"/>
                  </a:lnTo>
                  <a:cubicBezTo>
                    <a:pt x="17519" y="18710"/>
                    <a:pt x="17301" y="18492"/>
                    <a:pt x="17033" y="18492"/>
                  </a:cubicBezTo>
                  <a:lnTo>
                    <a:pt x="15574" y="18492"/>
                  </a:lnTo>
                  <a:lnTo>
                    <a:pt x="15574" y="17033"/>
                  </a:lnTo>
                  <a:cubicBezTo>
                    <a:pt x="15574" y="16764"/>
                    <a:pt x="15356" y="16546"/>
                    <a:pt x="15087" y="16546"/>
                  </a:cubicBezTo>
                  <a:lnTo>
                    <a:pt x="13344" y="16546"/>
                  </a:lnTo>
                  <a:lnTo>
                    <a:pt x="10309" y="13497"/>
                  </a:lnTo>
                  <a:cubicBezTo>
                    <a:pt x="10221" y="13409"/>
                    <a:pt x="10100" y="13354"/>
                    <a:pt x="9965" y="13354"/>
                  </a:cubicBezTo>
                  <a:cubicBezTo>
                    <a:pt x="9819" y="13354"/>
                    <a:pt x="9693" y="13422"/>
                    <a:pt x="9604" y="13524"/>
                  </a:cubicBezTo>
                  <a:lnTo>
                    <a:pt x="8815" y="14312"/>
                  </a:lnTo>
                  <a:cubicBezTo>
                    <a:pt x="8435" y="14692"/>
                    <a:pt x="7820" y="14692"/>
                    <a:pt x="7441" y="14312"/>
                  </a:cubicBezTo>
                  <a:lnTo>
                    <a:pt x="1256" y="8128"/>
                  </a:lnTo>
                  <a:cubicBezTo>
                    <a:pt x="877" y="7748"/>
                    <a:pt x="877" y="7133"/>
                    <a:pt x="1256" y="6753"/>
                  </a:cubicBezTo>
                  <a:lnTo>
                    <a:pt x="6754" y="1255"/>
                  </a:lnTo>
                  <a:cubicBezTo>
                    <a:pt x="7133" y="876"/>
                    <a:pt x="7749" y="876"/>
                    <a:pt x="8128" y="1255"/>
                  </a:cubicBezTo>
                  <a:lnTo>
                    <a:pt x="14312" y="7440"/>
                  </a:lnTo>
                  <a:cubicBezTo>
                    <a:pt x="14691" y="7820"/>
                    <a:pt x="14691" y="8435"/>
                    <a:pt x="14312" y="8815"/>
                  </a:cubicBezTo>
                  <a:lnTo>
                    <a:pt x="13539" y="9588"/>
                  </a:lnTo>
                  <a:cubicBezTo>
                    <a:pt x="13437" y="9677"/>
                    <a:pt x="13370" y="9804"/>
                    <a:pt x="13370" y="9950"/>
                  </a:cubicBezTo>
                  <a:cubicBezTo>
                    <a:pt x="13370" y="10084"/>
                    <a:pt x="13424" y="10206"/>
                    <a:pt x="13513" y="10294"/>
                  </a:cubicBezTo>
                  <a:lnTo>
                    <a:pt x="20437" y="17234"/>
                  </a:lnTo>
                  <a:cubicBezTo>
                    <a:pt x="20437" y="17234"/>
                    <a:pt x="20437" y="20437"/>
                    <a:pt x="20437" y="20437"/>
                  </a:cubicBezTo>
                  <a:close/>
                  <a:moveTo>
                    <a:pt x="21268" y="16689"/>
                  </a:moveTo>
                  <a:lnTo>
                    <a:pt x="14547" y="9954"/>
                  </a:lnTo>
                  <a:lnTo>
                    <a:pt x="14999" y="9502"/>
                  </a:lnTo>
                  <a:cubicBezTo>
                    <a:pt x="15758" y="8743"/>
                    <a:pt x="15758" y="7512"/>
                    <a:pt x="14999" y="6753"/>
                  </a:cubicBezTo>
                  <a:lnTo>
                    <a:pt x="8815" y="569"/>
                  </a:lnTo>
                  <a:cubicBezTo>
                    <a:pt x="8056" y="-190"/>
                    <a:pt x="6825" y="-190"/>
                    <a:pt x="6066" y="569"/>
                  </a:cubicBezTo>
                  <a:lnTo>
                    <a:pt x="569" y="6066"/>
                  </a:lnTo>
                  <a:cubicBezTo>
                    <a:pt x="-190" y="6825"/>
                    <a:pt x="-190" y="8056"/>
                    <a:pt x="569" y="8815"/>
                  </a:cubicBezTo>
                  <a:lnTo>
                    <a:pt x="6754" y="14999"/>
                  </a:lnTo>
                  <a:cubicBezTo>
                    <a:pt x="7513" y="15758"/>
                    <a:pt x="8743" y="15758"/>
                    <a:pt x="9502" y="14999"/>
                  </a:cubicBezTo>
                  <a:lnTo>
                    <a:pt x="9968" y="14533"/>
                  </a:lnTo>
                  <a:lnTo>
                    <a:pt x="12798" y="17376"/>
                  </a:lnTo>
                  <a:cubicBezTo>
                    <a:pt x="12886" y="17465"/>
                    <a:pt x="13008" y="17519"/>
                    <a:pt x="13142" y="17519"/>
                  </a:cubicBezTo>
                  <a:lnTo>
                    <a:pt x="14601" y="17519"/>
                  </a:lnTo>
                  <a:lnTo>
                    <a:pt x="14601" y="18978"/>
                  </a:lnTo>
                  <a:cubicBezTo>
                    <a:pt x="14601" y="19247"/>
                    <a:pt x="14819" y="19464"/>
                    <a:pt x="15087" y="19464"/>
                  </a:cubicBezTo>
                  <a:lnTo>
                    <a:pt x="16546" y="19464"/>
                  </a:lnTo>
                  <a:lnTo>
                    <a:pt x="16546" y="20924"/>
                  </a:lnTo>
                  <a:cubicBezTo>
                    <a:pt x="16546" y="21193"/>
                    <a:pt x="16764" y="21410"/>
                    <a:pt x="17033" y="21410"/>
                  </a:cubicBezTo>
                  <a:lnTo>
                    <a:pt x="20924" y="21410"/>
                  </a:lnTo>
                  <a:cubicBezTo>
                    <a:pt x="21192" y="21410"/>
                    <a:pt x="21410" y="21193"/>
                    <a:pt x="21410" y="20924"/>
                  </a:cubicBezTo>
                  <a:lnTo>
                    <a:pt x="21410" y="17033"/>
                  </a:lnTo>
                  <a:cubicBezTo>
                    <a:pt x="21410" y="16899"/>
                    <a:pt x="21356" y="16777"/>
                    <a:pt x="21268" y="16689"/>
                  </a:cubicBezTo>
                  <a:moveTo>
                    <a:pt x="6819" y="7791"/>
                  </a:moveTo>
                  <a:cubicBezTo>
                    <a:pt x="6282" y="7791"/>
                    <a:pt x="5846" y="7356"/>
                    <a:pt x="5846" y="6819"/>
                  </a:cubicBezTo>
                  <a:cubicBezTo>
                    <a:pt x="5846" y="6282"/>
                    <a:pt x="6282" y="5846"/>
                    <a:pt x="6819" y="5846"/>
                  </a:cubicBezTo>
                  <a:cubicBezTo>
                    <a:pt x="7356" y="5846"/>
                    <a:pt x="7792" y="6282"/>
                    <a:pt x="7792" y="6819"/>
                  </a:cubicBezTo>
                  <a:cubicBezTo>
                    <a:pt x="7792" y="7356"/>
                    <a:pt x="7356" y="7791"/>
                    <a:pt x="6819" y="7791"/>
                  </a:cubicBezTo>
                  <a:moveTo>
                    <a:pt x="6819" y="4873"/>
                  </a:moveTo>
                  <a:cubicBezTo>
                    <a:pt x="5745" y="4873"/>
                    <a:pt x="4874" y="5744"/>
                    <a:pt x="4874" y="6819"/>
                  </a:cubicBezTo>
                  <a:cubicBezTo>
                    <a:pt x="4874" y="7893"/>
                    <a:pt x="5745" y="8765"/>
                    <a:pt x="6819" y="8765"/>
                  </a:cubicBezTo>
                  <a:cubicBezTo>
                    <a:pt x="7893" y="8765"/>
                    <a:pt x="8765" y="7893"/>
                    <a:pt x="8765" y="6819"/>
                  </a:cubicBezTo>
                  <a:cubicBezTo>
                    <a:pt x="8765" y="5744"/>
                    <a:pt x="7893" y="4873"/>
                    <a:pt x="6819" y="4873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441AD0C5-05EA-4016-B7C7-AAA9754CF498}"/>
              </a:ext>
            </a:extLst>
          </p:cNvPr>
          <p:cNvGrpSpPr/>
          <p:nvPr/>
        </p:nvGrpSpPr>
        <p:grpSpPr>
          <a:xfrm>
            <a:off x="19080348" y="9709250"/>
            <a:ext cx="1297596" cy="1118616"/>
            <a:chOff x="19808259" y="10527921"/>
            <a:chExt cx="1297596" cy="1118616"/>
          </a:xfrm>
        </p:grpSpPr>
        <p:sp>
          <p:nvSpPr>
            <p:cNvPr id="31" name="Hexágono 30">
              <a:extLst>
                <a:ext uri="{FF2B5EF4-FFF2-40B4-BE49-F238E27FC236}">
                  <a16:creationId xmlns:a16="http://schemas.microsoft.com/office/drawing/2014/main" id="{574616BD-C1DD-44EF-8038-CAA05C9DFF39}"/>
                </a:ext>
              </a:extLst>
            </p:cNvPr>
            <p:cNvSpPr/>
            <p:nvPr/>
          </p:nvSpPr>
          <p:spPr>
            <a:xfrm flipH="1">
              <a:off x="19808259" y="10527921"/>
              <a:ext cx="1297596" cy="1118616"/>
            </a:xfrm>
            <a:prstGeom prst="hexagon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hape 2752">
              <a:extLst>
                <a:ext uri="{FF2B5EF4-FFF2-40B4-BE49-F238E27FC236}">
                  <a16:creationId xmlns:a16="http://schemas.microsoft.com/office/drawing/2014/main" id="{A9BE48FD-D002-4F59-BE6D-3F8BC068DD4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228516" y="10807902"/>
              <a:ext cx="457082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600" y="17673"/>
                  </a:moveTo>
                  <a:cubicBezTo>
                    <a:pt x="12269" y="17673"/>
                    <a:pt x="12000" y="17892"/>
                    <a:pt x="12000" y="18164"/>
                  </a:cubicBezTo>
                  <a:cubicBezTo>
                    <a:pt x="12000" y="18435"/>
                    <a:pt x="12269" y="18655"/>
                    <a:pt x="12600" y="18655"/>
                  </a:cubicBezTo>
                  <a:cubicBezTo>
                    <a:pt x="12931" y="18655"/>
                    <a:pt x="13200" y="18435"/>
                    <a:pt x="13200" y="18164"/>
                  </a:cubicBezTo>
                  <a:cubicBezTo>
                    <a:pt x="13200" y="17892"/>
                    <a:pt x="12931" y="17673"/>
                    <a:pt x="12600" y="17673"/>
                  </a:cubicBezTo>
                  <a:moveTo>
                    <a:pt x="10800" y="13745"/>
                  </a:moveTo>
                  <a:cubicBezTo>
                    <a:pt x="10138" y="13745"/>
                    <a:pt x="9600" y="14186"/>
                    <a:pt x="9600" y="14727"/>
                  </a:cubicBezTo>
                  <a:cubicBezTo>
                    <a:pt x="9600" y="15269"/>
                    <a:pt x="10138" y="15709"/>
                    <a:pt x="10800" y="15709"/>
                  </a:cubicBezTo>
                  <a:cubicBezTo>
                    <a:pt x="11462" y="15709"/>
                    <a:pt x="12000" y="15269"/>
                    <a:pt x="12000" y="14727"/>
                  </a:cubicBezTo>
                  <a:cubicBezTo>
                    <a:pt x="12000" y="14186"/>
                    <a:pt x="11462" y="13745"/>
                    <a:pt x="10800" y="13745"/>
                  </a:cubicBezTo>
                  <a:moveTo>
                    <a:pt x="12600" y="10800"/>
                  </a:moveTo>
                  <a:cubicBezTo>
                    <a:pt x="12269" y="10800"/>
                    <a:pt x="12000" y="10580"/>
                    <a:pt x="12000" y="10309"/>
                  </a:cubicBezTo>
                  <a:cubicBezTo>
                    <a:pt x="12000" y="10038"/>
                    <a:pt x="12269" y="9818"/>
                    <a:pt x="12600" y="9818"/>
                  </a:cubicBezTo>
                  <a:cubicBezTo>
                    <a:pt x="12931" y="9818"/>
                    <a:pt x="13200" y="10038"/>
                    <a:pt x="13200" y="10309"/>
                  </a:cubicBezTo>
                  <a:cubicBezTo>
                    <a:pt x="13200" y="10580"/>
                    <a:pt x="12931" y="10800"/>
                    <a:pt x="12600" y="10800"/>
                  </a:cubicBezTo>
                  <a:moveTo>
                    <a:pt x="12600" y="8836"/>
                  </a:moveTo>
                  <a:cubicBezTo>
                    <a:pt x="11606" y="8836"/>
                    <a:pt x="10800" y="9496"/>
                    <a:pt x="10800" y="10309"/>
                  </a:cubicBezTo>
                  <a:cubicBezTo>
                    <a:pt x="10800" y="11123"/>
                    <a:pt x="11606" y="11782"/>
                    <a:pt x="12600" y="11782"/>
                  </a:cubicBezTo>
                  <a:cubicBezTo>
                    <a:pt x="13594" y="11782"/>
                    <a:pt x="14400" y="11123"/>
                    <a:pt x="14400" y="10309"/>
                  </a:cubicBezTo>
                  <a:cubicBezTo>
                    <a:pt x="14400" y="9496"/>
                    <a:pt x="13594" y="8836"/>
                    <a:pt x="12600" y="8836"/>
                  </a:cubicBezTo>
                  <a:moveTo>
                    <a:pt x="17760" y="20618"/>
                  </a:moveTo>
                  <a:lnTo>
                    <a:pt x="3840" y="20618"/>
                  </a:lnTo>
                  <a:cubicBezTo>
                    <a:pt x="2134" y="19151"/>
                    <a:pt x="1200" y="17248"/>
                    <a:pt x="1200" y="15218"/>
                  </a:cubicBezTo>
                  <a:cubicBezTo>
                    <a:pt x="1200" y="12593"/>
                    <a:pt x="2796" y="10152"/>
                    <a:pt x="5468" y="8688"/>
                  </a:cubicBezTo>
                  <a:cubicBezTo>
                    <a:pt x="5800" y="8506"/>
                    <a:pt x="6000" y="8199"/>
                    <a:pt x="6000" y="7872"/>
                  </a:cubicBezTo>
                  <a:lnTo>
                    <a:pt x="6000" y="6529"/>
                  </a:lnTo>
                  <a:cubicBezTo>
                    <a:pt x="6729" y="6758"/>
                    <a:pt x="7567" y="6924"/>
                    <a:pt x="8484" y="6924"/>
                  </a:cubicBezTo>
                  <a:cubicBezTo>
                    <a:pt x="9499" y="6924"/>
                    <a:pt x="10603" y="6723"/>
                    <a:pt x="11748" y="6188"/>
                  </a:cubicBezTo>
                  <a:cubicBezTo>
                    <a:pt x="13252" y="5485"/>
                    <a:pt x="14575" y="5306"/>
                    <a:pt x="15600" y="5323"/>
                  </a:cubicBezTo>
                  <a:lnTo>
                    <a:pt x="15600" y="7872"/>
                  </a:lnTo>
                  <a:cubicBezTo>
                    <a:pt x="15600" y="8199"/>
                    <a:pt x="15800" y="8506"/>
                    <a:pt x="16132" y="8688"/>
                  </a:cubicBezTo>
                  <a:cubicBezTo>
                    <a:pt x="18804" y="10152"/>
                    <a:pt x="20400" y="12593"/>
                    <a:pt x="20400" y="15218"/>
                  </a:cubicBezTo>
                  <a:cubicBezTo>
                    <a:pt x="20400" y="17248"/>
                    <a:pt x="19466" y="19151"/>
                    <a:pt x="17760" y="20618"/>
                  </a:cubicBezTo>
                  <a:moveTo>
                    <a:pt x="15600" y="2945"/>
                  </a:moveTo>
                  <a:lnTo>
                    <a:pt x="15600" y="4340"/>
                  </a:lnTo>
                  <a:cubicBezTo>
                    <a:pt x="14391" y="4322"/>
                    <a:pt x="12860" y="4538"/>
                    <a:pt x="11152" y="5336"/>
                  </a:cubicBezTo>
                  <a:cubicBezTo>
                    <a:pt x="9163" y="6265"/>
                    <a:pt x="7312" y="5965"/>
                    <a:pt x="6000" y="5473"/>
                  </a:cubicBezTo>
                  <a:lnTo>
                    <a:pt x="6000" y="2945"/>
                  </a:lnTo>
                  <a:cubicBezTo>
                    <a:pt x="6000" y="2945"/>
                    <a:pt x="15600" y="2945"/>
                    <a:pt x="15600" y="2945"/>
                  </a:cubicBezTo>
                  <a:close/>
                  <a:moveTo>
                    <a:pt x="3600" y="982"/>
                  </a:moveTo>
                  <a:lnTo>
                    <a:pt x="18000" y="982"/>
                  </a:lnTo>
                  <a:lnTo>
                    <a:pt x="18000" y="1964"/>
                  </a:lnTo>
                  <a:lnTo>
                    <a:pt x="3600" y="1964"/>
                  </a:lnTo>
                  <a:cubicBezTo>
                    <a:pt x="3600" y="1964"/>
                    <a:pt x="3600" y="982"/>
                    <a:pt x="3600" y="982"/>
                  </a:cubicBezTo>
                  <a:close/>
                  <a:moveTo>
                    <a:pt x="16800" y="7872"/>
                  </a:moveTo>
                  <a:lnTo>
                    <a:pt x="16800" y="2945"/>
                  </a:lnTo>
                  <a:lnTo>
                    <a:pt x="18000" y="2945"/>
                  </a:lnTo>
                  <a:cubicBezTo>
                    <a:pt x="18662" y="2945"/>
                    <a:pt x="19200" y="2505"/>
                    <a:pt x="19200" y="1964"/>
                  </a:cubicBezTo>
                  <a:lnTo>
                    <a:pt x="19200" y="982"/>
                  </a:lnTo>
                  <a:cubicBezTo>
                    <a:pt x="19200" y="440"/>
                    <a:pt x="18662" y="0"/>
                    <a:pt x="18000" y="0"/>
                  </a:cubicBezTo>
                  <a:lnTo>
                    <a:pt x="3600" y="0"/>
                  </a:lnTo>
                  <a:cubicBezTo>
                    <a:pt x="2938" y="0"/>
                    <a:pt x="2400" y="440"/>
                    <a:pt x="2400" y="982"/>
                  </a:cubicBezTo>
                  <a:lnTo>
                    <a:pt x="2400" y="1964"/>
                  </a:lnTo>
                  <a:cubicBezTo>
                    <a:pt x="2400" y="2505"/>
                    <a:pt x="2938" y="2945"/>
                    <a:pt x="3600" y="2945"/>
                  </a:cubicBezTo>
                  <a:lnTo>
                    <a:pt x="4800" y="2945"/>
                  </a:lnTo>
                  <a:lnTo>
                    <a:pt x="4800" y="7872"/>
                  </a:lnTo>
                  <a:cubicBezTo>
                    <a:pt x="1906" y="9457"/>
                    <a:pt x="0" y="12155"/>
                    <a:pt x="0" y="15218"/>
                  </a:cubicBezTo>
                  <a:cubicBezTo>
                    <a:pt x="0" y="17730"/>
                    <a:pt x="1286" y="19991"/>
                    <a:pt x="3342" y="21600"/>
                  </a:cubicBezTo>
                  <a:lnTo>
                    <a:pt x="18258" y="21600"/>
                  </a:lnTo>
                  <a:cubicBezTo>
                    <a:pt x="20313" y="19991"/>
                    <a:pt x="21600" y="17730"/>
                    <a:pt x="21600" y="15218"/>
                  </a:cubicBezTo>
                  <a:cubicBezTo>
                    <a:pt x="21600" y="12155"/>
                    <a:pt x="19693" y="9457"/>
                    <a:pt x="16800" y="7872"/>
                  </a:cubicBezTo>
                  <a:moveTo>
                    <a:pt x="16200" y="15709"/>
                  </a:moveTo>
                  <a:cubicBezTo>
                    <a:pt x="15869" y="15709"/>
                    <a:pt x="15600" y="15929"/>
                    <a:pt x="15600" y="16200"/>
                  </a:cubicBezTo>
                  <a:cubicBezTo>
                    <a:pt x="15600" y="16471"/>
                    <a:pt x="15869" y="16691"/>
                    <a:pt x="16200" y="16691"/>
                  </a:cubicBezTo>
                  <a:cubicBezTo>
                    <a:pt x="16531" y="16691"/>
                    <a:pt x="16800" y="16471"/>
                    <a:pt x="16800" y="16200"/>
                  </a:cubicBezTo>
                  <a:cubicBezTo>
                    <a:pt x="16800" y="15929"/>
                    <a:pt x="16531" y="15709"/>
                    <a:pt x="16200" y="15709"/>
                  </a:cubicBezTo>
                  <a:moveTo>
                    <a:pt x="7800" y="11782"/>
                  </a:moveTo>
                  <a:cubicBezTo>
                    <a:pt x="7469" y="11782"/>
                    <a:pt x="7200" y="12001"/>
                    <a:pt x="7200" y="12273"/>
                  </a:cubicBezTo>
                  <a:cubicBezTo>
                    <a:pt x="7200" y="12544"/>
                    <a:pt x="7469" y="12764"/>
                    <a:pt x="7800" y="12764"/>
                  </a:cubicBezTo>
                  <a:cubicBezTo>
                    <a:pt x="8131" y="12764"/>
                    <a:pt x="8400" y="12544"/>
                    <a:pt x="8400" y="12273"/>
                  </a:cubicBezTo>
                  <a:cubicBezTo>
                    <a:pt x="8400" y="12001"/>
                    <a:pt x="8131" y="11782"/>
                    <a:pt x="7800" y="11782"/>
                  </a:cubicBezTo>
                  <a:moveTo>
                    <a:pt x="6000" y="15709"/>
                  </a:moveTo>
                  <a:cubicBezTo>
                    <a:pt x="5338" y="15709"/>
                    <a:pt x="4800" y="16149"/>
                    <a:pt x="4800" y="16691"/>
                  </a:cubicBezTo>
                  <a:cubicBezTo>
                    <a:pt x="4800" y="17233"/>
                    <a:pt x="5338" y="17673"/>
                    <a:pt x="6000" y="17673"/>
                  </a:cubicBezTo>
                  <a:cubicBezTo>
                    <a:pt x="6662" y="17673"/>
                    <a:pt x="7200" y="17233"/>
                    <a:pt x="7200" y="16691"/>
                  </a:cubicBezTo>
                  <a:cubicBezTo>
                    <a:pt x="7200" y="16149"/>
                    <a:pt x="6662" y="15709"/>
                    <a:pt x="6000" y="1570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62ED7A7C-F573-42DB-AE81-1BFF3A603819}"/>
              </a:ext>
            </a:extLst>
          </p:cNvPr>
          <p:cNvGrpSpPr/>
          <p:nvPr/>
        </p:nvGrpSpPr>
        <p:grpSpPr>
          <a:xfrm>
            <a:off x="17863510" y="9912880"/>
            <a:ext cx="1297596" cy="1118616"/>
            <a:chOff x="17863511" y="11450127"/>
            <a:chExt cx="1297596" cy="1118616"/>
          </a:xfrm>
        </p:grpSpPr>
        <p:sp>
          <p:nvSpPr>
            <p:cNvPr id="33" name="Hexágono 32">
              <a:extLst>
                <a:ext uri="{FF2B5EF4-FFF2-40B4-BE49-F238E27FC236}">
                  <a16:creationId xmlns:a16="http://schemas.microsoft.com/office/drawing/2014/main" id="{7CA9A1A3-7399-40C6-9375-61D710DD00EC}"/>
                </a:ext>
              </a:extLst>
            </p:cNvPr>
            <p:cNvSpPr/>
            <p:nvPr/>
          </p:nvSpPr>
          <p:spPr>
            <a:xfrm flipH="1">
              <a:off x="17863511" y="11450127"/>
              <a:ext cx="1297596" cy="1118616"/>
            </a:xfrm>
            <a:prstGeom prst="hexagon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hape 2769">
              <a:extLst>
                <a:ext uri="{FF2B5EF4-FFF2-40B4-BE49-F238E27FC236}">
                  <a16:creationId xmlns:a16="http://schemas.microsoft.com/office/drawing/2014/main" id="{7C28AB95-272F-4D67-9649-BDAA5B16419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09162" y="11730108"/>
              <a:ext cx="40629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50" y="8836"/>
                  </a:moveTo>
                  <a:cubicBezTo>
                    <a:pt x="1350" y="7752"/>
                    <a:pt x="2559" y="6873"/>
                    <a:pt x="4050" y="6873"/>
                  </a:cubicBezTo>
                  <a:lnTo>
                    <a:pt x="17550" y="6873"/>
                  </a:lnTo>
                  <a:cubicBezTo>
                    <a:pt x="19041" y="6873"/>
                    <a:pt x="20250" y="7752"/>
                    <a:pt x="20250" y="8836"/>
                  </a:cubicBezTo>
                  <a:cubicBezTo>
                    <a:pt x="20250" y="8836"/>
                    <a:pt x="1350" y="8836"/>
                    <a:pt x="1350" y="8836"/>
                  </a:cubicBezTo>
                  <a:close/>
                  <a:moveTo>
                    <a:pt x="14850" y="12764"/>
                  </a:moveTo>
                  <a:lnTo>
                    <a:pt x="14850" y="14727"/>
                  </a:lnTo>
                  <a:lnTo>
                    <a:pt x="12150" y="14727"/>
                  </a:lnTo>
                  <a:lnTo>
                    <a:pt x="12150" y="16691"/>
                  </a:lnTo>
                  <a:lnTo>
                    <a:pt x="9450" y="16691"/>
                  </a:lnTo>
                  <a:lnTo>
                    <a:pt x="9450" y="14727"/>
                  </a:lnTo>
                  <a:lnTo>
                    <a:pt x="6750" y="14727"/>
                  </a:lnTo>
                  <a:lnTo>
                    <a:pt x="6750" y="12764"/>
                  </a:lnTo>
                  <a:lnTo>
                    <a:pt x="9450" y="12764"/>
                  </a:lnTo>
                  <a:lnTo>
                    <a:pt x="9450" y="10800"/>
                  </a:lnTo>
                  <a:lnTo>
                    <a:pt x="12150" y="10800"/>
                  </a:lnTo>
                  <a:lnTo>
                    <a:pt x="12150" y="12764"/>
                  </a:lnTo>
                  <a:cubicBezTo>
                    <a:pt x="12150" y="12764"/>
                    <a:pt x="14850" y="12764"/>
                    <a:pt x="14850" y="12764"/>
                  </a:cubicBezTo>
                  <a:close/>
                  <a:moveTo>
                    <a:pt x="17550" y="20618"/>
                  </a:moveTo>
                  <a:lnTo>
                    <a:pt x="4050" y="20618"/>
                  </a:lnTo>
                  <a:cubicBezTo>
                    <a:pt x="2559" y="20618"/>
                    <a:pt x="1350" y="19739"/>
                    <a:pt x="1350" y="18655"/>
                  </a:cubicBezTo>
                  <a:lnTo>
                    <a:pt x="20250" y="18655"/>
                  </a:lnTo>
                  <a:cubicBezTo>
                    <a:pt x="20250" y="19739"/>
                    <a:pt x="19041" y="20618"/>
                    <a:pt x="17550" y="20618"/>
                  </a:cubicBezTo>
                  <a:moveTo>
                    <a:pt x="6750" y="2945"/>
                  </a:moveTo>
                  <a:lnTo>
                    <a:pt x="14850" y="2945"/>
                  </a:lnTo>
                  <a:lnTo>
                    <a:pt x="14850" y="4909"/>
                  </a:lnTo>
                  <a:lnTo>
                    <a:pt x="6750" y="4909"/>
                  </a:lnTo>
                  <a:cubicBezTo>
                    <a:pt x="6750" y="4909"/>
                    <a:pt x="6750" y="2945"/>
                    <a:pt x="6750" y="2945"/>
                  </a:cubicBezTo>
                  <a:close/>
                  <a:moveTo>
                    <a:pt x="6750" y="982"/>
                  </a:moveTo>
                  <a:lnTo>
                    <a:pt x="14850" y="982"/>
                  </a:lnTo>
                  <a:lnTo>
                    <a:pt x="14850" y="1964"/>
                  </a:lnTo>
                  <a:lnTo>
                    <a:pt x="6750" y="1964"/>
                  </a:lnTo>
                  <a:cubicBezTo>
                    <a:pt x="6750" y="1964"/>
                    <a:pt x="6750" y="982"/>
                    <a:pt x="6750" y="982"/>
                  </a:cubicBezTo>
                  <a:close/>
                  <a:moveTo>
                    <a:pt x="17550" y="5891"/>
                  </a:moveTo>
                  <a:lnTo>
                    <a:pt x="16200" y="5891"/>
                  </a:lnTo>
                  <a:lnTo>
                    <a:pt x="16200" y="4909"/>
                  </a:lnTo>
                  <a:lnTo>
                    <a:pt x="16200" y="982"/>
                  </a:lnTo>
                  <a:cubicBezTo>
                    <a:pt x="16200" y="440"/>
                    <a:pt x="15595" y="0"/>
                    <a:pt x="14850" y="0"/>
                  </a:cubicBezTo>
                  <a:lnTo>
                    <a:pt x="6750" y="0"/>
                  </a:lnTo>
                  <a:cubicBezTo>
                    <a:pt x="6005" y="0"/>
                    <a:pt x="5400" y="440"/>
                    <a:pt x="5400" y="982"/>
                  </a:cubicBezTo>
                  <a:lnTo>
                    <a:pt x="5400" y="4909"/>
                  </a:lnTo>
                  <a:lnTo>
                    <a:pt x="5400" y="5891"/>
                  </a:lnTo>
                  <a:lnTo>
                    <a:pt x="4050" y="5891"/>
                  </a:lnTo>
                  <a:cubicBezTo>
                    <a:pt x="1813" y="5891"/>
                    <a:pt x="0" y="7210"/>
                    <a:pt x="0" y="8836"/>
                  </a:cubicBezTo>
                  <a:lnTo>
                    <a:pt x="0" y="18655"/>
                  </a:lnTo>
                  <a:cubicBezTo>
                    <a:pt x="0" y="20282"/>
                    <a:pt x="1813" y="21600"/>
                    <a:pt x="4050" y="21600"/>
                  </a:cubicBezTo>
                  <a:lnTo>
                    <a:pt x="17550" y="21600"/>
                  </a:lnTo>
                  <a:cubicBezTo>
                    <a:pt x="19787" y="21600"/>
                    <a:pt x="21600" y="20282"/>
                    <a:pt x="21600" y="18655"/>
                  </a:cubicBezTo>
                  <a:lnTo>
                    <a:pt x="21600" y="8836"/>
                  </a:lnTo>
                  <a:cubicBezTo>
                    <a:pt x="21600" y="7210"/>
                    <a:pt x="19787" y="5891"/>
                    <a:pt x="17550" y="5891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63" name="TextBox 31">
            <a:extLst>
              <a:ext uri="{FF2B5EF4-FFF2-40B4-BE49-F238E27FC236}">
                <a16:creationId xmlns:a16="http://schemas.microsoft.com/office/drawing/2014/main" id="{FA828AED-D069-4C2A-A0A1-812F9E88302E}"/>
              </a:ext>
            </a:extLst>
          </p:cNvPr>
          <p:cNvSpPr txBox="1"/>
          <p:nvPr/>
        </p:nvSpPr>
        <p:spPr>
          <a:xfrm>
            <a:off x="17668167" y="8827388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7" name="Hexágono 16">
            <a:extLst>
              <a:ext uri="{FF2B5EF4-FFF2-40B4-BE49-F238E27FC236}">
                <a16:creationId xmlns:a16="http://schemas.microsoft.com/office/drawing/2014/main" id="{2085EB31-AA31-4C4D-B515-20D035EAAE91}"/>
              </a:ext>
            </a:extLst>
          </p:cNvPr>
          <p:cNvSpPr/>
          <p:nvPr/>
        </p:nvSpPr>
        <p:spPr>
          <a:xfrm>
            <a:off x="4663932" y="8065416"/>
            <a:ext cx="2402819" cy="2071396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TextBox 31">
            <a:extLst>
              <a:ext uri="{FF2B5EF4-FFF2-40B4-BE49-F238E27FC236}">
                <a16:creationId xmlns:a16="http://schemas.microsoft.com/office/drawing/2014/main" id="{419A4AE8-5782-44C9-857B-2A5FE2F6BB74}"/>
              </a:ext>
            </a:extLst>
          </p:cNvPr>
          <p:cNvSpPr txBox="1"/>
          <p:nvPr/>
        </p:nvSpPr>
        <p:spPr>
          <a:xfrm>
            <a:off x="5017994" y="8808727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2" name="Hexágono 21">
            <a:extLst>
              <a:ext uri="{FF2B5EF4-FFF2-40B4-BE49-F238E27FC236}">
                <a16:creationId xmlns:a16="http://schemas.microsoft.com/office/drawing/2014/main" id="{4C646455-9C5E-44EC-9A2F-BDFAD9F6FE3D}"/>
              </a:ext>
            </a:extLst>
          </p:cNvPr>
          <p:cNvSpPr/>
          <p:nvPr/>
        </p:nvSpPr>
        <p:spPr>
          <a:xfrm>
            <a:off x="10077061" y="2260364"/>
            <a:ext cx="4223528" cy="3640972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C5965151-0DAD-40E8-AB4B-991F8C20F122}"/>
              </a:ext>
            </a:extLst>
          </p:cNvPr>
          <p:cNvSpPr txBox="1">
            <a:spLocks/>
          </p:cNvSpPr>
          <p:nvPr/>
        </p:nvSpPr>
        <p:spPr>
          <a:xfrm>
            <a:off x="10340966" y="3540918"/>
            <a:ext cx="36957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</a:t>
            </a:r>
          </a:p>
        </p:txBody>
      </p:sp>
      <p:sp>
        <p:nvSpPr>
          <p:cNvPr id="20" name="Hexágono 19">
            <a:extLst>
              <a:ext uri="{FF2B5EF4-FFF2-40B4-BE49-F238E27FC236}">
                <a16:creationId xmlns:a16="http://schemas.microsoft.com/office/drawing/2014/main" id="{88CF19CC-21C2-4D53-95EB-648357E774CB}"/>
              </a:ext>
            </a:extLst>
          </p:cNvPr>
          <p:cNvSpPr/>
          <p:nvPr/>
        </p:nvSpPr>
        <p:spPr>
          <a:xfrm>
            <a:off x="7507579" y="5979601"/>
            <a:ext cx="3033648" cy="2615214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4789C7D-0A91-4A6C-B30D-4EFF5B4BB0CE}"/>
              </a:ext>
            </a:extLst>
          </p:cNvPr>
          <p:cNvSpPr txBox="1">
            <a:spLocks/>
          </p:cNvSpPr>
          <p:nvPr/>
        </p:nvSpPr>
        <p:spPr>
          <a:xfrm>
            <a:off x="2961626" y="6074278"/>
            <a:ext cx="36957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5EB474F5-7061-4275-93FD-563077D0D872}"/>
              </a:ext>
            </a:extLst>
          </p:cNvPr>
          <p:cNvSpPr txBox="1">
            <a:spLocks/>
          </p:cNvSpPr>
          <p:nvPr/>
        </p:nvSpPr>
        <p:spPr>
          <a:xfrm>
            <a:off x="5749106" y="3686769"/>
            <a:ext cx="36957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5" name="Hexágono 34">
            <a:extLst>
              <a:ext uri="{FF2B5EF4-FFF2-40B4-BE49-F238E27FC236}">
                <a16:creationId xmlns:a16="http://schemas.microsoft.com/office/drawing/2014/main" id="{5E74DB51-8E0C-4BF1-9699-27491A0FC8D4}"/>
              </a:ext>
            </a:extLst>
          </p:cNvPr>
          <p:cNvSpPr/>
          <p:nvPr/>
        </p:nvSpPr>
        <p:spPr>
          <a:xfrm flipH="1">
            <a:off x="13836423" y="5979601"/>
            <a:ext cx="3033648" cy="2615214"/>
          </a:xfrm>
          <a:prstGeom prst="hex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5A212E06-2F0C-4E40-B9D8-C198092859BA}"/>
              </a:ext>
            </a:extLst>
          </p:cNvPr>
          <p:cNvSpPr txBox="1">
            <a:spLocks/>
          </p:cNvSpPr>
          <p:nvPr/>
        </p:nvSpPr>
        <p:spPr>
          <a:xfrm flipH="1">
            <a:off x="17720306" y="6000012"/>
            <a:ext cx="36957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B1CE6360-BE32-4E47-9D53-962B710426CF}"/>
              </a:ext>
            </a:extLst>
          </p:cNvPr>
          <p:cNvSpPr txBox="1">
            <a:spLocks/>
          </p:cNvSpPr>
          <p:nvPr/>
        </p:nvSpPr>
        <p:spPr>
          <a:xfrm flipH="1">
            <a:off x="14932826" y="3612503"/>
            <a:ext cx="36957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8" name="TextBox 31">
            <a:extLst>
              <a:ext uri="{FF2B5EF4-FFF2-40B4-BE49-F238E27FC236}">
                <a16:creationId xmlns:a16="http://schemas.microsoft.com/office/drawing/2014/main" id="{26AF0695-34FE-42A0-BD8A-455BF3C7099F}"/>
              </a:ext>
            </a:extLst>
          </p:cNvPr>
          <p:cNvSpPr txBox="1"/>
          <p:nvPr/>
        </p:nvSpPr>
        <p:spPr>
          <a:xfrm>
            <a:off x="11399439" y="2676349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9" name="Hexágono 38">
            <a:extLst>
              <a:ext uri="{FF2B5EF4-FFF2-40B4-BE49-F238E27FC236}">
                <a16:creationId xmlns:a16="http://schemas.microsoft.com/office/drawing/2014/main" id="{56150053-D623-44EC-A25B-EB0B0FE8E2B5}"/>
              </a:ext>
            </a:extLst>
          </p:cNvPr>
          <p:cNvSpPr/>
          <p:nvPr/>
        </p:nvSpPr>
        <p:spPr>
          <a:xfrm flipH="1">
            <a:off x="12972305" y="7471343"/>
            <a:ext cx="1944748" cy="1676506"/>
          </a:xfrm>
          <a:prstGeom prst="hexagon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Hexágono 39">
            <a:extLst>
              <a:ext uri="{FF2B5EF4-FFF2-40B4-BE49-F238E27FC236}">
                <a16:creationId xmlns:a16="http://schemas.microsoft.com/office/drawing/2014/main" id="{947011B1-0C04-4BF6-9AE8-7D51DAB72211}"/>
              </a:ext>
            </a:extLst>
          </p:cNvPr>
          <p:cNvSpPr/>
          <p:nvPr/>
        </p:nvSpPr>
        <p:spPr>
          <a:xfrm flipH="1">
            <a:off x="9454691" y="7471343"/>
            <a:ext cx="1944748" cy="1676506"/>
          </a:xfrm>
          <a:prstGeom prst="hexagon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31">
            <a:extLst>
              <a:ext uri="{FF2B5EF4-FFF2-40B4-BE49-F238E27FC236}">
                <a16:creationId xmlns:a16="http://schemas.microsoft.com/office/drawing/2014/main" id="{A4C56A46-E4F1-4214-BFE7-3D8DEC9A3708}"/>
              </a:ext>
            </a:extLst>
          </p:cNvPr>
          <p:cNvSpPr txBox="1"/>
          <p:nvPr/>
        </p:nvSpPr>
        <p:spPr>
          <a:xfrm>
            <a:off x="8194688" y="6994821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2" name="TextBox 31">
            <a:extLst>
              <a:ext uri="{FF2B5EF4-FFF2-40B4-BE49-F238E27FC236}">
                <a16:creationId xmlns:a16="http://schemas.microsoft.com/office/drawing/2014/main" id="{5A532BA3-056D-48C2-A1D8-A869FEF59FEA}"/>
              </a:ext>
            </a:extLst>
          </p:cNvPr>
          <p:cNvSpPr txBox="1"/>
          <p:nvPr/>
        </p:nvSpPr>
        <p:spPr>
          <a:xfrm>
            <a:off x="14518723" y="6994821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7E76AA26-90DB-4234-9E6D-9AC20DD079A0}"/>
              </a:ext>
            </a:extLst>
          </p:cNvPr>
          <p:cNvCxnSpPr/>
          <p:nvPr/>
        </p:nvCxnSpPr>
        <p:spPr>
          <a:xfrm flipH="1">
            <a:off x="9610531" y="5113179"/>
            <a:ext cx="466530" cy="634482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id="{F4E4E507-CCA6-40F4-8F44-1737C85C33CF}"/>
              </a:ext>
            </a:extLst>
          </p:cNvPr>
          <p:cNvCxnSpPr>
            <a:cxnSpLocks/>
          </p:cNvCxnSpPr>
          <p:nvPr/>
        </p:nvCxnSpPr>
        <p:spPr>
          <a:xfrm>
            <a:off x="14300588" y="5113179"/>
            <a:ext cx="466530" cy="634482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FCBDFEC4-142D-4E30-9D86-E67091F14595}"/>
              </a:ext>
            </a:extLst>
          </p:cNvPr>
          <p:cNvCxnSpPr/>
          <p:nvPr/>
        </p:nvCxnSpPr>
        <p:spPr>
          <a:xfrm flipH="1">
            <a:off x="7020975" y="7900979"/>
            <a:ext cx="466530" cy="634482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>
            <a:extLst>
              <a:ext uri="{FF2B5EF4-FFF2-40B4-BE49-F238E27FC236}">
                <a16:creationId xmlns:a16="http://schemas.microsoft.com/office/drawing/2014/main" id="{1ACC17D3-8842-4215-9A8B-3EFA5AAAB1E8}"/>
              </a:ext>
            </a:extLst>
          </p:cNvPr>
          <p:cNvCxnSpPr>
            <a:cxnSpLocks/>
          </p:cNvCxnSpPr>
          <p:nvPr/>
        </p:nvCxnSpPr>
        <p:spPr>
          <a:xfrm>
            <a:off x="16893596" y="8051597"/>
            <a:ext cx="466530" cy="634482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Shape 2532">
            <a:extLst>
              <a:ext uri="{FF2B5EF4-FFF2-40B4-BE49-F238E27FC236}">
                <a16:creationId xmlns:a16="http://schemas.microsoft.com/office/drawing/2014/main" id="{4F99881A-8F0A-457E-AEE3-4A9D14D4AA0B}"/>
              </a:ext>
            </a:extLst>
          </p:cNvPr>
          <p:cNvSpPr>
            <a:spLocks noChangeAspect="1"/>
          </p:cNvSpPr>
          <p:nvPr/>
        </p:nvSpPr>
        <p:spPr>
          <a:xfrm>
            <a:off x="13716138" y="8030269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59" name="Grupo 58">
            <a:extLst>
              <a:ext uri="{FF2B5EF4-FFF2-40B4-BE49-F238E27FC236}">
                <a16:creationId xmlns:a16="http://schemas.microsoft.com/office/drawing/2014/main" id="{46C4A4AC-917B-4F61-AA69-D1D59EFF94F8}"/>
              </a:ext>
            </a:extLst>
          </p:cNvPr>
          <p:cNvGrpSpPr/>
          <p:nvPr/>
        </p:nvGrpSpPr>
        <p:grpSpPr>
          <a:xfrm>
            <a:off x="4012113" y="9704774"/>
            <a:ext cx="1297596" cy="1118616"/>
            <a:chOff x="3271795" y="10527921"/>
            <a:chExt cx="1297596" cy="1118616"/>
          </a:xfrm>
        </p:grpSpPr>
        <p:sp>
          <p:nvSpPr>
            <p:cNvPr id="16" name="Hexágono 15">
              <a:extLst>
                <a:ext uri="{FF2B5EF4-FFF2-40B4-BE49-F238E27FC236}">
                  <a16:creationId xmlns:a16="http://schemas.microsoft.com/office/drawing/2014/main" id="{F56124DA-6420-4C6F-A429-32B6F14B28D7}"/>
                </a:ext>
              </a:extLst>
            </p:cNvPr>
            <p:cNvSpPr/>
            <p:nvPr/>
          </p:nvSpPr>
          <p:spPr>
            <a:xfrm>
              <a:off x="3271795" y="10527921"/>
              <a:ext cx="1297596" cy="1118616"/>
            </a:xfrm>
            <a:prstGeom prst="hexagon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hape 2569">
              <a:extLst>
                <a:ext uri="{FF2B5EF4-FFF2-40B4-BE49-F238E27FC236}">
                  <a16:creationId xmlns:a16="http://schemas.microsoft.com/office/drawing/2014/main" id="{E9C016FD-1256-4F63-9054-B6CF128DDC8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41265" y="10807895"/>
              <a:ext cx="558655" cy="55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8836"/>
                  </a:moveTo>
                  <a:lnTo>
                    <a:pt x="982" y="8836"/>
                  </a:lnTo>
                  <a:lnTo>
                    <a:pt x="982" y="6873"/>
                  </a:lnTo>
                  <a:lnTo>
                    <a:pt x="20618" y="6873"/>
                  </a:lnTo>
                  <a:cubicBezTo>
                    <a:pt x="20618" y="6873"/>
                    <a:pt x="20618" y="8836"/>
                    <a:pt x="20618" y="8836"/>
                  </a:cubicBezTo>
                  <a:close/>
                  <a:moveTo>
                    <a:pt x="18655" y="20618"/>
                  </a:moveTo>
                  <a:lnTo>
                    <a:pt x="2945" y="20618"/>
                  </a:lnTo>
                  <a:lnTo>
                    <a:pt x="2945" y="9818"/>
                  </a:lnTo>
                  <a:lnTo>
                    <a:pt x="18655" y="9818"/>
                  </a:lnTo>
                  <a:cubicBezTo>
                    <a:pt x="18655" y="9818"/>
                    <a:pt x="18655" y="20618"/>
                    <a:pt x="18655" y="20618"/>
                  </a:cubicBezTo>
                  <a:close/>
                  <a:moveTo>
                    <a:pt x="3927" y="982"/>
                  </a:moveTo>
                  <a:lnTo>
                    <a:pt x="11782" y="982"/>
                  </a:lnTo>
                  <a:lnTo>
                    <a:pt x="11782" y="3436"/>
                  </a:lnTo>
                  <a:cubicBezTo>
                    <a:pt x="11782" y="3708"/>
                    <a:pt x="12002" y="3927"/>
                    <a:pt x="12273" y="3927"/>
                  </a:cubicBezTo>
                  <a:lnTo>
                    <a:pt x="14727" y="3927"/>
                  </a:lnTo>
                  <a:lnTo>
                    <a:pt x="14727" y="5891"/>
                  </a:lnTo>
                  <a:lnTo>
                    <a:pt x="3927" y="5891"/>
                  </a:lnTo>
                  <a:cubicBezTo>
                    <a:pt x="3927" y="5891"/>
                    <a:pt x="3927" y="982"/>
                    <a:pt x="3927" y="982"/>
                  </a:cubicBezTo>
                  <a:close/>
                  <a:moveTo>
                    <a:pt x="12764" y="1473"/>
                  </a:moveTo>
                  <a:lnTo>
                    <a:pt x="14236" y="2945"/>
                  </a:lnTo>
                  <a:lnTo>
                    <a:pt x="12764" y="2945"/>
                  </a:lnTo>
                  <a:cubicBezTo>
                    <a:pt x="12764" y="2945"/>
                    <a:pt x="12764" y="1473"/>
                    <a:pt x="12764" y="1473"/>
                  </a:cubicBezTo>
                  <a:close/>
                  <a:moveTo>
                    <a:pt x="17673" y="1964"/>
                  </a:moveTo>
                  <a:lnTo>
                    <a:pt x="17673" y="5891"/>
                  </a:lnTo>
                  <a:lnTo>
                    <a:pt x="15709" y="5891"/>
                  </a:lnTo>
                  <a:lnTo>
                    <a:pt x="15709" y="2945"/>
                  </a:lnTo>
                  <a:lnTo>
                    <a:pt x="14727" y="1964"/>
                  </a:lnTo>
                  <a:cubicBezTo>
                    <a:pt x="14727" y="1964"/>
                    <a:pt x="17673" y="1964"/>
                    <a:pt x="17673" y="1964"/>
                  </a:cubicBezTo>
                  <a:close/>
                  <a:moveTo>
                    <a:pt x="20618" y="5891"/>
                  </a:moveTo>
                  <a:lnTo>
                    <a:pt x="18655" y="5891"/>
                  </a:lnTo>
                  <a:lnTo>
                    <a:pt x="18655" y="1964"/>
                  </a:lnTo>
                  <a:cubicBezTo>
                    <a:pt x="18655" y="1422"/>
                    <a:pt x="18215" y="982"/>
                    <a:pt x="17673" y="982"/>
                  </a:cubicBezTo>
                  <a:lnTo>
                    <a:pt x="13745" y="982"/>
                  </a:lnTo>
                  <a:lnTo>
                    <a:pt x="12764" y="0"/>
                  </a:lnTo>
                  <a:lnTo>
                    <a:pt x="3927" y="0"/>
                  </a:lnTo>
                  <a:cubicBezTo>
                    <a:pt x="3385" y="0"/>
                    <a:pt x="2945" y="440"/>
                    <a:pt x="2945" y="982"/>
                  </a:cubicBezTo>
                  <a:lnTo>
                    <a:pt x="2945" y="5891"/>
                  </a:lnTo>
                  <a:lnTo>
                    <a:pt x="982" y="5891"/>
                  </a:lnTo>
                  <a:cubicBezTo>
                    <a:pt x="440" y="5891"/>
                    <a:pt x="0" y="6331"/>
                    <a:pt x="0" y="6873"/>
                  </a:cubicBezTo>
                  <a:lnTo>
                    <a:pt x="0" y="8836"/>
                  </a:lnTo>
                  <a:cubicBezTo>
                    <a:pt x="0" y="9379"/>
                    <a:pt x="440" y="9818"/>
                    <a:pt x="982" y="9818"/>
                  </a:cubicBezTo>
                  <a:lnTo>
                    <a:pt x="1964" y="9818"/>
                  </a:lnTo>
                  <a:lnTo>
                    <a:pt x="1964" y="20618"/>
                  </a:lnTo>
                  <a:cubicBezTo>
                    <a:pt x="1964" y="21160"/>
                    <a:pt x="2403" y="21600"/>
                    <a:pt x="2945" y="21600"/>
                  </a:cubicBezTo>
                  <a:lnTo>
                    <a:pt x="18655" y="21600"/>
                  </a:lnTo>
                  <a:cubicBezTo>
                    <a:pt x="19197" y="21600"/>
                    <a:pt x="19636" y="21160"/>
                    <a:pt x="19636" y="20618"/>
                  </a:cubicBezTo>
                  <a:lnTo>
                    <a:pt x="19636" y="9818"/>
                  </a:lnTo>
                  <a:lnTo>
                    <a:pt x="20618" y="9818"/>
                  </a:lnTo>
                  <a:cubicBezTo>
                    <a:pt x="21160" y="9818"/>
                    <a:pt x="21600" y="9379"/>
                    <a:pt x="21600" y="8836"/>
                  </a:cubicBezTo>
                  <a:lnTo>
                    <a:pt x="21600" y="6873"/>
                  </a:lnTo>
                  <a:cubicBezTo>
                    <a:pt x="21600" y="6331"/>
                    <a:pt x="21160" y="5891"/>
                    <a:pt x="20618" y="5891"/>
                  </a:cubicBezTo>
                  <a:moveTo>
                    <a:pt x="7855" y="12763"/>
                  </a:moveTo>
                  <a:lnTo>
                    <a:pt x="13745" y="12763"/>
                  </a:lnTo>
                  <a:lnTo>
                    <a:pt x="13745" y="13745"/>
                  </a:lnTo>
                  <a:lnTo>
                    <a:pt x="7855" y="13745"/>
                  </a:lnTo>
                  <a:cubicBezTo>
                    <a:pt x="7855" y="13745"/>
                    <a:pt x="7855" y="12763"/>
                    <a:pt x="7855" y="12763"/>
                  </a:cubicBezTo>
                  <a:close/>
                  <a:moveTo>
                    <a:pt x="7855" y="14727"/>
                  </a:moveTo>
                  <a:lnTo>
                    <a:pt x="13745" y="14727"/>
                  </a:lnTo>
                  <a:cubicBezTo>
                    <a:pt x="14287" y="14727"/>
                    <a:pt x="14727" y="14287"/>
                    <a:pt x="14727" y="13745"/>
                  </a:cubicBezTo>
                  <a:lnTo>
                    <a:pt x="14727" y="12763"/>
                  </a:lnTo>
                  <a:cubicBezTo>
                    <a:pt x="14727" y="12221"/>
                    <a:pt x="14287" y="11782"/>
                    <a:pt x="13745" y="11782"/>
                  </a:cubicBezTo>
                  <a:lnTo>
                    <a:pt x="7855" y="11782"/>
                  </a:lnTo>
                  <a:cubicBezTo>
                    <a:pt x="7313" y="11782"/>
                    <a:pt x="6873" y="12221"/>
                    <a:pt x="6873" y="12763"/>
                  </a:cubicBezTo>
                  <a:lnTo>
                    <a:pt x="6873" y="13745"/>
                  </a:lnTo>
                  <a:cubicBezTo>
                    <a:pt x="6873" y="14287"/>
                    <a:pt x="7313" y="14727"/>
                    <a:pt x="7855" y="14727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52" name="Shape 2587">
            <a:extLst>
              <a:ext uri="{FF2B5EF4-FFF2-40B4-BE49-F238E27FC236}">
                <a16:creationId xmlns:a16="http://schemas.microsoft.com/office/drawing/2014/main" id="{B157E93A-EC23-4E19-A25D-9B7AFAFCC245}"/>
              </a:ext>
            </a:extLst>
          </p:cNvPr>
          <p:cNvSpPr>
            <a:spLocks noChangeAspect="1"/>
          </p:cNvSpPr>
          <p:nvPr/>
        </p:nvSpPr>
        <p:spPr>
          <a:xfrm>
            <a:off x="11906544" y="505811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617">
            <a:extLst>
              <a:ext uri="{FF2B5EF4-FFF2-40B4-BE49-F238E27FC236}">
                <a16:creationId xmlns:a16="http://schemas.microsoft.com/office/drawing/2014/main" id="{081B1876-82C1-4F64-A81F-82775C1D55AF}"/>
              </a:ext>
            </a:extLst>
          </p:cNvPr>
          <p:cNvSpPr>
            <a:spLocks noChangeAspect="1"/>
          </p:cNvSpPr>
          <p:nvPr/>
        </p:nvSpPr>
        <p:spPr>
          <a:xfrm>
            <a:off x="10147738" y="8081030"/>
            <a:ext cx="558655" cy="4571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60" name="Grupo 59">
            <a:extLst>
              <a:ext uri="{FF2B5EF4-FFF2-40B4-BE49-F238E27FC236}">
                <a16:creationId xmlns:a16="http://schemas.microsoft.com/office/drawing/2014/main" id="{8122FBD1-E759-4714-A074-EF3AC436857B}"/>
              </a:ext>
            </a:extLst>
          </p:cNvPr>
          <p:cNvGrpSpPr/>
          <p:nvPr/>
        </p:nvGrpSpPr>
        <p:grpSpPr>
          <a:xfrm>
            <a:off x="5216543" y="9895851"/>
            <a:ext cx="1297596" cy="1118616"/>
            <a:chOff x="5216543" y="11450127"/>
            <a:chExt cx="1297596" cy="1118616"/>
          </a:xfrm>
        </p:grpSpPr>
        <p:sp>
          <p:nvSpPr>
            <p:cNvPr id="18" name="Hexágono 17">
              <a:extLst>
                <a:ext uri="{FF2B5EF4-FFF2-40B4-BE49-F238E27FC236}">
                  <a16:creationId xmlns:a16="http://schemas.microsoft.com/office/drawing/2014/main" id="{67CEBABA-F159-4441-AAD1-89155B591402}"/>
                </a:ext>
              </a:extLst>
            </p:cNvPr>
            <p:cNvSpPr/>
            <p:nvPr/>
          </p:nvSpPr>
          <p:spPr>
            <a:xfrm>
              <a:off x="5216543" y="11450127"/>
              <a:ext cx="1297596" cy="1118616"/>
            </a:xfrm>
            <a:prstGeom prst="hexagon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hape 2550">
              <a:extLst>
                <a:ext uri="{FF2B5EF4-FFF2-40B4-BE49-F238E27FC236}">
                  <a16:creationId xmlns:a16="http://schemas.microsoft.com/office/drawing/2014/main" id="{447622EF-24C0-412B-B5D3-B72D20A5593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86014" y="11730108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109" y="7364"/>
                  </a:moveTo>
                  <a:cubicBezTo>
                    <a:pt x="20838" y="7364"/>
                    <a:pt x="20618" y="7584"/>
                    <a:pt x="20618" y="7855"/>
                  </a:cubicBezTo>
                  <a:lnTo>
                    <a:pt x="20618" y="18655"/>
                  </a:lnTo>
                  <a:cubicBezTo>
                    <a:pt x="20618" y="19739"/>
                    <a:pt x="19739" y="20618"/>
                    <a:pt x="18655" y="20618"/>
                  </a:cubicBezTo>
                  <a:lnTo>
                    <a:pt x="2945" y="20618"/>
                  </a:lnTo>
                  <a:cubicBezTo>
                    <a:pt x="1861" y="20618"/>
                    <a:pt x="982" y="19739"/>
                    <a:pt x="982" y="18655"/>
                  </a:cubicBezTo>
                  <a:lnTo>
                    <a:pt x="982" y="2945"/>
                  </a:lnTo>
                  <a:cubicBezTo>
                    <a:pt x="982" y="1861"/>
                    <a:pt x="1861" y="982"/>
                    <a:pt x="2945" y="982"/>
                  </a:cubicBezTo>
                  <a:lnTo>
                    <a:pt x="13745" y="982"/>
                  </a:lnTo>
                  <a:cubicBezTo>
                    <a:pt x="14017" y="982"/>
                    <a:pt x="14236" y="762"/>
                    <a:pt x="14236" y="491"/>
                  </a:cubicBezTo>
                  <a:cubicBezTo>
                    <a:pt x="14236" y="220"/>
                    <a:pt x="14017" y="0"/>
                    <a:pt x="13745" y="0"/>
                  </a:cubicBezTo>
                  <a:lnTo>
                    <a:pt x="2945" y="0"/>
                  </a:lnTo>
                  <a:cubicBezTo>
                    <a:pt x="1318" y="0"/>
                    <a:pt x="0" y="1319"/>
                    <a:pt x="0" y="2945"/>
                  </a:cubicBezTo>
                  <a:lnTo>
                    <a:pt x="0" y="18655"/>
                  </a:lnTo>
                  <a:cubicBezTo>
                    <a:pt x="0" y="20282"/>
                    <a:pt x="1318" y="21600"/>
                    <a:pt x="2945" y="21600"/>
                  </a:cubicBezTo>
                  <a:lnTo>
                    <a:pt x="18655" y="21600"/>
                  </a:lnTo>
                  <a:cubicBezTo>
                    <a:pt x="20282" y="21600"/>
                    <a:pt x="21600" y="20282"/>
                    <a:pt x="21600" y="18655"/>
                  </a:cubicBezTo>
                  <a:lnTo>
                    <a:pt x="21600" y="7855"/>
                  </a:lnTo>
                  <a:cubicBezTo>
                    <a:pt x="21600" y="7584"/>
                    <a:pt x="21380" y="7364"/>
                    <a:pt x="21109" y="7364"/>
                  </a:cubicBezTo>
                  <a:moveTo>
                    <a:pt x="7006" y="12764"/>
                  </a:moveTo>
                  <a:lnTo>
                    <a:pt x="8836" y="12764"/>
                  </a:lnTo>
                  <a:lnTo>
                    <a:pt x="8836" y="14594"/>
                  </a:lnTo>
                  <a:lnTo>
                    <a:pt x="6627" y="14973"/>
                  </a:lnTo>
                  <a:cubicBezTo>
                    <a:pt x="6627" y="14973"/>
                    <a:pt x="7006" y="12764"/>
                    <a:pt x="7006" y="12764"/>
                  </a:cubicBezTo>
                  <a:close/>
                  <a:moveTo>
                    <a:pt x="16775" y="2742"/>
                  </a:moveTo>
                  <a:lnTo>
                    <a:pt x="18858" y="4825"/>
                  </a:lnTo>
                  <a:lnTo>
                    <a:pt x="9818" y="13865"/>
                  </a:lnTo>
                  <a:lnTo>
                    <a:pt x="9818" y="11782"/>
                  </a:lnTo>
                  <a:lnTo>
                    <a:pt x="7736" y="11782"/>
                  </a:lnTo>
                  <a:cubicBezTo>
                    <a:pt x="7736" y="11782"/>
                    <a:pt x="16775" y="2742"/>
                    <a:pt x="16775" y="2742"/>
                  </a:cubicBezTo>
                  <a:close/>
                  <a:moveTo>
                    <a:pt x="18104" y="1414"/>
                  </a:moveTo>
                  <a:cubicBezTo>
                    <a:pt x="18371" y="1147"/>
                    <a:pt x="18739" y="982"/>
                    <a:pt x="19145" y="982"/>
                  </a:cubicBezTo>
                  <a:cubicBezTo>
                    <a:pt x="19959" y="982"/>
                    <a:pt x="20618" y="1642"/>
                    <a:pt x="20618" y="2455"/>
                  </a:cubicBezTo>
                  <a:cubicBezTo>
                    <a:pt x="20618" y="2861"/>
                    <a:pt x="20453" y="3230"/>
                    <a:pt x="20187" y="3496"/>
                  </a:cubicBezTo>
                  <a:lnTo>
                    <a:pt x="19552" y="4131"/>
                  </a:lnTo>
                  <a:lnTo>
                    <a:pt x="17469" y="2048"/>
                  </a:lnTo>
                  <a:cubicBezTo>
                    <a:pt x="17469" y="2048"/>
                    <a:pt x="18104" y="1414"/>
                    <a:pt x="18104" y="1414"/>
                  </a:cubicBezTo>
                  <a:close/>
                  <a:moveTo>
                    <a:pt x="5400" y="16200"/>
                  </a:moveTo>
                  <a:lnTo>
                    <a:pt x="9590" y="15481"/>
                  </a:lnTo>
                  <a:lnTo>
                    <a:pt x="20881" y="4190"/>
                  </a:lnTo>
                  <a:cubicBezTo>
                    <a:pt x="21325" y="3746"/>
                    <a:pt x="21600" y="3133"/>
                    <a:pt x="21600" y="2455"/>
                  </a:cubicBezTo>
                  <a:cubicBezTo>
                    <a:pt x="21600" y="1099"/>
                    <a:pt x="20501" y="0"/>
                    <a:pt x="19145" y="0"/>
                  </a:cubicBezTo>
                  <a:cubicBezTo>
                    <a:pt x="18468" y="0"/>
                    <a:pt x="17854" y="275"/>
                    <a:pt x="17410" y="719"/>
                  </a:cubicBezTo>
                  <a:lnTo>
                    <a:pt x="6119" y="12010"/>
                  </a:lnTo>
                  <a:cubicBezTo>
                    <a:pt x="6119" y="12010"/>
                    <a:pt x="5400" y="16200"/>
                    <a:pt x="5400" y="1620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945E7D6F-A5C6-49E1-AEA3-E881BF3F81B6}"/>
              </a:ext>
            </a:extLst>
          </p:cNvPr>
          <p:cNvGrpSpPr/>
          <p:nvPr/>
        </p:nvGrpSpPr>
        <p:grpSpPr>
          <a:xfrm>
            <a:off x="6417953" y="9727083"/>
            <a:ext cx="1297596" cy="1118616"/>
            <a:chOff x="7161291" y="10527921"/>
            <a:chExt cx="1297596" cy="1118616"/>
          </a:xfrm>
        </p:grpSpPr>
        <p:sp>
          <p:nvSpPr>
            <p:cNvPr id="19" name="Hexágono 18">
              <a:extLst>
                <a:ext uri="{FF2B5EF4-FFF2-40B4-BE49-F238E27FC236}">
                  <a16:creationId xmlns:a16="http://schemas.microsoft.com/office/drawing/2014/main" id="{2C79D959-BE04-4DD0-95A8-BBDC1816AEAA}"/>
                </a:ext>
              </a:extLst>
            </p:cNvPr>
            <p:cNvSpPr/>
            <p:nvPr/>
          </p:nvSpPr>
          <p:spPr>
            <a:xfrm>
              <a:off x="7161291" y="10527921"/>
              <a:ext cx="1297596" cy="1118616"/>
            </a:xfrm>
            <a:prstGeom prst="hexagon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hape 2553">
              <a:extLst>
                <a:ext uri="{FF2B5EF4-FFF2-40B4-BE49-F238E27FC236}">
                  <a16:creationId xmlns:a16="http://schemas.microsoft.com/office/drawing/2014/main" id="{8DE76B99-514A-4468-AE9F-75D58A39B7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30762" y="10833295"/>
              <a:ext cx="558655" cy="507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9" y="8100"/>
                  </a:moveTo>
                  <a:cubicBezTo>
                    <a:pt x="14896" y="8100"/>
                    <a:pt x="14236" y="8826"/>
                    <a:pt x="14236" y="9720"/>
                  </a:cubicBezTo>
                  <a:cubicBezTo>
                    <a:pt x="14236" y="10615"/>
                    <a:pt x="14896" y="11340"/>
                    <a:pt x="15709" y="11340"/>
                  </a:cubicBezTo>
                  <a:cubicBezTo>
                    <a:pt x="16522" y="11340"/>
                    <a:pt x="17182" y="10615"/>
                    <a:pt x="17182" y="9720"/>
                  </a:cubicBezTo>
                  <a:cubicBezTo>
                    <a:pt x="17182" y="8826"/>
                    <a:pt x="16522" y="8100"/>
                    <a:pt x="15709" y="8100"/>
                  </a:cubicBezTo>
                  <a:moveTo>
                    <a:pt x="10800" y="18360"/>
                  </a:moveTo>
                  <a:cubicBezTo>
                    <a:pt x="9864" y="18360"/>
                    <a:pt x="8922" y="18237"/>
                    <a:pt x="7998" y="17995"/>
                  </a:cubicBezTo>
                  <a:cubicBezTo>
                    <a:pt x="7923" y="17975"/>
                    <a:pt x="7846" y="17965"/>
                    <a:pt x="7770" y="17965"/>
                  </a:cubicBezTo>
                  <a:cubicBezTo>
                    <a:pt x="7646" y="17965"/>
                    <a:pt x="7522" y="17991"/>
                    <a:pt x="7406" y="18043"/>
                  </a:cubicBezTo>
                  <a:lnTo>
                    <a:pt x="3352" y="19826"/>
                  </a:lnTo>
                  <a:lnTo>
                    <a:pt x="4013" y="16735"/>
                  </a:lnTo>
                  <a:cubicBezTo>
                    <a:pt x="4098" y="16339"/>
                    <a:pt x="3972" y="15924"/>
                    <a:pt x="3689" y="15662"/>
                  </a:cubicBezTo>
                  <a:cubicBezTo>
                    <a:pt x="1944" y="14045"/>
                    <a:pt x="982" y="11934"/>
                    <a:pt x="982" y="9720"/>
                  </a:cubicBezTo>
                  <a:cubicBezTo>
                    <a:pt x="982" y="4956"/>
                    <a:pt x="5387" y="1080"/>
                    <a:pt x="10800" y="1080"/>
                  </a:cubicBezTo>
                  <a:cubicBezTo>
                    <a:pt x="16214" y="1080"/>
                    <a:pt x="20618" y="4956"/>
                    <a:pt x="20618" y="9720"/>
                  </a:cubicBezTo>
                  <a:cubicBezTo>
                    <a:pt x="20618" y="14484"/>
                    <a:pt x="16214" y="18360"/>
                    <a:pt x="10800" y="18360"/>
                  </a:cubicBezTo>
                  <a:moveTo>
                    <a:pt x="10800" y="0"/>
                  </a:moveTo>
                  <a:cubicBezTo>
                    <a:pt x="4835" y="0"/>
                    <a:pt x="0" y="4352"/>
                    <a:pt x="0" y="9720"/>
                  </a:cubicBezTo>
                  <a:cubicBezTo>
                    <a:pt x="0" y="12353"/>
                    <a:pt x="1168" y="14738"/>
                    <a:pt x="3057" y="16488"/>
                  </a:cubicBezTo>
                  <a:lnTo>
                    <a:pt x="1964" y="21600"/>
                  </a:lnTo>
                  <a:lnTo>
                    <a:pt x="7770" y="19046"/>
                  </a:lnTo>
                  <a:cubicBezTo>
                    <a:pt x="8732" y="19298"/>
                    <a:pt x="9747" y="19440"/>
                    <a:pt x="10800" y="19440"/>
                  </a:cubicBezTo>
                  <a:cubicBezTo>
                    <a:pt x="16765" y="19440"/>
                    <a:pt x="21600" y="15089"/>
                    <a:pt x="21600" y="9720"/>
                  </a:cubicBezTo>
                  <a:cubicBezTo>
                    <a:pt x="21600" y="4352"/>
                    <a:pt x="16765" y="0"/>
                    <a:pt x="10800" y="0"/>
                  </a:cubicBezTo>
                  <a:moveTo>
                    <a:pt x="10800" y="8100"/>
                  </a:moveTo>
                  <a:cubicBezTo>
                    <a:pt x="9987" y="8100"/>
                    <a:pt x="9327" y="8826"/>
                    <a:pt x="9327" y="9720"/>
                  </a:cubicBezTo>
                  <a:cubicBezTo>
                    <a:pt x="9327" y="10615"/>
                    <a:pt x="9987" y="11340"/>
                    <a:pt x="10800" y="11340"/>
                  </a:cubicBezTo>
                  <a:cubicBezTo>
                    <a:pt x="11613" y="11340"/>
                    <a:pt x="12273" y="10615"/>
                    <a:pt x="12273" y="9720"/>
                  </a:cubicBezTo>
                  <a:cubicBezTo>
                    <a:pt x="12273" y="8826"/>
                    <a:pt x="11613" y="8100"/>
                    <a:pt x="10800" y="8100"/>
                  </a:cubicBezTo>
                  <a:moveTo>
                    <a:pt x="5891" y="8100"/>
                  </a:moveTo>
                  <a:cubicBezTo>
                    <a:pt x="5078" y="8100"/>
                    <a:pt x="4418" y="8826"/>
                    <a:pt x="4418" y="9720"/>
                  </a:cubicBezTo>
                  <a:cubicBezTo>
                    <a:pt x="4418" y="10615"/>
                    <a:pt x="5078" y="11340"/>
                    <a:pt x="5891" y="11340"/>
                  </a:cubicBezTo>
                  <a:cubicBezTo>
                    <a:pt x="6704" y="11340"/>
                    <a:pt x="7364" y="10615"/>
                    <a:pt x="7364" y="9720"/>
                  </a:cubicBezTo>
                  <a:cubicBezTo>
                    <a:pt x="7364" y="8826"/>
                    <a:pt x="6704" y="8100"/>
                    <a:pt x="5891" y="81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79" name="Hexágono 78">
            <a:extLst>
              <a:ext uri="{FF2B5EF4-FFF2-40B4-BE49-F238E27FC236}">
                <a16:creationId xmlns:a16="http://schemas.microsoft.com/office/drawing/2014/main" id="{0B885B26-3343-456B-AD56-C755DD29FAC9}"/>
              </a:ext>
            </a:extLst>
          </p:cNvPr>
          <p:cNvSpPr/>
          <p:nvPr/>
        </p:nvSpPr>
        <p:spPr>
          <a:xfrm flipH="1">
            <a:off x="8525768" y="9673296"/>
            <a:ext cx="2402819" cy="2071396"/>
          </a:xfrm>
          <a:prstGeom prst="hex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0" name="Grupo 79">
            <a:extLst>
              <a:ext uri="{FF2B5EF4-FFF2-40B4-BE49-F238E27FC236}">
                <a16:creationId xmlns:a16="http://schemas.microsoft.com/office/drawing/2014/main" id="{C6DCFEC3-0D5A-45F7-BF75-190C9B780C3D}"/>
              </a:ext>
            </a:extLst>
          </p:cNvPr>
          <p:cNvGrpSpPr/>
          <p:nvPr/>
        </p:nvGrpSpPr>
        <p:grpSpPr>
          <a:xfrm>
            <a:off x="7876970" y="11316302"/>
            <a:ext cx="1297596" cy="1118616"/>
            <a:chOff x="15918763" y="10527921"/>
            <a:chExt cx="1297596" cy="1118616"/>
          </a:xfrm>
        </p:grpSpPr>
        <p:sp>
          <p:nvSpPr>
            <p:cNvPr id="81" name="Hexágono 80">
              <a:extLst>
                <a:ext uri="{FF2B5EF4-FFF2-40B4-BE49-F238E27FC236}">
                  <a16:creationId xmlns:a16="http://schemas.microsoft.com/office/drawing/2014/main" id="{5C9866F9-094D-4B49-A0A6-D345F214093C}"/>
                </a:ext>
              </a:extLst>
            </p:cNvPr>
            <p:cNvSpPr/>
            <p:nvPr/>
          </p:nvSpPr>
          <p:spPr>
            <a:xfrm flipH="1">
              <a:off x="15918763" y="10527921"/>
              <a:ext cx="1297596" cy="1118616"/>
            </a:xfrm>
            <a:prstGeom prst="hexagon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Shape 2605">
              <a:extLst>
                <a:ext uri="{FF2B5EF4-FFF2-40B4-BE49-F238E27FC236}">
                  <a16:creationId xmlns:a16="http://schemas.microsoft.com/office/drawing/2014/main" id="{9E0F4557-0E7A-4E75-9C6A-2F7F9AB087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288101" y="10807777"/>
              <a:ext cx="558920" cy="558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10" extrusionOk="0">
                  <a:moveTo>
                    <a:pt x="20437" y="20437"/>
                  </a:moveTo>
                  <a:lnTo>
                    <a:pt x="17519" y="20437"/>
                  </a:lnTo>
                  <a:lnTo>
                    <a:pt x="17519" y="18978"/>
                  </a:lnTo>
                  <a:cubicBezTo>
                    <a:pt x="17519" y="18710"/>
                    <a:pt x="17301" y="18492"/>
                    <a:pt x="17033" y="18492"/>
                  </a:cubicBezTo>
                  <a:lnTo>
                    <a:pt x="15574" y="18492"/>
                  </a:lnTo>
                  <a:lnTo>
                    <a:pt x="15574" y="17033"/>
                  </a:lnTo>
                  <a:cubicBezTo>
                    <a:pt x="15574" y="16764"/>
                    <a:pt x="15356" y="16546"/>
                    <a:pt x="15087" y="16546"/>
                  </a:cubicBezTo>
                  <a:lnTo>
                    <a:pt x="13344" y="16546"/>
                  </a:lnTo>
                  <a:lnTo>
                    <a:pt x="10309" y="13497"/>
                  </a:lnTo>
                  <a:cubicBezTo>
                    <a:pt x="10221" y="13409"/>
                    <a:pt x="10100" y="13354"/>
                    <a:pt x="9965" y="13354"/>
                  </a:cubicBezTo>
                  <a:cubicBezTo>
                    <a:pt x="9819" y="13354"/>
                    <a:pt x="9693" y="13422"/>
                    <a:pt x="9604" y="13524"/>
                  </a:cubicBezTo>
                  <a:lnTo>
                    <a:pt x="8815" y="14312"/>
                  </a:lnTo>
                  <a:cubicBezTo>
                    <a:pt x="8435" y="14692"/>
                    <a:pt x="7820" y="14692"/>
                    <a:pt x="7441" y="14312"/>
                  </a:cubicBezTo>
                  <a:lnTo>
                    <a:pt x="1256" y="8128"/>
                  </a:lnTo>
                  <a:cubicBezTo>
                    <a:pt x="877" y="7748"/>
                    <a:pt x="877" y="7133"/>
                    <a:pt x="1256" y="6753"/>
                  </a:cubicBezTo>
                  <a:lnTo>
                    <a:pt x="6754" y="1255"/>
                  </a:lnTo>
                  <a:cubicBezTo>
                    <a:pt x="7133" y="876"/>
                    <a:pt x="7749" y="876"/>
                    <a:pt x="8128" y="1255"/>
                  </a:cubicBezTo>
                  <a:lnTo>
                    <a:pt x="14312" y="7440"/>
                  </a:lnTo>
                  <a:cubicBezTo>
                    <a:pt x="14691" y="7820"/>
                    <a:pt x="14691" y="8435"/>
                    <a:pt x="14312" y="8815"/>
                  </a:cubicBezTo>
                  <a:lnTo>
                    <a:pt x="13539" y="9588"/>
                  </a:lnTo>
                  <a:cubicBezTo>
                    <a:pt x="13437" y="9677"/>
                    <a:pt x="13370" y="9804"/>
                    <a:pt x="13370" y="9950"/>
                  </a:cubicBezTo>
                  <a:cubicBezTo>
                    <a:pt x="13370" y="10084"/>
                    <a:pt x="13424" y="10206"/>
                    <a:pt x="13513" y="10294"/>
                  </a:cubicBezTo>
                  <a:lnTo>
                    <a:pt x="20437" y="17234"/>
                  </a:lnTo>
                  <a:cubicBezTo>
                    <a:pt x="20437" y="17234"/>
                    <a:pt x="20437" y="20437"/>
                    <a:pt x="20437" y="20437"/>
                  </a:cubicBezTo>
                  <a:close/>
                  <a:moveTo>
                    <a:pt x="21268" y="16689"/>
                  </a:moveTo>
                  <a:lnTo>
                    <a:pt x="14547" y="9954"/>
                  </a:lnTo>
                  <a:lnTo>
                    <a:pt x="14999" y="9502"/>
                  </a:lnTo>
                  <a:cubicBezTo>
                    <a:pt x="15758" y="8743"/>
                    <a:pt x="15758" y="7512"/>
                    <a:pt x="14999" y="6753"/>
                  </a:cubicBezTo>
                  <a:lnTo>
                    <a:pt x="8815" y="569"/>
                  </a:lnTo>
                  <a:cubicBezTo>
                    <a:pt x="8056" y="-190"/>
                    <a:pt x="6825" y="-190"/>
                    <a:pt x="6066" y="569"/>
                  </a:cubicBezTo>
                  <a:lnTo>
                    <a:pt x="569" y="6066"/>
                  </a:lnTo>
                  <a:cubicBezTo>
                    <a:pt x="-190" y="6825"/>
                    <a:pt x="-190" y="8056"/>
                    <a:pt x="569" y="8815"/>
                  </a:cubicBezTo>
                  <a:lnTo>
                    <a:pt x="6754" y="14999"/>
                  </a:lnTo>
                  <a:cubicBezTo>
                    <a:pt x="7513" y="15758"/>
                    <a:pt x="8743" y="15758"/>
                    <a:pt x="9502" y="14999"/>
                  </a:cubicBezTo>
                  <a:lnTo>
                    <a:pt x="9968" y="14533"/>
                  </a:lnTo>
                  <a:lnTo>
                    <a:pt x="12798" y="17376"/>
                  </a:lnTo>
                  <a:cubicBezTo>
                    <a:pt x="12886" y="17465"/>
                    <a:pt x="13008" y="17519"/>
                    <a:pt x="13142" y="17519"/>
                  </a:cubicBezTo>
                  <a:lnTo>
                    <a:pt x="14601" y="17519"/>
                  </a:lnTo>
                  <a:lnTo>
                    <a:pt x="14601" y="18978"/>
                  </a:lnTo>
                  <a:cubicBezTo>
                    <a:pt x="14601" y="19247"/>
                    <a:pt x="14819" y="19464"/>
                    <a:pt x="15087" y="19464"/>
                  </a:cubicBezTo>
                  <a:lnTo>
                    <a:pt x="16546" y="19464"/>
                  </a:lnTo>
                  <a:lnTo>
                    <a:pt x="16546" y="20924"/>
                  </a:lnTo>
                  <a:cubicBezTo>
                    <a:pt x="16546" y="21193"/>
                    <a:pt x="16764" y="21410"/>
                    <a:pt x="17033" y="21410"/>
                  </a:cubicBezTo>
                  <a:lnTo>
                    <a:pt x="20924" y="21410"/>
                  </a:lnTo>
                  <a:cubicBezTo>
                    <a:pt x="21192" y="21410"/>
                    <a:pt x="21410" y="21193"/>
                    <a:pt x="21410" y="20924"/>
                  </a:cubicBezTo>
                  <a:lnTo>
                    <a:pt x="21410" y="17033"/>
                  </a:lnTo>
                  <a:cubicBezTo>
                    <a:pt x="21410" y="16899"/>
                    <a:pt x="21356" y="16777"/>
                    <a:pt x="21268" y="16689"/>
                  </a:cubicBezTo>
                  <a:moveTo>
                    <a:pt x="6819" y="7791"/>
                  </a:moveTo>
                  <a:cubicBezTo>
                    <a:pt x="6282" y="7791"/>
                    <a:pt x="5846" y="7356"/>
                    <a:pt x="5846" y="6819"/>
                  </a:cubicBezTo>
                  <a:cubicBezTo>
                    <a:pt x="5846" y="6282"/>
                    <a:pt x="6282" y="5846"/>
                    <a:pt x="6819" y="5846"/>
                  </a:cubicBezTo>
                  <a:cubicBezTo>
                    <a:pt x="7356" y="5846"/>
                    <a:pt x="7792" y="6282"/>
                    <a:pt x="7792" y="6819"/>
                  </a:cubicBezTo>
                  <a:cubicBezTo>
                    <a:pt x="7792" y="7356"/>
                    <a:pt x="7356" y="7791"/>
                    <a:pt x="6819" y="7791"/>
                  </a:cubicBezTo>
                  <a:moveTo>
                    <a:pt x="6819" y="4873"/>
                  </a:moveTo>
                  <a:cubicBezTo>
                    <a:pt x="5745" y="4873"/>
                    <a:pt x="4874" y="5744"/>
                    <a:pt x="4874" y="6819"/>
                  </a:cubicBezTo>
                  <a:cubicBezTo>
                    <a:pt x="4874" y="7893"/>
                    <a:pt x="5745" y="8765"/>
                    <a:pt x="6819" y="8765"/>
                  </a:cubicBezTo>
                  <a:cubicBezTo>
                    <a:pt x="7893" y="8765"/>
                    <a:pt x="8765" y="7893"/>
                    <a:pt x="8765" y="6819"/>
                  </a:cubicBezTo>
                  <a:cubicBezTo>
                    <a:pt x="8765" y="5744"/>
                    <a:pt x="7893" y="4873"/>
                    <a:pt x="6819" y="4873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162FCCD2-5960-42E2-9090-8905AC093ADD}"/>
              </a:ext>
            </a:extLst>
          </p:cNvPr>
          <p:cNvGrpSpPr/>
          <p:nvPr/>
        </p:nvGrpSpPr>
        <p:grpSpPr>
          <a:xfrm>
            <a:off x="10295217" y="11298469"/>
            <a:ext cx="1297596" cy="1118616"/>
            <a:chOff x="19808259" y="10527921"/>
            <a:chExt cx="1297596" cy="1118616"/>
          </a:xfrm>
        </p:grpSpPr>
        <p:sp>
          <p:nvSpPr>
            <p:cNvPr id="84" name="Hexágono 83">
              <a:extLst>
                <a:ext uri="{FF2B5EF4-FFF2-40B4-BE49-F238E27FC236}">
                  <a16:creationId xmlns:a16="http://schemas.microsoft.com/office/drawing/2014/main" id="{D991597F-FBFF-4E93-8E12-70B053C4F6C7}"/>
                </a:ext>
              </a:extLst>
            </p:cNvPr>
            <p:cNvSpPr/>
            <p:nvPr/>
          </p:nvSpPr>
          <p:spPr>
            <a:xfrm flipH="1">
              <a:off x="19808259" y="10527921"/>
              <a:ext cx="1297596" cy="1118616"/>
            </a:xfrm>
            <a:prstGeom prst="hexagon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Shape 2752">
              <a:extLst>
                <a:ext uri="{FF2B5EF4-FFF2-40B4-BE49-F238E27FC236}">
                  <a16:creationId xmlns:a16="http://schemas.microsoft.com/office/drawing/2014/main" id="{F9A2F339-1328-4B9C-BD62-D734E76318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228516" y="10807902"/>
              <a:ext cx="457082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600" y="17673"/>
                  </a:moveTo>
                  <a:cubicBezTo>
                    <a:pt x="12269" y="17673"/>
                    <a:pt x="12000" y="17892"/>
                    <a:pt x="12000" y="18164"/>
                  </a:cubicBezTo>
                  <a:cubicBezTo>
                    <a:pt x="12000" y="18435"/>
                    <a:pt x="12269" y="18655"/>
                    <a:pt x="12600" y="18655"/>
                  </a:cubicBezTo>
                  <a:cubicBezTo>
                    <a:pt x="12931" y="18655"/>
                    <a:pt x="13200" y="18435"/>
                    <a:pt x="13200" y="18164"/>
                  </a:cubicBezTo>
                  <a:cubicBezTo>
                    <a:pt x="13200" y="17892"/>
                    <a:pt x="12931" y="17673"/>
                    <a:pt x="12600" y="17673"/>
                  </a:cubicBezTo>
                  <a:moveTo>
                    <a:pt x="10800" y="13745"/>
                  </a:moveTo>
                  <a:cubicBezTo>
                    <a:pt x="10138" y="13745"/>
                    <a:pt x="9600" y="14186"/>
                    <a:pt x="9600" y="14727"/>
                  </a:cubicBezTo>
                  <a:cubicBezTo>
                    <a:pt x="9600" y="15269"/>
                    <a:pt x="10138" y="15709"/>
                    <a:pt x="10800" y="15709"/>
                  </a:cubicBezTo>
                  <a:cubicBezTo>
                    <a:pt x="11462" y="15709"/>
                    <a:pt x="12000" y="15269"/>
                    <a:pt x="12000" y="14727"/>
                  </a:cubicBezTo>
                  <a:cubicBezTo>
                    <a:pt x="12000" y="14186"/>
                    <a:pt x="11462" y="13745"/>
                    <a:pt x="10800" y="13745"/>
                  </a:cubicBezTo>
                  <a:moveTo>
                    <a:pt x="12600" y="10800"/>
                  </a:moveTo>
                  <a:cubicBezTo>
                    <a:pt x="12269" y="10800"/>
                    <a:pt x="12000" y="10580"/>
                    <a:pt x="12000" y="10309"/>
                  </a:cubicBezTo>
                  <a:cubicBezTo>
                    <a:pt x="12000" y="10038"/>
                    <a:pt x="12269" y="9818"/>
                    <a:pt x="12600" y="9818"/>
                  </a:cubicBezTo>
                  <a:cubicBezTo>
                    <a:pt x="12931" y="9818"/>
                    <a:pt x="13200" y="10038"/>
                    <a:pt x="13200" y="10309"/>
                  </a:cubicBezTo>
                  <a:cubicBezTo>
                    <a:pt x="13200" y="10580"/>
                    <a:pt x="12931" y="10800"/>
                    <a:pt x="12600" y="10800"/>
                  </a:cubicBezTo>
                  <a:moveTo>
                    <a:pt x="12600" y="8836"/>
                  </a:moveTo>
                  <a:cubicBezTo>
                    <a:pt x="11606" y="8836"/>
                    <a:pt x="10800" y="9496"/>
                    <a:pt x="10800" y="10309"/>
                  </a:cubicBezTo>
                  <a:cubicBezTo>
                    <a:pt x="10800" y="11123"/>
                    <a:pt x="11606" y="11782"/>
                    <a:pt x="12600" y="11782"/>
                  </a:cubicBezTo>
                  <a:cubicBezTo>
                    <a:pt x="13594" y="11782"/>
                    <a:pt x="14400" y="11123"/>
                    <a:pt x="14400" y="10309"/>
                  </a:cubicBezTo>
                  <a:cubicBezTo>
                    <a:pt x="14400" y="9496"/>
                    <a:pt x="13594" y="8836"/>
                    <a:pt x="12600" y="8836"/>
                  </a:cubicBezTo>
                  <a:moveTo>
                    <a:pt x="17760" y="20618"/>
                  </a:moveTo>
                  <a:lnTo>
                    <a:pt x="3840" y="20618"/>
                  </a:lnTo>
                  <a:cubicBezTo>
                    <a:pt x="2134" y="19151"/>
                    <a:pt x="1200" y="17248"/>
                    <a:pt x="1200" y="15218"/>
                  </a:cubicBezTo>
                  <a:cubicBezTo>
                    <a:pt x="1200" y="12593"/>
                    <a:pt x="2796" y="10152"/>
                    <a:pt x="5468" y="8688"/>
                  </a:cubicBezTo>
                  <a:cubicBezTo>
                    <a:pt x="5800" y="8506"/>
                    <a:pt x="6000" y="8199"/>
                    <a:pt x="6000" y="7872"/>
                  </a:cubicBezTo>
                  <a:lnTo>
                    <a:pt x="6000" y="6529"/>
                  </a:lnTo>
                  <a:cubicBezTo>
                    <a:pt x="6729" y="6758"/>
                    <a:pt x="7567" y="6924"/>
                    <a:pt x="8484" y="6924"/>
                  </a:cubicBezTo>
                  <a:cubicBezTo>
                    <a:pt x="9499" y="6924"/>
                    <a:pt x="10603" y="6723"/>
                    <a:pt x="11748" y="6188"/>
                  </a:cubicBezTo>
                  <a:cubicBezTo>
                    <a:pt x="13252" y="5485"/>
                    <a:pt x="14575" y="5306"/>
                    <a:pt x="15600" y="5323"/>
                  </a:cubicBezTo>
                  <a:lnTo>
                    <a:pt x="15600" y="7872"/>
                  </a:lnTo>
                  <a:cubicBezTo>
                    <a:pt x="15600" y="8199"/>
                    <a:pt x="15800" y="8506"/>
                    <a:pt x="16132" y="8688"/>
                  </a:cubicBezTo>
                  <a:cubicBezTo>
                    <a:pt x="18804" y="10152"/>
                    <a:pt x="20400" y="12593"/>
                    <a:pt x="20400" y="15218"/>
                  </a:cubicBezTo>
                  <a:cubicBezTo>
                    <a:pt x="20400" y="17248"/>
                    <a:pt x="19466" y="19151"/>
                    <a:pt x="17760" y="20618"/>
                  </a:cubicBezTo>
                  <a:moveTo>
                    <a:pt x="15600" y="2945"/>
                  </a:moveTo>
                  <a:lnTo>
                    <a:pt x="15600" y="4340"/>
                  </a:lnTo>
                  <a:cubicBezTo>
                    <a:pt x="14391" y="4322"/>
                    <a:pt x="12860" y="4538"/>
                    <a:pt x="11152" y="5336"/>
                  </a:cubicBezTo>
                  <a:cubicBezTo>
                    <a:pt x="9163" y="6265"/>
                    <a:pt x="7312" y="5965"/>
                    <a:pt x="6000" y="5473"/>
                  </a:cubicBezTo>
                  <a:lnTo>
                    <a:pt x="6000" y="2945"/>
                  </a:lnTo>
                  <a:cubicBezTo>
                    <a:pt x="6000" y="2945"/>
                    <a:pt x="15600" y="2945"/>
                    <a:pt x="15600" y="2945"/>
                  </a:cubicBezTo>
                  <a:close/>
                  <a:moveTo>
                    <a:pt x="3600" y="982"/>
                  </a:moveTo>
                  <a:lnTo>
                    <a:pt x="18000" y="982"/>
                  </a:lnTo>
                  <a:lnTo>
                    <a:pt x="18000" y="1964"/>
                  </a:lnTo>
                  <a:lnTo>
                    <a:pt x="3600" y="1964"/>
                  </a:lnTo>
                  <a:cubicBezTo>
                    <a:pt x="3600" y="1964"/>
                    <a:pt x="3600" y="982"/>
                    <a:pt x="3600" y="982"/>
                  </a:cubicBezTo>
                  <a:close/>
                  <a:moveTo>
                    <a:pt x="16800" y="7872"/>
                  </a:moveTo>
                  <a:lnTo>
                    <a:pt x="16800" y="2945"/>
                  </a:lnTo>
                  <a:lnTo>
                    <a:pt x="18000" y="2945"/>
                  </a:lnTo>
                  <a:cubicBezTo>
                    <a:pt x="18662" y="2945"/>
                    <a:pt x="19200" y="2505"/>
                    <a:pt x="19200" y="1964"/>
                  </a:cubicBezTo>
                  <a:lnTo>
                    <a:pt x="19200" y="982"/>
                  </a:lnTo>
                  <a:cubicBezTo>
                    <a:pt x="19200" y="440"/>
                    <a:pt x="18662" y="0"/>
                    <a:pt x="18000" y="0"/>
                  </a:cubicBezTo>
                  <a:lnTo>
                    <a:pt x="3600" y="0"/>
                  </a:lnTo>
                  <a:cubicBezTo>
                    <a:pt x="2938" y="0"/>
                    <a:pt x="2400" y="440"/>
                    <a:pt x="2400" y="982"/>
                  </a:cubicBezTo>
                  <a:lnTo>
                    <a:pt x="2400" y="1964"/>
                  </a:lnTo>
                  <a:cubicBezTo>
                    <a:pt x="2400" y="2505"/>
                    <a:pt x="2938" y="2945"/>
                    <a:pt x="3600" y="2945"/>
                  </a:cubicBezTo>
                  <a:lnTo>
                    <a:pt x="4800" y="2945"/>
                  </a:lnTo>
                  <a:lnTo>
                    <a:pt x="4800" y="7872"/>
                  </a:lnTo>
                  <a:cubicBezTo>
                    <a:pt x="1906" y="9457"/>
                    <a:pt x="0" y="12155"/>
                    <a:pt x="0" y="15218"/>
                  </a:cubicBezTo>
                  <a:cubicBezTo>
                    <a:pt x="0" y="17730"/>
                    <a:pt x="1286" y="19991"/>
                    <a:pt x="3342" y="21600"/>
                  </a:cubicBezTo>
                  <a:lnTo>
                    <a:pt x="18258" y="21600"/>
                  </a:lnTo>
                  <a:cubicBezTo>
                    <a:pt x="20313" y="19991"/>
                    <a:pt x="21600" y="17730"/>
                    <a:pt x="21600" y="15218"/>
                  </a:cubicBezTo>
                  <a:cubicBezTo>
                    <a:pt x="21600" y="12155"/>
                    <a:pt x="19693" y="9457"/>
                    <a:pt x="16800" y="7872"/>
                  </a:cubicBezTo>
                  <a:moveTo>
                    <a:pt x="16200" y="15709"/>
                  </a:moveTo>
                  <a:cubicBezTo>
                    <a:pt x="15869" y="15709"/>
                    <a:pt x="15600" y="15929"/>
                    <a:pt x="15600" y="16200"/>
                  </a:cubicBezTo>
                  <a:cubicBezTo>
                    <a:pt x="15600" y="16471"/>
                    <a:pt x="15869" y="16691"/>
                    <a:pt x="16200" y="16691"/>
                  </a:cubicBezTo>
                  <a:cubicBezTo>
                    <a:pt x="16531" y="16691"/>
                    <a:pt x="16800" y="16471"/>
                    <a:pt x="16800" y="16200"/>
                  </a:cubicBezTo>
                  <a:cubicBezTo>
                    <a:pt x="16800" y="15929"/>
                    <a:pt x="16531" y="15709"/>
                    <a:pt x="16200" y="15709"/>
                  </a:cubicBezTo>
                  <a:moveTo>
                    <a:pt x="7800" y="11782"/>
                  </a:moveTo>
                  <a:cubicBezTo>
                    <a:pt x="7469" y="11782"/>
                    <a:pt x="7200" y="12001"/>
                    <a:pt x="7200" y="12273"/>
                  </a:cubicBezTo>
                  <a:cubicBezTo>
                    <a:pt x="7200" y="12544"/>
                    <a:pt x="7469" y="12764"/>
                    <a:pt x="7800" y="12764"/>
                  </a:cubicBezTo>
                  <a:cubicBezTo>
                    <a:pt x="8131" y="12764"/>
                    <a:pt x="8400" y="12544"/>
                    <a:pt x="8400" y="12273"/>
                  </a:cubicBezTo>
                  <a:cubicBezTo>
                    <a:pt x="8400" y="12001"/>
                    <a:pt x="8131" y="11782"/>
                    <a:pt x="7800" y="11782"/>
                  </a:cubicBezTo>
                  <a:moveTo>
                    <a:pt x="6000" y="15709"/>
                  </a:moveTo>
                  <a:cubicBezTo>
                    <a:pt x="5338" y="15709"/>
                    <a:pt x="4800" y="16149"/>
                    <a:pt x="4800" y="16691"/>
                  </a:cubicBezTo>
                  <a:cubicBezTo>
                    <a:pt x="4800" y="17233"/>
                    <a:pt x="5338" y="17673"/>
                    <a:pt x="6000" y="17673"/>
                  </a:cubicBezTo>
                  <a:cubicBezTo>
                    <a:pt x="6662" y="17673"/>
                    <a:pt x="7200" y="17233"/>
                    <a:pt x="7200" y="16691"/>
                  </a:cubicBezTo>
                  <a:cubicBezTo>
                    <a:pt x="7200" y="16149"/>
                    <a:pt x="6662" y="15709"/>
                    <a:pt x="6000" y="1570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86" name="Grupo 85">
            <a:extLst>
              <a:ext uri="{FF2B5EF4-FFF2-40B4-BE49-F238E27FC236}">
                <a16:creationId xmlns:a16="http://schemas.microsoft.com/office/drawing/2014/main" id="{306C565A-0CFD-47A0-8143-A2A9BC293E44}"/>
              </a:ext>
            </a:extLst>
          </p:cNvPr>
          <p:cNvGrpSpPr/>
          <p:nvPr/>
        </p:nvGrpSpPr>
        <p:grpSpPr>
          <a:xfrm>
            <a:off x="9078379" y="11502099"/>
            <a:ext cx="1297596" cy="1118616"/>
            <a:chOff x="17863511" y="11450127"/>
            <a:chExt cx="1297596" cy="1118616"/>
          </a:xfrm>
        </p:grpSpPr>
        <p:sp>
          <p:nvSpPr>
            <p:cNvPr id="87" name="Hexágono 86">
              <a:extLst>
                <a:ext uri="{FF2B5EF4-FFF2-40B4-BE49-F238E27FC236}">
                  <a16:creationId xmlns:a16="http://schemas.microsoft.com/office/drawing/2014/main" id="{4F715FA4-BD2F-4E08-8CFA-BE7AD4C330B3}"/>
                </a:ext>
              </a:extLst>
            </p:cNvPr>
            <p:cNvSpPr/>
            <p:nvPr/>
          </p:nvSpPr>
          <p:spPr>
            <a:xfrm flipH="1">
              <a:off x="17863511" y="11450127"/>
              <a:ext cx="1297596" cy="1118616"/>
            </a:xfrm>
            <a:prstGeom prst="hexagon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hape 2769">
              <a:extLst>
                <a:ext uri="{FF2B5EF4-FFF2-40B4-BE49-F238E27FC236}">
                  <a16:creationId xmlns:a16="http://schemas.microsoft.com/office/drawing/2014/main" id="{02574235-0D73-40B3-A46D-22D054A1700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09162" y="11730108"/>
              <a:ext cx="40629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50" y="8836"/>
                  </a:moveTo>
                  <a:cubicBezTo>
                    <a:pt x="1350" y="7752"/>
                    <a:pt x="2559" y="6873"/>
                    <a:pt x="4050" y="6873"/>
                  </a:cubicBezTo>
                  <a:lnTo>
                    <a:pt x="17550" y="6873"/>
                  </a:lnTo>
                  <a:cubicBezTo>
                    <a:pt x="19041" y="6873"/>
                    <a:pt x="20250" y="7752"/>
                    <a:pt x="20250" y="8836"/>
                  </a:cubicBezTo>
                  <a:cubicBezTo>
                    <a:pt x="20250" y="8836"/>
                    <a:pt x="1350" y="8836"/>
                    <a:pt x="1350" y="8836"/>
                  </a:cubicBezTo>
                  <a:close/>
                  <a:moveTo>
                    <a:pt x="14850" y="12764"/>
                  </a:moveTo>
                  <a:lnTo>
                    <a:pt x="14850" y="14727"/>
                  </a:lnTo>
                  <a:lnTo>
                    <a:pt x="12150" y="14727"/>
                  </a:lnTo>
                  <a:lnTo>
                    <a:pt x="12150" y="16691"/>
                  </a:lnTo>
                  <a:lnTo>
                    <a:pt x="9450" y="16691"/>
                  </a:lnTo>
                  <a:lnTo>
                    <a:pt x="9450" y="14727"/>
                  </a:lnTo>
                  <a:lnTo>
                    <a:pt x="6750" y="14727"/>
                  </a:lnTo>
                  <a:lnTo>
                    <a:pt x="6750" y="12764"/>
                  </a:lnTo>
                  <a:lnTo>
                    <a:pt x="9450" y="12764"/>
                  </a:lnTo>
                  <a:lnTo>
                    <a:pt x="9450" y="10800"/>
                  </a:lnTo>
                  <a:lnTo>
                    <a:pt x="12150" y="10800"/>
                  </a:lnTo>
                  <a:lnTo>
                    <a:pt x="12150" y="12764"/>
                  </a:lnTo>
                  <a:cubicBezTo>
                    <a:pt x="12150" y="12764"/>
                    <a:pt x="14850" y="12764"/>
                    <a:pt x="14850" y="12764"/>
                  </a:cubicBezTo>
                  <a:close/>
                  <a:moveTo>
                    <a:pt x="17550" y="20618"/>
                  </a:moveTo>
                  <a:lnTo>
                    <a:pt x="4050" y="20618"/>
                  </a:lnTo>
                  <a:cubicBezTo>
                    <a:pt x="2559" y="20618"/>
                    <a:pt x="1350" y="19739"/>
                    <a:pt x="1350" y="18655"/>
                  </a:cubicBezTo>
                  <a:lnTo>
                    <a:pt x="20250" y="18655"/>
                  </a:lnTo>
                  <a:cubicBezTo>
                    <a:pt x="20250" y="19739"/>
                    <a:pt x="19041" y="20618"/>
                    <a:pt x="17550" y="20618"/>
                  </a:cubicBezTo>
                  <a:moveTo>
                    <a:pt x="6750" y="2945"/>
                  </a:moveTo>
                  <a:lnTo>
                    <a:pt x="14850" y="2945"/>
                  </a:lnTo>
                  <a:lnTo>
                    <a:pt x="14850" y="4909"/>
                  </a:lnTo>
                  <a:lnTo>
                    <a:pt x="6750" y="4909"/>
                  </a:lnTo>
                  <a:cubicBezTo>
                    <a:pt x="6750" y="4909"/>
                    <a:pt x="6750" y="2945"/>
                    <a:pt x="6750" y="2945"/>
                  </a:cubicBezTo>
                  <a:close/>
                  <a:moveTo>
                    <a:pt x="6750" y="982"/>
                  </a:moveTo>
                  <a:lnTo>
                    <a:pt x="14850" y="982"/>
                  </a:lnTo>
                  <a:lnTo>
                    <a:pt x="14850" y="1964"/>
                  </a:lnTo>
                  <a:lnTo>
                    <a:pt x="6750" y="1964"/>
                  </a:lnTo>
                  <a:cubicBezTo>
                    <a:pt x="6750" y="1964"/>
                    <a:pt x="6750" y="982"/>
                    <a:pt x="6750" y="982"/>
                  </a:cubicBezTo>
                  <a:close/>
                  <a:moveTo>
                    <a:pt x="17550" y="5891"/>
                  </a:moveTo>
                  <a:lnTo>
                    <a:pt x="16200" y="5891"/>
                  </a:lnTo>
                  <a:lnTo>
                    <a:pt x="16200" y="4909"/>
                  </a:lnTo>
                  <a:lnTo>
                    <a:pt x="16200" y="982"/>
                  </a:lnTo>
                  <a:cubicBezTo>
                    <a:pt x="16200" y="440"/>
                    <a:pt x="15595" y="0"/>
                    <a:pt x="14850" y="0"/>
                  </a:cubicBezTo>
                  <a:lnTo>
                    <a:pt x="6750" y="0"/>
                  </a:lnTo>
                  <a:cubicBezTo>
                    <a:pt x="6005" y="0"/>
                    <a:pt x="5400" y="440"/>
                    <a:pt x="5400" y="982"/>
                  </a:cubicBezTo>
                  <a:lnTo>
                    <a:pt x="5400" y="4909"/>
                  </a:lnTo>
                  <a:lnTo>
                    <a:pt x="5400" y="5891"/>
                  </a:lnTo>
                  <a:lnTo>
                    <a:pt x="4050" y="5891"/>
                  </a:lnTo>
                  <a:cubicBezTo>
                    <a:pt x="1813" y="5891"/>
                    <a:pt x="0" y="7210"/>
                    <a:pt x="0" y="8836"/>
                  </a:cubicBezTo>
                  <a:lnTo>
                    <a:pt x="0" y="18655"/>
                  </a:lnTo>
                  <a:cubicBezTo>
                    <a:pt x="0" y="20282"/>
                    <a:pt x="1813" y="21600"/>
                    <a:pt x="4050" y="21600"/>
                  </a:cubicBezTo>
                  <a:lnTo>
                    <a:pt x="17550" y="21600"/>
                  </a:lnTo>
                  <a:cubicBezTo>
                    <a:pt x="19787" y="21600"/>
                    <a:pt x="21600" y="20282"/>
                    <a:pt x="21600" y="18655"/>
                  </a:cubicBezTo>
                  <a:lnTo>
                    <a:pt x="21600" y="8836"/>
                  </a:lnTo>
                  <a:cubicBezTo>
                    <a:pt x="21600" y="7210"/>
                    <a:pt x="19787" y="5891"/>
                    <a:pt x="17550" y="5891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89" name="TextBox 31">
            <a:extLst>
              <a:ext uri="{FF2B5EF4-FFF2-40B4-BE49-F238E27FC236}">
                <a16:creationId xmlns:a16="http://schemas.microsoft.com/office/drawing/2014/main" id="{625F6310-1543-4557-B31C-11D39C2C4899}"/>
              </a:ext>
            </a:extLst>
          </p:cNvPr>
          <p:cNvSpPr txBox="1"/>
          <p:nvPr/>
        </p:nvSpPr>
        <p:spPr>
          <a:xfrm>
            <a:off x="8883036" y="10416607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90" name="Hexágono 89">
            <a:extLst>
              <a:ext uri="{FF2B5EF4-FFF2-40B4-BE49-F238E27FC236}">
                <a16:creationId xmlns:a16="http://schemas.microsoft.com/office/drawing/2014/main" id="{CA921A3D-100D-4BE2-A921-9226E966A7CC}"/>
              </a:ext>
            </a:extLst>
          </p:cNvPr>
          <p:cNvSpPr/>
          <p:nvPr/>
        </p:nvSpPr>
        <p:spPr>
          <a:xfrm>
            <a:off x="13438680" y="9673296"/>
            <a:ext cx="2402819" cy="2071396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TextBox 31">
            <a:extLst>
              <a:ext uri="{FF2B5EF4-FFF2-40B4-BE49-F238E27FC236}">
                <a16:creationId xmlns:a16="http://schemas.microsoft.com/office/drawing/2014/main" id="{540BE1DC-7343-486B-A17D-31CF6BEBF74B}"/>
              </a:ext>
            </a:extLst>
          </p:cNvPr>
          <p:cNvSpPr txBox="1"/>
          <p:nvPr/>
        </p:nvSpPr>
        <p:spPr>
          <a:xfrm>
            <a:off x="13792742" y="10416607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grpSp>
        <p:nvGrpSpPr>
          <p:cNvPr id="92" name="Grupo 91">
            <a:extLst>
              <a:ext uri="{FF2B5EF4-FFF2-40B4-BE49-F238E27FC236}">
                <a16:creationId xmlns:a16="http://schemas.microsoft.com/office/drawing/2014/main" id="{6694D825-9C59-4F03-B926-B40A18AD91F2}"/>
              </a:ext>
            </a:extLst>
          </p:cNvPr>
          <p:cNvGrpSpPr/>
          <p:nvPr/>
        </p:nvGrpSpPr>
        <p:grpSpPr>
          <a:xfrm>
            <a:off x="12786861" y="11312654"/>
            <a:ext cx="1297596" cy="1118616"/>
            <a:chOff x="3271795" y="10527921"/>
            <a:chExt cx="1297596" cy="1118616"/>
          </a:xfrm>
        </p:grpSpPr>
        <p:sp>
          <p:nvSpPr>
            <p:cNvPr id="93" name="Hexágono 92">
              <a:extLst>
                <a:ext uri="{FF2B5EF4-FFF2-40B4-BE49-F238E27FC236}">
                  <a16:creationId xmlns:a16="http://schemas.microsoft.com/office/drawing/2014/main" id="{117BA84D-1BD9-461B-A74E-672A7D638FE6}"/>
                </a:ext>
              </a:extLst>
            </p:cNvPr>
            <p:cNvSpPr/>
            <p:nvPr/>
          </p:nvSpPr>
          <p:spPr>
            <a:xfrm>
              <a:off x="3271795" y="10527921"/>
              <a:ext cx="1297596" cy="1118616"/>
            </a:xfrm>
            <a:prstGeom prst="hexagon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Shape 2569">
              <a:extLst>
                <a:ext uri="{FF2B5EF4-FFF2-40B4-BE49-F238E27FC236}">
                  <a16:creationId xmlns:a16="http://schemas.microsoft.com/office/drawing/2014/main" id="{68203380-D329-4700-BA3A-C00FB9094C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41265" y="10807895"/>
              <a:ext cx="558655" cy="55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8836"/>
                  </a:moveTo>
                  <a:lnTo>
                    <a:pt x="982" y="8836"/>
                  </a:lnTo>
                  <a:lnTo>
                    <a:pt x="982" y="6873"/>
                  </a:lnTo>
                  <a:lnTo>
                    <a:pt x="20618" y="6873"/>
                  </a:lnTo>
                  <a:cubicBezTo>
                    <a:pt x="20618" y="6873"/>
                    <a:pt x="20618" y="8836"/>
                    <a:pt x="20618" y="8836"/>
                  </a:cubicBezTo>
                  <a:close/>
                  <a:moveTo>
                    <a:pt x="18655" y="20618"/>
                  </a:moveTo>
                  <a:lnTo>
                    <a:pt x="2945" y="20618"/>
                  </a:lnTo>
                  <a:lnTo>
                    <a:pt x="2945" y="9818"/>
                  </a:lnTo>
                  <a:lnTo>
                    <a:pt x="18655" y="9818"/>
                  </a:lnTo>
                  <a:cubicBezTo>
                    <a:pt x="18655" y="9818"/>
                    <a:pt x="18655" y="20618"/>
                    <a:pt x="18655" y="20618"/>
                  </a:cubicBezTo>
                  <a:close/>
                  <a:moveTo>
                    <a:pt x="3927" y="982"/>
                  </a:moveTo>
                  <a:lnTo>
                    <a:pt x="11782" y="982"/>
                  </a:lnTo>
                  <a:lnTo>
                    <a:pt x="11782" y="3436"/>
                  </a:lnTo>
                  <a:cubicBezTo>
                    <a:pt x="11782" y="3708"/>
                    <a:pt x="12002" y="3927"/>
                    <a:pt x="12273" y="3927"/>
                  </a:cubicBezTo>
                  <a:lnTo>
                    <a:pt x="14727" y="3927"/>
                  </a:lnTo>
                  <a:lnTo>
                    <a:pt x="14727" y="5891"/>
                  </a:lnTo>
                  <a:lnTo>
                    <a:pt x="3927" y="5891"/>
                  </a:lnTo>
                  <a:cubicBezTo>
                    <a:pt x="3927" y="5891"/>
                    <a:pt x="3927" y="982"/>
                    <a:pt x="3927" y="982"/>
                  </a:cubicBezTo>
                  <a:close/>
                  <a:moveTo>
                    <a:pt x="12764" y="1473"/>
                  </a:moveTo>
                  <a:lnTo>
                    <a:pt x="14236" y="2945"/>
                  </a:lnTo>
                  <a:lnTo>
                    <a:pt x="12764" y="2945"/>
                  </a:lnTo>
                  <a:cubicBezTo>
                    <a:pt x="12764" y="2945"/>
                    <a:pt x="12764" y="1473"/>
                    <a:pt x="12764" y="1473"/>
                  </a:cubicBezTo>
                  <a:close/>
                  <a:moveTo>
                    <a:pt x="17673" y="1964"/>
                  </a:moveTo>
                  <a:lnTo>
                    <a:pt x="17673" y="5891"/>
                  </a:lnTo>
                  <a:lnTo>
                    <a:pt x="15709" y="5891"/>
                  </a:lnTo>
                  <a:lnTo>
                    <a:pt x="15709" y="2945"/>
                  </a:lnTo>
                  <a:lnTo>
                    <a:pt x="14727" y="1964"/>
                  </a:lnTo>
                  <a:cubicBezTo>
                    <a:pt x="14727" y="1964"/>
                    <a:pt x="17673" y="1964"/>
                    <a:pt x="17673" y="1964"/>
                  </a:cubicBezTo>
                  <a:close/>
                  <a:moveTo>
                    <a:pt x="20618" y="5891"/>
                  </a:moveTo>
                  <a:lnTo>
                    <a:pt x="18655" y="5891"/>
                  </a:lnTo>
                  <a:lnTo>
                    <a:pt x="18655" y="1964"/>
                  </a:lnTo>
                  <a:cubicBezTo>
                    <a:pt x="18655" y="1422"/>
                    <a:pt x="18215" y="982"/>
                    <a:pt x="17673" y="982"/>
                  </a:cubicBezTo>
                  <a:lnTo>
                    <a:pt x="13745" y="982"/>
                  </a:lnTo>
                  <a:lnTo>
                    <a:pt x="12764" y="0"/>
                  </a:lnTo>
                  <a:lnTo>
                    <a:pt x="3927" y="0"/>
                  </a:lnTo>
                  <a:cubicBezTo>
                    <a:pt x="3385" y="0"/>
                    <a:pt x="2945" y="440"/>
                    <a:pt x="2945" y="982"/>
                  </a:cubicBezTo>
                  <a:lnTo>
                    <a:pt x="2945" y="5891"/>
                  </a:lnTo>
                  <a:lnTo>
                    <a:pt x="982" y="5891"/>
                  </a:lnTo>
                  <a:cubicBezTo>
                    <a:pt x="440" y="5891"/>
                    <a:pt x="0" y="6331"/>
                    <a:pt x="0" y="6873"/>
                  </a:cubicBezTo>
                  <a:lnTo>
                    <a:pt x="0" y="8836"/>
                  </a:lnTo>
                  <a:cubicBezTo>
                    <a:pt x="0" y="9379"/>
                    <a:pt x="440" y="9818"/>
                    <a:pt x="982" y="9818"/>
                  </a:cubicBezTo>
                  <a:lnTo>
                    <a:pt x="1964" y="9818"/>
                  </a:lnTo>
                  <a:lnTo>
                    <a:pt x="1964" y="20618"/>
                  </a:lnTo>
                  <a:cubicBezTo>
                    <a:pt x="1964" y="21160"/>
                    <a:pt x="2403" y="21600"/>
                    <a:pt x="2945" y="21600"/>
                  </a:cubicBezTo>
                  <a:lnTo>
                    <a:pt x="18655" y="21600"/>
                  </a:lnTo>
                  <a:cubicBezTo>
                    <a:pt x="19197" y="21600"/>
                    <a:pt x="19636" y="21160"/>
                    <a:pt x="19636" y="20618"/>
                  </a:cubicBezTo>
                  <a:lnTo>
                    <a:pt x="19636" y="9818"/>
                  </a:lnTo>
                  <a:lnTo>
                    <a:pt x="20618" y="9818"/>
                  </a:lnTo>
                  <a:cubicBezTo>
                    <a:pt x="21160" y="9818"/>
                    <a:pt x="21600" y="9379"/>
                    <a:pt x="21600" y="8836"/>
                  </a:cubicBezTo>
                  <a:lnTo>
                    <a:pt x="21600" y="6873"/>
                  </a:lnTo>
                  <a:cubicBezTo>
                    <a:pt x="21600" y="6331"/>
                    <a:pt x="21160" y="5891"/>
                    <a:pt x="20618" y="5891"/>
                  </a:cubicBezTo>
                  <a:moveTo>
                    <a:pt x="7855" y="12763"/>
                  </a:moveTo>
                  <a:lnTo>
                    <a:pt x="13745" y="12763"/>
                  </a:lnTo>
                  <a:lnTo>
                    <a:pt x="13745" y="13745"/>
                  </a:lnTo>
                  <a:lnTo>
                    <a:pt x="7855" y="13745"/>
                  </a:lnTo>
                  <a:cubicBezTo>
                    <a:pt x="7855" y="13745"/>
                    <a:pt x="7855" y="12763"/>
                    <a:pt x="7855" y="12763"/>
                  </a:cubicBezTo>
                  <a:close/>
                  <a:moveTo>
                    <a:pt x="7855" y="14727"/>
                  </a:moveTo>
                  <a:lnTo>
                    <a:pt x="13745" y="14727"/>
                  </a:lnTo>
                  <a:cubicBezTo>
                    <a:pt x="14287" y="14727"/>
                    <a:pt x="14727" y="14287"/>
                    <a:pt x="14727" y="13745"/>
                  </a:cubicBezTo>
                  <a:lnTo>
                    <a:pt x="14727" y="12763"/>
                  </a:lnTo>
                  <a:cubicBezTo>
                    <a:pt x="14727" y="12221"/>
                    <a:pt x="14287" y="11782"/>
                    <a:pt x="13745" y="11782"/>
                  </a:cubicBezTo>
                  <a:lnTo>
                    <a:pt x="7855" y="11782"/>
                  </a:lnTo>
                  <a:cubicBezTo>
                    <a:pt x="7313" y="11782"/>
                    <a:pt x="6873" y="12221"/>
                    <a:pt x="6873" y="12763"/>
                  </a:cubicBezTo>
                  <a:lnTo>
                    <a:pt x="6873" y="13745"/>
                  </a:lnTo>
                  <a:cubicBezTo>
                    <a:pt x="6873" y="14287"/>
                    <a:pt x="7313" y="14727"/>
                    <a:pt x="7855" y="14727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95" name="Grupo 94">
            <a:extLst>
              <a:ext uri="{FF2B5EF4-FFF2-40B4-BE49-F238E27FC236}">
                <a16:creationId xmlns:a16="http://schemas.microsoft.com/office/drawing/2014/main" id="{ACB284CE-3EA6-4C49-AB3F-F1A251A11663}"/>
              </a:ext>
            </a:extLst>
          </p:cNvPr>
          <p:cNvGrpSpPr/>
          <p:nvPr/>
        </p:nvGrpSpPr>
        <p:grpSpPr>
          <a:xfrm>
            <a:off x="13991291" y="11503731"/>
            <a:ext cx="1297596" cy="1118616"/>
            <a:chOff x="5216543" y="11450127"/>
            <a:chExt cx="1297596" cy="1118616"/>
          </a:xfrm>
        </p:grpSpPr>
        <p:sp>
          <p:nvSpPr>
            <p:cNvPr id="96" name="Hexágono 95">
              <a:extLst>
                <a:ext uri="{FF2B5EF4-FFF2-40B4-BE49-F238E27FC236}">
                  <a16:creationId xmlns:a16="http://schemas.microsoft.com/office/drawing/2014/main" id="{2285ED96-5FCF-41D9-B701-ADFE7E0ADB26}"/>
                </a:ext>
              </a:extLst>
            </p:cNvPr>
            <p:cNvSpPr/>
            <p:nvPr/>
          </p:nvSpPr>
          <p:spPr>
            <a:xfrm>
              <a:off x="5216543" y="11450127"/>
              <a:ext cx="1297596" cy="1118616"/>
            </a:xfrm>
            <a:prstGeom prst="hexagon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Shape 2550">
              <a:extLst>
                <a:ext uri="{FF2B5EF4-FFF2-40B4-BE49-F238E27FC236}">
                  <a16:creationId xmlns:a16="http://schemas.microsoft.com/office/drawing/2014/main" id="{8B29D903-F0E3-46B3-B3FD-A2EDADC7D20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86014" y="11730108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109" y="7364"/>
                  </a:moveTo>
                  <a:cubicBezTo>
                    <a:pt x="20838" y="7364"/>
                    <a:pt x="20618" y="7584"/>
                    <a:pt x="20618" y="7855"/>
                  </a:cubicBezTo>
                  <a:lnTo>
                    <a:pt x="20618" y="18655"/>
                  </a:lnTo>
                  <a:cubicBezTo>
                    <a:pt x="20618" y="19739"/>
                    <a:pt x="19739" y="20618"/>
                    <a:pt x="18655" y="20618"/>
                  </a:cubicBezTo>
                  <a:lnTo>
                    <a:pt x="2945" y="20618"/>
                  </a:lnTo>
                  <a:cubicBezTo>
                    <a:pt x="1861" y="20618"/>
                    <a:pt x="982" y="19739"/>
                    <a:pt x="982" y="18655"/>
                  </a:cubicBezTo>
                  <a:lnTo>
                    <a:pt x="982" y="2945"/>
                  </a:lnTo>
                  <a:cubicBezTo>
                    <a:pt x="982" y="1861"/>
                    <a:pt x="1861" y="982"/>
                    <a:pt x="2945" y="982"/>
                  </a:cubicBezTo>
                  <a:lnTo>
                    <a:pt x="13745" y="982"/>
                  </a:lnTo>
                  <a:cubicBezTo>
                    <a:pt x="14017" y="982"/>
                    <a:pt x="14236" y="762"/>
                    <a:pt x="14236" y="491"/>
                  </a:cubicBezTo>
                  <a:cubicBezTo>
                    <a:pt x="14236" y="220"/>
                    <a:pt x="14017" y="0"/>
                    <a:pt x="13745" y="0"/>
                  </a:cubicBezTo>
                  <a:lnTo>
                    <a:pt x="2945" y="0"/>
                  </a:lnTo>
                  <a:cubicBezTo>
                    <a:pt x="1318" y="0"/>
                    <a:pt x="0" y="1319"/>
                    <a:pt x="0" y="2945"/>
                  </a:cubicBezTo>
                  <a:lnTo>
                    <a:pt x="0" y="18655"/>
                  </a:lnTo>
                  <a:cubicBezTo>
                    <a:pt x="0" y="20282"/>
                    <a:pt x="1318" y="21600"/>
                    <a:pt x="2945" y="21600"/>
                  </a:cubicBezTo>
                  <a:lnTo>
                    <a:pt x="18655" y="21600"/>
                  </a:lnTo>
                  <a:cubicBezTo>
                    <a:pt x="20282" y="21600"/>
                    <a:pt x="21600" y="20282"/>
                    <a:pt x="21600" y="18655"/>
                  </a:cubicBezTo>
                  <a:lnTo>
                    <a:pt x="21600" y="7855"/>
                  </a:lnTo>
                  <a:cubicBezTo>
                    <a:pt x="21600" y="7584"/>
                    <a:pt x="21380" y="7364"/>
                    <a:pt x="21109" y="7364"/>
                  </a:cubicBezTo>
                  <a:moveTo>
                    <a:pt x="7006" y="12764"/>
                  </a:moveTo>
                  <a:lnTo>
                    <a:pt x="8836" y="12764"/>
                  </a:lnTo>
                  <a:lnTo>
                    <a:pt x="8836" y="14594"/>
                  </a:lnTo>
                  <a:lnTo>
                    <a:pt x="6627" y="14973"/>
                  </a:lnTo>
                  <a:cubicBezTo>
                    <a:pt x="6627" y="14973"/>
                    <a:pt x="7006" y="12764"/>
                    <a:pt x="7006" y="12764"/>
                  </a:cubicBezTo>
                  <a:close/>
                  <a:moveTo>
                    <a:pt x="16775" y="2742"/>
                  </a:moveTo>
                  <a:lnTo>
                    <a:pt x="18858" y="4825"/>
                  </a:lnTo>
                  <a:lnTo>
                    <a:pt x="9818" y="13865"/>
                  </a:lnTo>
                  <a:lnTo>
                    <a:pt x="9818" y="11782"/>
                  </a:lnTo>
                  <a:lnTo>
                    <a:pt x="7736" y="11782"/>
                  </a:lnTo>
                  <a:cubicBezTo>
                    <a:pt x="7736" y="11782"/>
                    <a:pt x="16775" y="2742"/>
                    <a:pt x="16775" y="2742"/>
                  </a:cubicBezTo>
                  <a:close/>
                  <a:moveTo>
                    <a:pt x="18104" y="1414"/>
                  </a:moveTo>
                  <a:cubicBezTo>
                    <a:pt x="18371" y="1147"/>
                    <a:pt x="18739" y="982"/>
                    <a:pt x="19145" y="982"/>
                  </a:cubicBezTo>
                  <a:cubicBezTo>
                    <a:pt x="19959" y="982"/>
                    <a:pt x="20618" y="1642"/>
                    <a:pt x="20618" y="2455"/>
                  </a:cubicBezTo>
                  <a:cubicBezTo>
                    <a:pt x="20618" y="2861"/>
                    <a:pt x="20453" y="3230"/>
                    <a:pt x="20187" y="3496"/>
                  </a:cubicBezTo>
                  <a:lnTo>
                    <a:pt x="19552" y="4131"/>
                  </a:lnTo>
                  <a:lnTo>
                    <a:pt x="17469" y="2048"/>
                  </a:lnTo>
                  <a:cubicBezTo>
                    <a:pt x="17469" y="2048"/>
                    <a:pt x="18104" y="1414"/>
                    <a:pt x="18104" y="1414"/>
                  </a:cubicBezTo>
                  <a:close/>
                  <a:moveTo>
                    <a:pt x="5400" y="16200"/>
                  </a:moveTo>
                  <a:lnTo>
                    <a:pt x="9590" y="15481"/>
                  </a:lnTo>
                  <a:lnTo>
                    <a:pt x="20881" y="4190"/>
                  </a:lnTo>
                  <a:cubicBezTo>
                    <a:pt x="21325" y="3746"/>
                    <a:pt x="21600" y="3133"/>
                    <a:pt x="21600" y="2455"/>
                  </a:cubicBezTo>
                  <a:cubicBezTo>
                    <a:pt x="21600" y="1099"/>
                    <a:pt x="20501" y="0"/>
                    <a:pt x="19145" y="0"/>
                  </a:cubicBezTo>
                  <a:cubicBezTo>
                    <a:pt x="18468" y="0"/>
                    <a:pt x="17854" y="275"/>
                    <a:pt x="17410" y="719"/>
                  </a:cubicBezTo>
                  <a:lnTo>
                    <a:pt x="6119" y="12010"/>
                  </a:lnTo>
                  <a:cubicBezTo>
                    <a:pt x="6119" y="12010"/>
                    <a:pt x="5400" y="16200"/>
                    <a:pt x="5400" y="1620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98" name="Grupo 97">
            <a:extLst>
              <a:ext uri="{FF2B5EF4-FFF2-40B4-BE49-F238E27FC236}">
                <a16:creationId xmlns:a16="http://schemas.microsoft.com/office/drawing/2014/main" id="{E3AB803B-EF1A-407A-8711-D54B082A98C5}"/>
              </a:ext>
            </a:extLst>
          </p:cNvPr>
          <p:cNvGrpSpPr/>
          <p:nvPr/>
        </p:nvGrpSpPr>
        <p:grpSpPr>
          <a:xfrm>
            <a:off x="15192701" y="11334963"/>
            <a:ext cx="1297596" cy="1118616"/>
            <a:chOff x="7161291" y="10527921"/>
            <a:chExt cx="1297596" cy="1118616"/>
          </a:xfrm>
        </p:grpSpPr>
        <p:sp>
          <p:nvSpPr>
            <p:cNvPr id="99" name="Hexágono 98">
              <a:extLst>
                <a:ext uri="{FF2B5EF4-FFF2-40B4-BE49-F238E27FC236}">
                  <a16:creationId xmlns:a16="http://schemas.microsoft.com/office/drawing/2014/main" id="{F11CC494-2F63-4626-9FB4-D949439FBCFF}"/>
                </a:ext>
              </a:extLst>
            </p:cNvPr>
            <p:cNvSpPr/>
            <p:nvPr/>
          </p:nvSpPr>
          <p:spPr>
            <a:xfrm>
              <a:off x="7161291" y="10527921"/>
              <a:ext cx="1297596" cy="1118616"/>
            </a:xfrm>
            <a:prstGeom prst="hexagon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Shape 2553">
              <a:extLst>
                <a:ext uri="{FF2B5EF4-FFF2-40B4-BE49-F238E27FC236}">
                  <a16:creationId xmlns:a16="http://schemas.microsoft.com/office/drawing/2014/main" id="{023A6BBA-E722-4EBC-9AEA-3761F12D2C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30762" y="10833295"/>
              <a:ext cx="558655" cy="507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9" y="8100"/>
                  </a:moveTo>
                  <a:cubicBezTo>
                    <a:pt x="14896" y="8100"/>
                    <a:pt x="14236" y="8826"/>
                    <a:pt x="14236" y="9720"/>
                  </a:cubicBezTo>
                  <a:cubicBezTo>
                    <a:pt x="14236" y="10615"/>
                    <a:pt x="14896" y="11340"/>
                    <a:pt x="15709" y="11340"/>
                  </a:cubicBezTo>
                  <a:cubicBezTo>
                    <a:pt x="16522" y="11340"/>
                    <a:pt x="17182" y="10615"/>
                    <a:pt x="17182" y="9720"/>
                  </a:cubicBezTo>
                  <a:cubicBezTo>
                    <a:pt x="17182" y="8826"/>
                    <a:pt x="16522" y="8100"/>
                    <a:pt x="15709" y="8100"/>
                  </a:cubicBezTo>
                  <a:moveTo>
                    <a:pt x="10800" y="18360"/>
                  </a:moveTo>
                  <a:cubicBezTo>
                    <a:pt x="9864" y="18360"/>
                    <a:pt x="8922" y="18237"/>
                    <a:pt x="7998" y="17995"/>
                  </a:cubicBezTo>
                  <a:cubicBezTo>
                    <a:pt x="7923" y="17975"/>
                    <a:pt x="7846" y="17965"/>
                    <a:pt x="7770" y="17965"/>
                  </a:cubicBezTo>
                  <a:cubicBezTo>
                    <a:pt x="7646" y="17965"/>
                    <a:pt x="7522" y="17991"/>
                    <a:pt x="7406" y="18043"/>
                  </a:cubicBezTo>
                  <a:lnTo>
                    <a:pt x="3352" y="19826"/>
                  </a:lnTo>
                  <a:lnTo>
                    <a:pt x="4013" y="16735"/>
                  </a:lnTo>
                  <a:cubicBezTo>
                    <a:pt x="4098" y="16339"/>
                    <a:pt x="3972" y="15924"/>
                    <a:pt x="3689" y="15662"/>
                  </a:cubicBezTo>
                  <a:cubicBezTo>
                    <a:pt x="1944" y="14045"/>
                    <a:pt x="982" y="11934"/>
                    <a:pt x="982" y="9720"/>
                  </a:cubicBezTo>
                  <a:cubicBezTo>
                    <a:pt x="982" y="4956"/>
                    <a:pt x="5387" y="1080"/>
                    <a:pt x="10800" y="1080"/>
                  </a:cubicBezTo>
                  <a:cubicBezTo>
                    <a:pt x="16214" y="1080"/>
                    <a:pt x="20618" y="4956"/>
                    <a:pt x="20618" y="9720"/>
                  </a:cubicBezTo>
                  <a:cubicBezTo>
                    <a:pt x="20618" y="14484"/>
                    <a:pt x="16214" y="18360"/>
                    <a:pt x="10800" y="18360"/>
                  </a:cubicBezTo>
                  <a:moveTo>
                    <a:pt x="10800" y="0"/>
                  </a:moveTo>
                  <a:cubicBezTo>
                    <a:pt x="4835" y="0"/>
                    <a:pt x="0" y="4352"/>
                    <a:pt x="0" y="9720"/>
                  </a:cubicBezTo>
                  <a:cubicBezTo>
                    <a:pt x="0" y="12353"/>
                    <a:pt x="1168" y="14738"/>
                    <a:pt x="3057" y="16488"/>
                  </a:cubicBezTo>
                  <a:lnTo>
                    <a:pt x="1964" y="21600"/>
                  </a:lnTo>
                  <a:lnTo>
                    <a:pt x="7770" y="19046"/>
                  </a:lnTo>
                  <a:cubicBezTo>
                    <a:pt x="8732" y="19298"/>
                    <a:pt x="9747" y="19440"/>
                    <a:pt x="10800" y="19440"/>
                  </a:cubicBezTo>
                  <a:cubicBezTo>
                    <a:pt x="16765" y="19440"/>
                    <a:pt x="21600" y="15089"/>
                    <a:pt x="21600" y="9720"/>
                  </a:cubicBezTo>
                  <a:cubicBezTo>
                    <a:pt x="21600" y="4352"/>
                    <a:pt x="16765" y="0"/>
                    <a:pt x="10800" y="0"/>
                  </a:cubicBezTo>
                  <a:moveTo>
                    <a:pt x="10800" y="8100"/>
                  </a:moveTo>
                  <a:cubicBezTo>
                    <a:pt x="9987" y="8100"/>
                    <a:pt x="9327" y="8826"/>
                    <a:pt x="9327" y="9720"/>
                  </a:cubicBezTo>
                  <a:cubicBezTo>
                    <a:pt x="9327" y="10615"/>
                    <a:pt x="9987" y="11340"/>
                    <a:pt x="10800" y="11340"/>
                  </a:cubicBezTo>
                  <a:cubicBezTo>
                    <a:pt x="11613" y="11340"/>
                    <a:pt x="12273" y="10615"/>
                    <a:pt x="12273" y="9720"/>
                  </a:cubicBezTo>
                  <a:cubicBezTo>
                    <a:pt x="12273" y="8826"/>
                    <a:pt x="11613" y="8100"/>
                    <a:pt x="10800" y="8100"/>
                  </a:cubicBezTo>
                  <a:moveTo>
                    <a:pt x="5891" y="8100"/>
                  </a:moveTo>
                  <a:cubicBezTo>
                    <a:pt x="5078" y="8100"/>
                    <a:pt x="4418" y="8826"/>
                    <a:pt x="4418" y="9720"/>
                  </a:cubicBezTo>
                  <a:cubicBezTo>
                    <a:pt x="4418" y="10615"/>
                    <a:pt x="5078" y="11340"/>
                    <a:pt x="5891" y="11340"/>
                  </a:cubicBezTo>
                  <a:cubicBezTo>
                    <a:pt x="6704" y="11340"/>
                    <a:pt x="7364" y="10615"/>
                    <a:pt x="7364" y="9720"/>
                  </a:cubicBezTo>
                  <a:cubicBezTo>
                    <a:pt x="7364" y="8826"/>
                    <a:pt x="6704" y="8100"/>
                    <a:pt x="5891" y="81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101" name="Subtitle 2">
            <a:extLst>
              <a:ext uri="{FF2B5EF4-FFF2-40B4-BE49-F238E27FC236}">
                <a16:creationId xmlns:a16="http://schemas.microsoft.com/office/drawing/2014/main" id="{E7B43CF2-36F5-407B-9A27-EB56503A4824}"/>
              </a:ext>
            </a:extLst>
          </p:cNvPr>
          <p:cNvSpPr txBox="1">
            <a:spLocks/>
          </p:cNvSpPr>
          <p:nvPr/>
        </p:nvSpPr>
        <p:spPr>
          <a:xfrm flipH="1">
            <a:off x="16858318" y="11322027"/>
            <a:ext cx="36957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5E216A7D-DD6B-4583-916B-BA0DE92AA1EF}"/>
              </a:ext>
            </a:extLst>
          </p:cNvPr>
          <p:cNvSpPr txBox="1">
            <a:spLocks/>
          </p:cNvSpPr>
          <p:nvPr/>
        </p:nvSpPr>
        <p:spPr>
          <a:xfrm flipH="1">
            <a:off x="3829663" y="11322027"/>
            <a:ext cx="36957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cxnSp>
        <p:nvCxnSpPr>
          <p:cNvPr id="106" name="Conector recto de flecha 105">
            <a:extLst>
              <a:ext uri="{FF2B5EF4-FFF2-40B4-BE49-F238E27FC236}">
                <a16:creationId xmlns:a16="http://schemas.microsoft.com/office/drawing/2014/main" id="{CC1BB3EC-602A-4175-A4BF-876AA28D65E5}"/>
              </a:ext>
            </a:extLst>
          </p:cNvPr>
          <p:cNvCxnSpPr>
            <a:cxnSpLocks/>
          </p:cNvCxnSpPr>
          <p:nvPr/>
        </p:nvCxnSpPr>
        <p:spPr>
          <a:xfrm>
            <a:off x="9106535" y="8759020"/>
            <a:ext cx="466530" cy="634482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cto de flecha 106">
            <a:extLst>
              <a:ext uri="{FF2B5EF4-FFF2-40B4-BE49-F238E27FC236}">
                <a16:creationId xmlns:a16="http://schemas.microsoft.com/office/drawing/2014/main" id="{05D44E38-68B9-42A1-A444-0BE1310271EE}"/>
              </a:ext>
            </a:extLst>
          </p:cNvPr>
          <p:cNvCxnSpPr/>
          <p:nvPr/>
        </p:nvCxnSpPr>
        <p:spPr>
          <a:xfrm flipH="1">
            <a:off x="14809273" y="8759020"/>
            <a:ext cx="466530" cy="634482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328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Octágono 4">
            <a:extLst>
              <a:ext uri="{FF2B5EF4-FFF2-40B4-BE49-F238E27FC236}">
                <a16:creationId xmlns:a16="http://schemas.microsoft.com/office/drawing/2014/main" id="{93476BD8-82F8-4ED1-877E-BCAB2CFB40DE}"/>
              </a:ext>
            </a:extLst>
          </p:cNvPr>
          <p:cNvSpPr/>
          <p:nvPr/>
        </p:nvSpPr>
        <p:spPr>
          <a:xfrm>
            <a:off x="2919815" y="5900667"/>
            <a:ext cx="3457716" cy="3457716"/>
          </a:xfrm>
          <a:prstGeom prst="oct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ctágono 6">
            <a:extLst>
              <a:ext uri="{FF2B5EF4-FFF2-40B4-BE49-F238E27FC236}">
                <a16:creationId xmlns:a16="http://schemas.microsoft.com/office/drawing/2014/main" id="{EC1BB75A-466D-45D3-8B8C-735D316F8C78}"/>
              </a:ext>
            </a:extLst>
          </p:cNvPr>
          <p:cNvSpPr/>
          <p:nvPr/>
        </p:nvSpPr>
        <p:spPr>
          <a:xfrm>
            <a:off x="9137324" y="3539406"/>
            <a:ext cx="2291828" cy="2291828"/>
          </a:xfrm>
          <a:prstGeom prst="oct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ctágono 14">
            <a:extLst>
              <a:ext uri="{FF2B5EF4-FFF2-40B4-BE49-F238E27FC236}">
                <a16:creationId xmlns:a16="http://schemas.microsoft.com/office/drawing/2014/main" id="{16E73F9F-C554-43CA-8A63-7D725354C24F}"/>
              </a:ext>
            </a:extLst>
          </p:cNvPr>
          <p:cNvSpPr/>
          <p:nvPr/>
        </p:nvSpPr>
        <p:spPr>
          <a:xfrm>
            <a:off x="12709441" y="2248171"/>
            <a:ext cx="1939618" cy="1939618"/>
          </a:xfrm>
          <a:prstGeom prst="oct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ctágono 16">
            <a:extLst>
              <a:ext uri="{FF2B5EF4-FFF2-40B4-BE49-F238E27FC236}">
                <a16:creationId xmlns:a16="http://schemas.microsoft.com/office/drawing/2014/main" id="{B040465B-C418-4A42-A89E-588571CA3221}"/>
              </a:ext>
            </a:extLst>
          </p:cNvPr>
          <p:cNvSpPr/>
          <p:nvPr/>
        </p:nvSpPr>
        <p:spPr>
          <a:xfrm>
            <a:off x="12709441" y="5182851"/>
            <a:ext cx="1939618" cy="1939618"/>
          </a:xfrm>
          <a:prstGeom prst="oct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ctágono 32">
            <a:extLst>
              <a:ext uri="{FF2B5EF4-FFF2-40B4-BE49-F238E27FC236}">
                <a16:creationId xmlns:a16="http://schemas.microsoft.com/office/drawing/2014/main" id="{4CB34BD0-5FD6-4ABE-95B4-9CD27F9F311E}"/>
              </a:ext>
            </a:extLst>
          </p:cNvPr>
          <p:cNvSpPr/>
          <p:nvPr/>
        </p:nvSpPr>
        <p:spPr>
          <a:xfrm>
            <a:off x="9137324" y="9408766"/>
            <a:ext cx="2291828" cy="2291828"/>
          </a:xfrm>
          <a:prstGeom prst="oct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ctágono 33">
            <a:extLst>
              <a:ext uri="{FF2B5EF4-FFF2-40B4-BE49-F238E27FC236}">
                <a16:creationId xmlns:a16="http://schemas.microsoft.com/office/drawing/2014/main" id="{ADCDC091-E7A3-4436-AD12-EC21238780B7}"/>
              </a:ext>
            </a:extLst>
          </p:cNvPr>
          <p:cNvSpPr/>
          <p:nvPr/>
        </p:nvSpPr>
        <p:spPr>
          <a:xfrm>
            <a:off x="12709441" y="8117531"/>
            <a:ext cx="1939618" cy="1939618"/>
          </a:xfrm>
          <a:prstGeom prst="oct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ctágono 34">
            <a:extLst>
              <a:ext uri="{FF2B5EF4-FFF2-40B4-BE49-F238E27FC236}">
                <a16:creationId xmlns:a16="http://schemas.microsoft.com/office/drawing/2014/main" id="{6FF07E81-0BD2-4D4E-97B9-C364764F3F69}"/>
              </a:ext>
            </a:extLst>
          </p:cNvPr>
          <p:cNvSpPr/>
          <p:nvPr/>
        </p:nvSpPr>
        <p:spPr>
          <a:xfrm>
            <a:off x="12709441" y="11052211"/>
            <a:ext cx="1939618" cy="1939618"/>
          </a:xfrm>
          <a:prstGeom prst="oct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Conector: angular 73">
            <a:extLst>
              <a:ext uri="{FF2B5EF4-FFF2-40B4-BE49-F238E27FC236}">
                <a16:creationId xmlns:a16="http://schemas.microsoft.com/office/drawing/2014/main" id="{086FA956-F64B-4FD4-97E6-7C2354FE4775}"/>
              </a:ext>
            </a:extLst>
          </p:cNvPr>
          <p:cNvCxnSpPr>
            <a:cxnSpLocks/>
          </p:cNvCxnSpPr>
          <p:nvPr/>
        </p:nvCxnSpPr>
        <p:spPr>
          <a:xfrm flipV="1">
            <a:off x="6078953" y="4704370"/>
            <a:ext cx="2803790" cy="1448290"/>
          </a:xfrm>
          <a:prstGeom prst="bentConnector3">
            <a:avLst>
              <a:gd name="adj1" fmla="val 53328"/>
            </a:avLst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: angular 77">
            <a:extLst>
              <a:ext uri="{FF2B5EF4-FFF2-40B4-BE49-F238E27FC236}">
                <a16:creationId xmlns:a16="http://schemas.microsoft.com/office/drawing/2014/main" id="{AA4B9F25-D600-4798-B0B1-A81E70E8D29F}"/>
              </a:ext>
            </a:extLst>
          </p:cNvPr>
          <p:cNvCxnSpPr>
            <a:cxnSpLocks/>
          </p:cNvCxnSpPr>
          <p:nvPr/>
        </p:nvCxnSpPr>
        <p:spPr>
          <a:xfrm flipV="1">
            <a:off x="10283238" y="3217980"/>
            <a:ext cx="2107815" cy="163395"/>
          </a:xfrm>
          <a:prstGeom prst="bentConnector3">
            <a:avLst>
              <a:gd name="adj1" fmla="val 834"/>
            </a:avLst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Subtitle 2">
            <a:extLst>
              <a:ext uri="{FF2B5EF4-FFF2-40B4-BE49-F238E27FC236}">
                <a16:creationId xmlns:a16="http://schemas.microsoft.com/office/drawing/2014/main" id="{AD1A3D04-C83F-4A3E-A56C-F1D63B010429}"/>
              </a:ext>
            </a:extLst>
          </p:cNvPr>
          <p:cNvSpPr txBox="1">
            <a:spLocks/>
          </p:cNvSpPr>
          <p:nvPr/>
        </p:nvSpPr>
        <p:spPr>
          <a:xfrm>
            <a:off x="15490346" y="2670362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98EDC13E-48C9-4E81-9BBD-479C5081C550}"/>
              </a:ext>
            </a:extLst>
          </p:cNvPr>
          <p:cNvSpPr txBox="1">
            <a:spLocks/>
          </p:cNvSpPr>
          <p:nvPr/>
        </p:nvSpPr>
        <p:spPr>
          <a:xfrm>
            <a:off x="15490346" y="5605042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5DBA5440-C891-4BF0-B35F-2CA17F900154}"/>
              </a:ext>
            </a:extLst>
          </p:cNvPr>
          <p:cNvSpPr txBox="1">
            <a:spLocks/>
          </p:cNvSpPr>
          <p:nvPr/>
        </p:nvSpPr>
        <p:spPr>
          <a:xfrm>
            <a:off x="15490346" y="8539722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4649EB34-996E-476C-9BBD-D3C7BB0EA906}"/>
              </a:ext>
            </a:extLst>
          </p:cNvPr>
          <p:cNvSpPr txBox="1">
            <a:spLocks/>
          </p:cNvSpPr>
          <p:nvPr/>
        </p:nvSpPr>
        <p:spPr>
          <a:xfrm>
            <a:off x="15490346" y="11474402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111" name="Conector: angular 110">
            <a:extLst>
              <a:ext uri="{FF2B5EF4-FFF2-40B4-BE49-F238E27FC236}">
                <a16:creationId xmlns:a16="http://schemas.microsoft.com/office/drawing/2014/main" id="{9E0DB909-13EC-4E89-84C0-131153412AC6}"/>
              </a:ext>
            </a:extLst>
          </p:cNvPr>
          <p:cNvCxnSpPr>
            <a:cxnSpLocks/>
          </p:cNvCxnSpPr>
          <p:nvPr/>
        </p:nvCxnSpPr>
        <p:spPr>
          <a:xfrm>
            <a:off x="6078953" y="9087340"/>
            <a:ext cx="2803790" cy="1448290"/>
          </a:xfrm>
          <a:prstGeom prst="bentConnector3">
            <a:avLst>
              <a:gd name="adj1" fmla="val 53328"/>
            </a:avLst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: angular 111">
            <a:extLst>
              <a:ext uri="{FF2B5EF4-FFF2-40B4-BE49-F238E27FC236}">
                <a16:creationId xmlns:a16="http://schemas.microsoft.com/office/drawing/2014/main" id="{A4B2AC3E-C69C-4F49-BBD2-CBC37C02A173}"/>
              </a:ext>
            </a:extLst>
          </p:cNvPr>
          <p:cNvCxnSpPr>
            <a:cxnSpLocks/>
          </p:cNvCxnSpPr>
          <p:nvPr/>
        </p:nvCxnSpPr>
        <p:spPr>
          <a:xfrm flipV="1">
            <a:off x="10283238" y="9087340"/>
            <a:ext cx="2107815" cy="163395"/>
          </a:xfrm>
          <a:prstGeom prst="bentConnector3">
            <a:avLst>
              <a:gd name="adj1" fmla="val 834"/>
            </a:avLst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ector: angular 112">
            <a:extLst>
              <a:ext uri="{FF2B5EF4-FFF2-40B4-BE49-F238E27FC236}">
                <a16:creationId xmlns:a16="http://schemas.microsoft.com/office/drawing/2014/main" id="{B87E28FB-1187-493E-9E74-E9131CBCE44E}"/>
              </a:ext>
            </a:extLst>
          </p:cNvPr>
          <p:cNvCxnSpPr>
            <a:cxnSpLocks/>
          </p:cNvCxnSpPr>
          <p:nvPr/>
        </p:nvCxnSpPr>
        <p:spPr>
          <a:xfrm>
            <a:off x="10283238" y="5989265"/>
            <a:ext cx="2107815" cy="163395"/>
          </a:xfrm>
          <a:prstGeom prst="bentConnector3">
            <a:avLst>
              <a:gd name="adj1" fmla="val 834"/>
            </a:avLst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ector: angular 114">
            <a:extLst>
              <a:ext uri="{FF2B5EF4-FFF2-40B4-BE49-F238E27FC236}">
                <a16:creationId xmlns:a16="http://schemas.microsoft.com/office/drawing/2014/main" id="{B8513F64-3FAF-4D7E-BFC0-688245194AE2}"/>
              </a:ext>
            </a:extLst>
          </p:cNvPr>
          <p:cNvCxnSpPr>
            <a:cxnSpLocks/>
          </p:cNvCxnSpPr>
          <p:nvPr/>
        </p:nvCxnSpPr>
        <p:spPr>
          <a:xfrm>
            <a:off x="10283238" y="11858625"/>
            <a:ext cx="2107815" cy="163395"/>
          </a:xfrm>
          <a:prstGeom prst="bentConnector3">
            <a:avLst>
              <a:gd name="adj1" fmla="val 834"/>
            </a:avLst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31">
            <a:extLst>
              <a:ext uri="{FF2B5EF4-FFF2-40B4-BE49-F238E27FC236}">
                <a16:creationId xmlns:a16="http://schemas.microsoft.com/office/drawing/2014/main" id="{5A89D7AB-5232-4107-8E92-F25DB954143B}"/>
              </a:ext>
            </a:extLst>
          </p:cNvPr>
          <p:cNvSpPr txBox="1"/>
          <p:nvPr/>
        </p:nvSpPr>
        <p:spPr>
          <a:xfrm>
            <a:off x="13140586" y="292559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7" name="TextBox 31">
            <a:extLst>
              <a:ext uri="{FF2B5EF4-FFF2-40B4-BE49-F238E27FC236}">
                <a16:creationId xmlns:a16="http://schemas.microsoft.com/office/drawing/2014/main" id="{739570C9-114D-4957-AAA1-20476A678A0C}"/>
              </a:ext>
            </a:extLst>
          </p:cNvPr>
          <p:cNvSpPr txBox="1"/>
          <p:nvPr/>
        </p:nvSpPr>
        <p:spPr>
          <a:xfrm>
            <a:off x="13140586" y="586027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8" name="TextBox 31">
            <a:extLst>
              <a:ext uri="{FF2B5EF4-FFF2-40B4-BE49-F238E27FC236}">
                <a16:creationId xmlns:a16="http://schemas.microsoft.com/office/drawing/2014/main" id="{1B1B32D9-96AF-4F37-B7E5-0548DE77FA59}"/>
              </a:ext>
            </a:extLst>
          </p:cNvPr>
          <p:cNvSpPr txBox="1"/>
          <p:nvPr/>
        </p:nvSpPr>
        <p:spPr>
          <a:xfrm>
            <a:off x="13140586" y="879495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9" name="TextBox 31">
            <a:extLst>
              <a:ext uri="{FF2B5EF4-FFF2-40B4-BE49-F238E27FC236}">
                <a16:creationId xmlns:a16="http://schemas.microsoft.com/office/drawing/2014/main" id="{5593A39B-EA9A-402B-B475-DD0D4E42CCE2}"/>
              </a:ext>
            </a:extLst>
          </p:cNvPr>
          <p:cNvSpPr txBox="1"/>
          <p:nvPr/>
        </p:nvSpPr>
        <p:spPr>
          <a:xfrm>
            <a:off x="13149906" y="1172963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0" name="TextBox 31">
            <a:extLst>
              <a:ext uri="{FF2B5EF4-FFF2-40B4-BE49-F238E27FC236}">
                <a16:creationId xmlns:a16="http://schemas.microsoft.com/office/drawing/2014/main" id="{50AD0523-A53F-4C9F-ADB4-9B4E6AE07D3F}"/>
              </a:ext>
            </a:extLst>
          </p:cNvPr>
          <p:cNvSpPr txBox="1"/>
          <p:nvPr/>
        </p:nvSpPr>
        <p:spPr>
          <a:xfrm>
            <a:off x="9734582" y="439293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1" name="TextBox 31">
            <a:extLst>
              <a:ext uri="{FF2B5EF4-FFF2-40B4-BE49-F238E27FC236}">
                <a16:creationId xmlns:a16="http://schemas.microsoft.com/office/drawing/2014/main" id="{F7EECBD5-685D-4CC6-AC1F-43FE6B01112C}"/>
              </a:ext>
            </a:extLst>
          </p:cNvPr>
          <p:cNvSpPr txBox="1"/>
          <p:nvPr/>
        </p:nvSpPr>
        <p:spPr>
          <a:xfrm>
            <a:off x="9752483" y="1024324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2" name="TextBox 31">
            <a:extLst>
              <a:ext uri="{FF2B5EF4-FFF2-40B4-BE49-F238E27FC236}">
                <a16:creationId xmlns:a16="http://schemas.microsoft.com/office/drawing/2014/main" id="{FCCF2A57-305D-44D3-A3AD-ADF51D84E06C}"/>
              </a:ext>
            </a:extLst>
          </p:cNvPr>
          <p:cNvSpPr txBox="1"/>
          <p:nvPr/>
        </p:nvSpPr>
        <p:spPr>
          <a:xfrm>
            <a:off x="4117918" y="733713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96319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superiores redondeadas 4">
            <a:extLst>
              <a:ext uri="{FF2B5EF4-FFF2-40B4-BE49-F238E27FC236}">
                <a16:creationId xmlns:a16="http://schemas.microsoft.com/office/drawing/2014/main" id="{43024B03-1460-4699-BC1B-B91125FABCE6}"/>
              </a:ext>
            </a:extLst>
          </p:cNvPr>
          <p:cNvSpPr/>
          <p:nvPr/>
        </p:nvSpPr>
        <p:spPr>
          <a:xfrm rot="16200000" flipH="1">
            <a:off x="7177783" y="2241479"/>
            <a:ext cx="1251086" cy="340574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ángulo: esquinas superiores redondeadas 72">
            <a:extLst>
              <a:ext uri="{FF2B5EF4-FFF2-40B4-BE49-F238E27FC236}">
                <a16:creationId xmlns:a16="http://schemas.microsoft.com/office/drawing/2014/main" id="{760D64E7-D9A8-4363-8610-75D61054D3A7}"/>
              </a:ext>
            </a:extLst>
          </p:cNvPr>
          <p:cNvSpPr/>
          <p:nvPr/>
        </p:nvSpPr>
        <p:spPr>
          <a:xfrm rot="16200000" flipH="1">
            <a:off x="7177783" y="9603998"/>
            <a:ext cx="1251086" cy="340574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ángulo: esquinas superiores redondeadas 82">
            <a:extLst>
              <a:ext uri="{FF2B5EF4-FFF2-40B4-BE49-F238E27FC236}">
                <a16:creationId xmlns:a16="http://schemas.microsoft.com/office/drawing/2014/main" id="{7BA16607-41BE-4CAC-AC4D-68B53ACBBA7E}"/>
              </a:ext>
            </a:extLst>
          </p:cNvPr>
          <p:cNvSpPr/>
          <p:nvPr/>
        </p:nvSpPr>
        <p:spPr>
          <a:xfrm rot="16200000" flipH="1">
            <a:off x="7177783" y="5923936"/>
            <a:ext cx="1251086" cy="340574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Shape 2526">
            <a:extLst>
              <a:ext uri="{FF2B5EF4-FFF2-40B4-BE49-F238E27FC236}">
                <a16:creationId xmlns:a16="http://schemas.microsoft.com/office/drawing/2014/main" id="{A27637B1-842C-4E88-B8DD-127A0EE8C018}"/>
              </a:ext>
            </a:extLst>
          </p:cNvPr>
          <p:cNvSpPr/>
          <p:nvPr/>
        </p:nvSpPr>
        <p:spPr>
          <a:xfrm>
            <a:off x="6442180" y="7342988"/>
            <a:ext cx="567636" cy="567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2" name="Shape 2528">
            <a:extLst>
              <a:ext uri="{FF2B5EF4-FFF2-40B4-BE49-F238E27FC236}">
                <a16:creationId xmlns:a16="http://schemas.microsoft.com/office/drawing/2014/main" id="{50D32017-81F6-48A7-96A7-3ADC3FEADA5B}"/>
              </a:ext>
            </a:extLst>
          </p:cNvPr>
          <p:cNvSpPr/>
          <p:nvPr/>
        </p:nvSpPr>
        <p:spPr>
          <a:xfrm>
            <a:off x="6519584" y="3662926"/>
            <a:ext cx="412828" cy="567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9" name="Shape 2696">
            <a:extLst>
              <a:ext uri="{FF2B5EF4-FFF2-40B4-BE49-F238E27FC236}">
                <a16:creationId xmlns:a16="http://schemas.microsoft.com/office/drawing/2014/main" id="{CF8C107A-B502-4D1A-9827-249F35B4FBF2}"/>
              </a:ext>
            </a:extLst>
          </p:cNvPr>
          <p:cNvSpPr>
            <a:spLocks noChangeAspect="1"/>
          </p:cNvSpPr>
          <p:nvPr/>
        </p:nvSpPr>
        <p:spPr>
          <a:xfrm>
            <a:off x="6446671" y="1102754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19636"/>
                </a:moveTo>
                <a:cubicBezTo>
                  <a:pt x="12764" y="20178"/>
                  <a:pt x="12324" y="20618"/>
                  <a:pt x="11782" y="20618"/>
                </a:cubicBezTo>
                <a:lnTo>
                  <a:pt x="9818" y="20618"/>
                </a:lnTo>
                <a:cubicBezTo>
                  <a:pt x="9276" y="20618"/>
                  <a:pt x="8836" y="20178"/>
                  <a:pt x="8836" y="19636"/>
                </a:cubicBezTo>
                <a:lnTo>
                  <a:pt x="8836" y="17673"/>
                </a:lnTo>
                <a:cubicBezTo>
                  <a:pt x="8836" y="1713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7131"/>
                  <a:pt x="12764" y="17673"/>
                </a:cubicBezTo>
                <a:cubicBezTo>
                  <a:pt x="12764" y="17673"/>
                  <a:pt x="12764" y="19636"/>
                  <a:pt x="12764" y="19636"/>
                </a:cubicBezTo>
                <a:close/>
                <a:moveTo>
                  <a:pt x="11782" y="15709"/>
                </a:moveTo>
                <a:lnTo>
                  <a:pt x="9818" y="15709"/>
                </a:lnTo>
                <a:cubicBezTo>
                  <a:pt x="8734" y="15709"/>
                  <a:pt x="7855" y="16588"/>
                  <a:pt x="7855" y="17673"/>
                </a:cubicBezTo>
                <a:lnTo>
                  <a:pt x="7855" y="19636"/>
                </a:lnTo>
                <a:cubicBezTo>
                  <a:pt x="7855" y="20721"/>
                  <a:pt x="8734" y="21600"/>
                  <a:pt x="9818" y="21600"/>
                </a:cubicBezTo>
                <a:lnTo>
                  <a:pt x="11782" y="21600"/>
                </a:lnTo>
                <a:cubicBezTo>
                  <a:pt x="12866" y="21600"/>
                  <a:pt x="13745" y="20721"/>
                  <a:pt x="13745" y="19636"/>
                </a:cubicBezTo>
                <a:lnTo>
                  <a:pt x="13745" y="17673"/>
                </a:lnTo>
                <a:cubicBezTo>
                  <a:pt x="13745" y="16588"/>
                  <a:pt x="12866" y="15709"/>
                  <a:pt x="11782" y="157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cubicBezTo>
                  <a:pt x="17131" y="20618"/>
                  <a:pt x="16691" y="20178"/>
                  <a:pt x="16691" y="19636"/>
                </a:cubicBezTo>
                <a:lnTo>
                  <a:pt x="16691" y="17673"/>
                </a:lnTo>
                <a:cubicBezTo>
                  <a:pt x="16691" y="17131"/>
                  <a:pt x="17131" y="16691"/>
                  <a:pt x="17673" y="16691"/>
                </a:cubicBezTo>
                <a:lnTo>
                  <a:pt x="19636" y="16691"/>
                </a:lnTo>
                <a:cubicBezTo>
                  <a:pt x="20178" y="16691"/>
                  <a:pt x="20618" y="17131"/>
                  <a:pt x="20618" y="17673"/>
                </a:cubicBez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19636" y="15709"/>
                </a:moveTo>
                <a:lnTo>
                  <a:pt x="17673" y="15709"/>
                </a:lnTo>
                <a:cubicBezTo>
                  <a:pt x="16588" y="15709"/>
                  <a:pt x="15709" y="16588"/>
                  <a:pt x="15709" y="17673"/>
                </a:cubicBezTo>
                <a:lnTo>
                  <a:pt x="15709" y="19636"/>
                </a:lnTo>
                <a:cubicBezTo>
                  <a:pt x="15709" y="20721"/>
                  <a:pt x="16588" y="21600"/>
                  <a:pt x="17673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7673"/>
                </a:lnTo>
                <a:cubicBezTo>
                  <a:pt x="21600" y="16588"/>
                  <a:pt x="20721" y="15709"/>
                  <a:pt x="19636" y="15709"/>
                </a:cubicBezTo>
                <a:moveTo>
                  <a:pt x="4909" y="19636"/>
                </a:moveTo>
                <a:cubicBezTo>
                  <a:pt x="4909" y="20178"/>
                  <a:pt x="4469" y="20618"/>
                  <a:pt x="3927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cubicBezTo>
                  <a:pt x="982" y="17131"/>
                  <a:pt x="1422" y="16691"/>
                  <a:pt x="1964" y="16691"/>
                </a:cubicBezTo>
                <a:lnTo>
                  <a:pt x="3927" y="16691"/>
                </a:lnTo>
                <a:cubicBezTo>
                  <a:pt x="4469" y="16691"/>
                  <a:pt x="4909" y="17131"/>
                  <a:pt x="4909" y="17673"/>
                </a:cubicBezTo>
                <a:cubicBezTo>
                  <a:pt x="4909" y="17673"/>
                  <a:pt x="4909" y="19636"/>
                  <a:pt x="4909" y="19636"/>
                </a:cubicBezTo>
                <a:close/>
                <a:moveTo>
                  <a:pt x="3927" y="15709"/>
                </a:moveTo>
                <a:lnTo>
                  <a:pt x="1964" y="15709"/>
                </a:lnTo>
                <a:cubicBezTo>
                  <a:pt x="879" y="15709"/>
                  <a:pt x="0" y="16588"/>
                  <a:pt x="0" y="176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3927" y="21600"/>
                </a:lnTo>
                <a:cubicBezTo>
                  <a:pt x="5012" y="21600"/>
                  <a:pt x="5891" y="20721"/>
                  <a:pt x="5891" y="19636"/>
                </a:cubicBezTo>
                <a:lnTo>
                  <a:pt x="5891" y="17673"/>
                </a:lnTo>
                <a:cubicBezTo>
                  <a:pt x="5891" y="16588"/>
                  <a:pt x="5012" y="15709"/>
                  <a:pt x="3927" y="15709"/>
                </a:cubicBezTo>
                <a:moveTo>
                  <a:pt x="2945" y="14727"/>
                </a:moveTo>
                <a:cubicBezTo>
                  <a:pt x="3217" y="14727"/>
                  <a:pt x="3436" y="14507"/>
                  <a:pt x="3436" y="14236"/>
                </a:cubicBezTo>
                <a:lnTo>
                  <a:pt x="3436" y="10800"/>
                </a:lnTo>
                <a:lnTo>
                  <a:pt x="10309" y="10800"/>
                </a:lnTo>
                <a:lnTo>
                  <a:pt x="10309" y="14236"/>
                </a:lnTo>
                <a:cubicBezTo>
                  <a:pt x="10309" y="14507"/>
                  <a:pt x="10529" y="14727"/>
                  <a:pt x="10800" y="14727"/>
                </a:cubicBezTo>
                <a:cubicBezTo>
                  <a:pt x="11071" y="14727"/>
                  <a:pt x="11291" y="14507"/>
                  <a:pt x="11291" y="14236"/>
                </a:cubicBezTo>
                <a:lnTo>
                  <a:pt x="11291" y="10800"/>
                </a:lnTo>
                <a:lnTo>
                  <a:pt x="18164" y="10800"/>
                </a:lnTo>
                <a:lnTo>
                  <a:pt x="18164" y="14236"/>
                </a:lnTo>
                <a:cubicBezTo>
                  <a:pt x="18164" y="14507"/>
                  <a:pt x="18384" y="14727"/>
                  <a:pt x="18655" y="14727"/>
                </a:cubicBezTo>
                <a:cubicBezTo>
                  <a:pt x="18926" y="14727"/>
                  <a:pt x="19145" y="14507"/>
                  <a:pt x="19145" y="14236"/>
                </a:cubicBezTo>
                <a:lnTo>
                  <a:pt x="19145" y="10309"/>
                </a:lnTo>
                <a:cubicBezTo>
                  <a:pt x="19145" y="10038"/>
                  <a:pt x="18926" y="9818"/>
                  <a:pt x="18655" y="9818"/>
                </a:cubicBezTo>
                <a:lnTo>
                  <a:pt x="11291" y="9818"/>
                </a:lnTo>
                <a:lnTo>
                  <a:pt x="11291" y="7364"/>
                </a:lnTo>
                <a:cubicBezTo>
                  <a:pt x="11291" y="7093"/>
                  <a:pt x="11071" y="6873"/>
                  <a:pt x="10800" y="6873"/>
                </a:cubicBezTo>
                <a:cubicBezTo>
                  <a:pt x="10529" y="6873"/>
                  <a:pt x="10309" y="7093"/>
                  <a:pt x="10309" y="7364"/>
                </a:cubicBezTo>
                <a:lnTo>
                  <a:pt x="10309" y="9818"/>
                </a:lnTo>
                <a:lnTo>
                  <a:pt x="2945" y="9818"/>
                </a:lnTo>
                <a:cubicBezTo>
                  <a:pt x="2674" y="9818"/>
                  <a:pt x="2455" y="10038"/>
                  <a:pt x="2455" y="10309"/>
                </a:cubicBezTo>
                <a:lnTo>
                  <a:pt x="2455" y="14236"/>
                </a:lnTo>
                <a:cubicBezTo>
                  <a:pt x="2455" y="14507"/>
                  <a:pt x="2674" y="14727"/>
                  <a:pt x="2945" y="14727"/>
                </a:cubicBezTo>
                <a:moveTo>
                  <a:pt x="8836" y="1964"/>
                </a:moveTo>
                <a:cubicBezTo>
                  <a:pt x="8836" y="1422"/>
                  <a:pt x="9276" y="982"/>
                  <a:pt x="9818" y="982"/>
                </a:cubicBezTo>
                <a:lnTo>
                  <a:pt x="11782" y="982"/>
                </a:lnTo>
                <a:cubicBezTo>
                  <a:pt x="12324" y="982"/>
                  <a:pt x="12764" y="1422"/>
                  <a:pt x="12764" y="1964"/>
                </a:cubicBezTo>
                <a:lnTo>
                  <a:pt x="12764" y="3927"/>
                </a:lnTo>
                <a:cubicBezTo>
                  <a:pt x="12764" y="446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4469"/>
                  <a:pt x="8836" y="3927"/>
                </a:cubicBezTo>
                <a:cubicBezTo>
                  <a:pt x="8836" y="3927"/>
                  <a:pt x="8836" y="1964"/>
                  <a:pt x="8836" y="1964"/>
                </a:cubicBezTo>
                <a:close/>
                <a:moveTo>
                  <a:pt x="9818" y="5891"/>
                </a:moveTo>
                <a:lnTo>
                  <a:pt x="11782" y="5891"/>
                </a:lnTo>
                <a:cubicBezTo>
                  <a:pt x="12866" y="5891"/>
                  <a:pt x="13745" y="5012"/>
                  <a:pt x="13745" y="3927"/>
                </a:cubicBezTo>
                <a:lnTo>
                  <a:pt x="13745" y="1964"/>
                </a:lnTo>
                <a:cubicBezTo>
                  <a:pt x="13745" y="879"/>
                  <a:pt x="12866" y="0"/>
                  <a:pt x="11782" y="0"/>
                </a:cubicBezTo>
                <a:lnTo>
                  <a:pt x="9818" y="0"/>
                </a:lnTo>
                <a:cubicBezTo>
                  <a:pt x="8734" y="0"/>
                  <a:pt x="7855" y="879"/>
                  <a:pt x="7855" y="1964"/>
                </a:cubicBezTo>
                <a:lnTo>
                  <a:pt x="7855" y="3927"/>
                </a:lnTo>
                <a:cubicBezTo>
                  <a:pt x="7855" y="5012"/>
                  <a:pt x="8734" y="5891"/>
                  <a:pt x="98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907C2B45-CDAB-49F6-9C19-D2E5150D5723}"/>
              </a:ext>
            </a:extLst>
          </p:cNvPr>
          <p:cNvSpPr txBox="1">
            <a:spLocks/>
          </p:cNvSpPr>
          <p:nvPr/>
        </p:nvSpPr>
        <p:spPr>
          <a:xfrm>
            <a:off x="14434073" y="2481197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21D8BA93-99E0-4D3E-8422-A09D9EFDB3DE}"/>
              </a:ext>
            </a:extLst>
          </p:cNvPr>
          <p:cNvSpPr txBox="1">
            <a:spLocks/>
          </p:cNvSpPr>
          <p:nvPr/>
        </p:nvSpPr>
        <p:spPr>
          <a:xfrm>
            <a:off x="14434073" y="4317057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E1DCF440-6BAD-459F-8968-B553B38E03C3}"/>
              </a:ext>
            </a:extLst>
          </p:cNvPr>
          <p:cNvSpPr txBox="1">
            <a:spLocks/>
          </p:cNvSpPr>
          <p:nvPr/>
        </p:nvSpPr>
        <p:spPr>
          <a:xfrm>
            <a:off x="14434073" y="6166870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148FE5B7-0572-4B6D-945A-8B0B22F2367F}"/>
              </a:ext>
            </a:extLst>
          </p:cNvPr>
          <p:cNvSpPr txBox="1">
            <a:spLocks/>
          </p:cNvSpPr>
          <p:nvPr/>
        </p:nvSpPr>
        <p:spPr>
          <a:xfrm>
            <a:off x="14434073" y="7997118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0BA9907C-2D9F-483C-9001-43F1CB120367}"/>
              </a:ext>
            </a:extLst>
          </p:cNvPr>
          <p:cNvSpPr txBox="1">
            <a:spLocks/>
          </p:cNvSpPr>
          <p:nvPr/>
        </p:nvSpPr>
        <p:spPr>
          <a:xfrm>
            <a:off x="14434073" y="9841319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7336E946-0599-4CDC-B091-3AEDE15D0DF9}"/>
              </a:ext>
            </a:extLst>
          </p:cNvPr>
          <p:cNvSpPr txBox="1">
            <a:spLocks/>
          </p:cNvSpPr>
          <p:nvPr/>
        </p:nvSpPr>
        <p:spPr>
          <a:xfrm>
            <a:off x="14434073" y="11677180"/>
            <a:ext cx="531751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A21C917C-EEB3-4A20-832B-4C805D26321F}"/>
              </a:ext>
            </a:extLst>
          </p:cNvPr>
          <p:cNvGrpSpPr/>
          <p:nvPr/>
        </p:nvGrpSpPr>
        <p:grpSpPr>
          <a:xfrm>
            <a:off x="1520826" y="6876826"/>
            <a:ext cx="3405740" cy="1499961"/>
            <a:chOff x="1520826" y="6876826"/>
            <a:chExt cx="3405740" cy="1499961"/>
          </a:xfrm>
        </p:grpSpPr>
        <p:sp>
          <p:nvSpPr>
            <p:cNvPr id="4" name="Rectángulo: esquinas superiores redondeadas 3">
              <a:extLst>
                <a:ext uri="{FF2B5EF4-FFF2-40B4-BE49-F238E27FC236}">
                  <a16:creationId xmlns:a16="http://schemas.microsoft.com/office/drawing/2014/main" id="{9BEBE353-27A6-49C9-914D-8D46A30F21B8}"/>
                </a:ext>
              </a:extLst>
            </p:cNvPr>
            <p:cNvSpPr/>
            <p:nvPr/>
          </p:nvSpPr>
          <p:spPr>
            <a:xfrm rot="16200000" flipH="1">
              <a:off x="2473715" y="5923937"/>
              <a:ext cx="1499961" cy="340574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1A27C5AF-F897-4CB5-8568-9408AF136EB8}"/>
                </a:ext>
              </a:extLst>
            </p:cNvPr>
            <p:cNvSpPr txBox="1"/>
            <p:nvPr/>
          </p:nvSpPr>
          <p:spPr>
            <a:xfrm>
              <a:off x="3443623" y="7342629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103" name="Shape 2587">
              <a:extLst>
                <a:ext uri="{FF2B5EF4-FFF2-40B4-BE49-F238E27FC236}">
                  <a16:creationId xmlns:a16="http://schemas.microsoft.com/office/drawing/2014/main" id="{3E58B069-605E-49CD-8BE4-18B8F1DAE9EF}"/>
                </a:ext>
              </a:extLst>
            </p:cNvPr>
            <p:cNvSpPr/>
            <p:nvPr/>
          </p:nvSpPr>
          <p:spPr>
            <a:xfrm>
              <a:off x="1988390" y="7351197"/>
              <a:ext cx="567636" cy="567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81" y="19846"/>
                  </a:moveTo>
                  <a:lnTo>
                    <a:pt x="9413" y="12882"/>
                  </a:lnTo>
                  <a:lnTo>
                    <a:pt x="19655" y="2640"/>
                  </a:lnTo>
                  <a:cubicBezTo>
                    <a:pt x="19655" y="2640"/>
                    <a:pt x="12281" y="19846"/>
                    <a:pt x="12281" y="19846"/>
                  </a:cubicBezTo>
                  <a:close/>
                  <a:moveTo>
                    <a:pt x="1755" y="9320"/>
                  </a:moveTo>
                  <a:lnTo>
                    <a:pt x="18960" y="1945"/>
                  </a:lnTo>
                  <a:lnTo>
                    <a:pt x="8719" y="12187"/>
                  </a:lnTo>
                  <a:cubicBezTo>
                    <a:pt x="8719" y="12187"/>
                    <a:pt x="1755" y="9320"/>
                    <a:pt x="1755" y="9320"/>
                  </a:cubicBezTo>
                  <a:close/>
                  <a:moveTo>
                    <a:pt x="21600" y="491"/>
                  </a:moveTo>
                  <a:cubicBezTo>
                    <a:pt x="21600" y="220"/>
                    <a:pt x="21380" y="0"/>
                    <a:pt x="21109" y="0"/>
                  </a:cubicBezTo>
                  <a:cubicBezTo>
                    <a:pt x="21034" y="0"/>
                    <a:pt x="20964" y="20"/>
                    <a:pt x="20900" y="52"/>
                  </a:cubicBezTo>
                  <a:lnTo>
                    <a:pt x="20898" y="48"/>
                  </a:lnTo>
                  <a:lnTo>
                    <a:pt x="302" y="8875"/>
                  </a:lnTo>
                  <a:cubicBezTo>
                    <a:pt x="301" y="8875"/>
                    <a:pt x="299" y="8876"/>
                    <a:pt x="297" y="8877"/>
                  </a:cubicBezTo>
                  <a:lnTo>
                    <a:pt x="280" y="8885"/>
                  </a:lnTo>
                  <a:lnTo>
                    <a:pt x="281" y="8887"/>
                  </a:lnTo>
                  <a:cubicBezTo>
                    <a:pt x="116" y="8967"/>
                    <a:pt x="0" y="9132"/>
                    <a:pt x="0" y="9327"/>
                  </a:cubicBezTo>
                  <a:cubicBezTo>
                    <a:pt x="0" y="9550"/>
                    <a:pt x="151" y="9731"/>
                    <a:pt x="355" y="9791"/>
                  </a:cubicBezTo>
                  <a:lnTo>
                    <a:pt x="353" y="9799"/>
                  </a:lnTo>
                  <a:lnTo>
                    <a:pt x="8462" y="13138"/>
                  </a:lnTo>
                  <a:lnTo>
                    <a:pt x="11801" y="21248"/>
                  </a:lnTo>
                  <a:lnTo>
                    <a:pt x="11809" y="21245"/>
                  </a:lnTo>
                  <a:cubicBezTo>
                    <a:pt x="11869" y="21449"/>
                    <a:pt x="12050" y="21600"/>
                    <a:pt x="12273" y="21600"/>
                  </a:cubicBezTo>
                  <a:cubicBezTo>
                    <a:pt x="12468" y="21600"/>
                    <a:pt x="12634" y="21484"/>
                    <a:pt x="12713" y="21319"/>
                  </a:cubicBezTo>
                  <a:lnTo>
                    <a:pt x="12716" y="21320"/>
                  </a:lnTo>
                  <a:lnTo>
                    <a:pt x="12723" y="21303"/>
                  </a:lnTo>
                  <a:cubicBezTo>
                    <a:pt x="12724" y="21301"/>
                    <a:pt x="12725" y="21300"/>
                    <a:pt x="12725" y="21298"/>
                  </a:cubicBezTo>
                  <a:lnTo>
                    <a:pt x="21553" y="702"/>
                  </a:lnTo>
                  <a:lnTo>
                    <a:pt x="21547" y="699"/>
                  </a:lnTo>
                  <a:cubicBezTo>
                    <a:pt x="21578" y="636"/>
                    <a:pt x="21600" y="567"/>
                    <a:pt x="21600" y="491"/>
                  </a:cubicBezTo>
                  <a:moveTo>
                    <a:pt x="7855" y="16200"/>
                  </a:moveTo>
                  <a:cubicBezTo>
                    <a:pt x="7719" y="16200"/>
                    <a:pt x="7596" y="16255"/>
                    <a:pt x="7507" y="16344"/>
                  </a:cubicBezTo>
                  <a:lnTo>
                    <a:pt x="6035" y="17817"/>
                  </a:lnTo>
                  <a:cubicBezTo>
                    <a:pt x="5946" y="17905"/>
                    <a:pt x="5891" y="18029"/>
                    <a:pt x="5891" y="18164"/>
                  </a:cubicBezTo>
                  <a:cubicBezTo>
                    <a:pt x="5891" y="18435"/>
                    <a:pt x="6111" y="18655"/>
                    <a:pt x="6382" y="18655"/>
                  </a:cubicBezTo>
                  <a:cubicBezTo>
                    <a:pt x="6517" y="18655"/>
                    <a:pt x="6640" y="18600"/>
                    <a:pt x="6729" y="18511"/>
                  </a:cubicBezTo>
                  <a:lnTo>
                    <a:pt x="8202" y="17038"/>
                  </a:lnTo>
                  <a:cubicBezTo>
                    <a:pt x="8291" y="16950"/>
                    <a:pt x="8345" y="16827"/>
                    <a:pt x="8345" y="16691"/>
                  </a:cubicBezTo>
                  <a:cubicBezTo>
                    <a:pt x="8345" y="16420"/>
                    <a:pt x="8126" y="16200"/>
                    <a:pt x="7855" y="16200"/>
                  </a:cubicBezTo>
                  <a:moveTo>
                    <a:pt x="7855" y="14237"/>
                  </a:moveTo>
                  <a:cubicBezTo>
                    <a:pt x="7855" y="13966"/>
                    <a:pt x="7635" y="13745"/>
                    <a:pt x="7364" y="13745"/>
                  </a:cubicBezTo>
                  <a:cubicBezTo>
                    <a:pt x="7228" y="13745"/>
                    <a:pt x="7105" y="13801"/>
                    <a:pt x="7017" y="13889"/>
                  </a:cubicBezTo>
                  <a:lnTo>
                    <a:pt x="2107" y="18798"/>
                  </a:lnTo>
                  <a:cubicBezTo>
                    <a:pt x="2019" y="18888"/>
                    <a:pt x="1964" y="19011"/>
                    <a:pt x="1964" y="19145"/>
                  </a:cubicBezTo>
                  <a:cubicBezTo>
                    <a:pt x="1964" y="19417"/>
                    <a:pt x="2184" y="19636"/>
                    <a:pt x="2455" y="19636"/>
                  </a:cubicBezTo>
                  <a:cubicBezTo>
                    <a:pt x="2590" y="19636"/>
                    <a:pt x="2713" y="19582"/>
                    <a:pt x="2802" y="19493"/>
                  </a:cubicBezTo>
                  <a:lnTo>
                    <a:pt x="7711" y="14583"/>
                  </a:lnTo>
                  <a:cubicBezTo>
                    <a:pt x="7800" y="14495"/>
                    <a:pt x="7855" y="14372"/>
                    <a:pt x="7855" y="14237"/>
                  </a:cubicBezTo>
                  <a:moveTo>
                    <a:pt x="4765" y="14583"/>
                  </a:moveTo>
                  <a:lnTo>
                    <a:pt x="5256" y="14093"/>
                  </a:lnTo>
                  <a:cubicBezTo>
                    <a:pt x="5345" y="14004"/>
                    <a:pt x="5400" y="13881"/>
                    <a:pt x="5400" y="13745"/>
                  </a:cubicBezTo>
                  <a:cubicBezTo>
                    <a:pt x="5400" y="13475"/>
                    <a:pt x="5180" y="13255"/>
                    <a:pt x="4909" y="13255"/>
                  </a:cubicBezTo>
                  <a:cubicBezTo>
                    <a:pt x="4774" y="13255"/>
                    <a:pt x="4651" y="13310"/>
                    <a:pt x="4562" y="13398"/>
                  </a:cubicBezTo>
                  <a:lnTo>
                    <a:pt x="4071" y="13889"/>
                  </a:lnTo>
                  <a:cubicBezTo>
                    <a:pt x="3982" y="13979"/>
                    <a:pt x="3927" y="14101"/>
                    <a:pt x="3927" y="14237"/>
                  </a:cubicBezTo>
                  <a:cubicBezTo>
                    <a:pt x="3927" y="14507"/>
                    <a:pt x="4147" y="14727"/>
                    <a:pt x="4418" y="14727"/>
                  </a:cubicBezTo>
                  <a:cubicBezTo>
                    <a:pt x="4554" y="14727"/>
                    <a:pt x="4676" y="14673"/>
                    <a:pt x="4765" y="14583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0C2DF9FD-D71A-4402-B2F5-93043142B03B}"/>
              </a:ext>
            </a:extLst>
          </p:cNvPr>
          <p:cNvGrpSpPr/>
          <p:nvPr/>
        </p:nvGrpSpPr>
        <p:grpSpPr>
          <a:xfrm>
            <a:off x="10680086" y="2496538"/>
            <a:ext cx="3207414" cy="10260538"/>
            <a:chOff x="10680086" y="2496538"/>
            <a:chExt cx="3207414" cy="10260538"/>
          </a:xfrm>
        </p:grpSpPr>
        <p:sp>
          <p:nvSpPr>
            <p:cNvPr id="9" name="Rectángulo: esquinas superiores redondeadas 8">
              <a:extLst>
                <a:ext uri="{FF2B5EF4-FFF2-40B4-BE49-F238E27FC236}">
                  <a16:creationId xmlns:a16="http://schemas.microsoft.com/office/drawing/2014/main" id="{ACDD98BF-F763-4E51-A923-FA7CCE32027F}"/>
                </a:ext>
              </a:extLst>
            </p:cNvPr>
            <p:cNvSpPr/>
            <p:nvPr/>
          </p:nvSpPr>
          <p:spPr>
            <a:xfrm rot="16200000" flipH="1">
              <a:off x="11751516" y="1425108"/>
              <a:ext cx="1064554" cy="320741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31">
              <a:extLst>
                <a:ext uri="{FF2B5EF4-FFF2-40B4-BE49-F238E27FC236}">
                  <a16:creationId xmlns:a16="http://schemas.microsoft.com/office/drawing/2014/main" id="{29F1F1EC-B378-422B-8A71-CA801E1FA780}"/>
                </a:ext>
              </a:extLst>
            </p:cNvPr>
            <p:cNvSpPr txBox="1"/>
            <p:nvPr/>
          </p:nvSpPr>
          <p:spPr>
            <a:xfrm>
              <a:off x="12279418" y="2736428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59" name="Rectángulo: esquinas superiores redondeadas 58">
              <a:extLst>
                <a:ext uri="{FF2B5EF4-FFF2-40B4-BE49-F238E27FC236}">
                  <a16:creationId xmlns:a16="http://schemas.microsoft.com/office/drawing/2014/main" id="{7820F7A9-607E-4105-A85C-3E0DCAE12914}"/>
                </a:ext>
              </a:extLst>
            </p:cNvPr>
            <p:cNvSpPr/>
            <p:nvPr/>
          </p:nvSpPr>
          <p:spPr>
            <a:xfrm rot="16200000" flipH="1">
              <a:off x="11751516" y="3260969"/>
              <a:ext cx="1064554" cy="320741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31">
              <a:extLst>
                <a:ext uri="{FF2B5EF4-FFF2-40B4-BE49-F238E27FC236}">
                  <a16:creationId xmlns:a16="http://schemas.microsoft.com/office/drawing/2014/main" id="{DAF0F705-1FAF-4F71-A40D-16D86556B502}"/>
                </a:ext>
              </a:extLst>
            </p:cNvPr>
            <p:cNvSpPr txBox="1"/>
            <p:nvPr/>
          </p:nvSpPr>
          <p:spPr>
            <a:xfrm>
              <a:off x="12279418" y="4572289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74" name="Rectángulo: esquinas superiores redondeadas 73">
              <a:extLst>
                <a:ext uri="{FF2B5EF4-FFF2-40B4-BE49-F238E27FC236}">
                  <a16:creationId xmlns:a16="http://schemas.microsoft.com/office/drawing/2014/main" id="{5D7D86F2-A1A4-4C00-9B06-392170054E47}"/>
                </a:ext>
              </a:extLst>
            </p:cNvPr>
            <p:cNvSpPr/>
            <p:nvPr/>
          </p:nvSpPr>
          <p:spPr>
            <a:xfrm rot="16200000" flipH="1">
              <a:off x="11751516" y="8785231"/>
              <a:ext cx="1064554" cy="320741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31">
              <a:extLst>
                <a:ext uri="{FF2B5EF4-FFF2-40B4-BE49-F238E27FC236}">
                  <a16:creationId xmlns:a16="http://schemas.microsoft.com/office/drawing/2014/main" id="{63065156-F489-4264-9281-1EC8DE5C664C}"/>
                </a:ext>
              </a:extLst>
            </p:cNvPr>
            <p:cNvSpPr txBox="1"/>
            <p:nvPr/>
          </p:nvSpPr>
          <p:spPr>
            <a:xfrm>
              <a:off x="12279418" y="10096551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79" name="Rectángulo: esquinas superiores redondeadas 78">
              <a:extLst>
                <a:ext uri="{FF2B5EF4-FFF2-40B4-BE49-F238E27FC236}">
                  <a16:creationId xmlns:a16="http://schemas.microsoft.com/office/drawing/2014/main" id="{C564653F-EF9B-4AA9-8810-E51F42C60B4F}"/>
                </a:ext>
              </a:extLst>
            </p:cNvPr>
            <p:cNvSpPr/>
            <p:nvPr/>
          </p:nvSpPr>
          <p:spPr>
            <a:xfrm rot="16200000" flipH="1">
              <a:off x="11751516" y="10621092"/>
              <a:ext cx="1064554" cy="320741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31">
              <a:extLst>
                <a:ext uri="{FF2B5EF4-FFF2-40B4-BE49-F238E27FC236}">
                  <a16:creationId xmlns:a16="http://schemas.microsoft.com/office/drawing/2014/main" id="{46A5AB5A-689C-402B-9C99-C27B0B73B9B0}"/>
                </a:ext>
              </a:extLst>
            </p:cNvPr>
            <p:cNvSpPr txBox="1"/>
            <p:nvPr/>
          </p:nvSpPr>
          <p:spPr>
            <a:xfrm>
              <a:off x="12279418" y="11932412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84" name="Rectángulo: esquinas superiores redondeadas 83">
              <a:extLst>
                <a:ext uri="{FF2B5EF4-FFF2-40B4-BE49-F238E27FC236}">
                  <a16:creationId xmlns:a16="http://schemas.microsoft.com/office/drawing/2014/main" id="{4614A0EC-11F1-47D0-811E-52BD5E41FAB3}"/>
                </a:ext>
              </a:extLst>
            </p:cNvPr>
            <p:cNvSpPr/>
            <p:nvPr/>
          </p:nvSpPr>
          <p:spPr>
            <a:xfrm rot="16200000" flipH="1">
              <a:off x="11751516" y="5105169"/>
              <a:ext cx="1064554" cy="320741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extBox 31">
              <a:extLst>
                <a:ext uri="{FF2B5EF4-FFF2-40B4-BE49-F238E27FC236}">
                  <a16:creationId xmlns:a16="http://schemas.microsoft.com/office/drawing/2014/main" id="{2D98B588-0DC0-44C9-98B0-7CA8E2152C58}"/>
                </a:ext>
              </a:extLst>
            </p:cNvPr>
            <p:cNvSpPr txBox="1"/>
            <p:nvPr/>
          </p:nvSpPr>
          <p:spPr>
            <a:xfrm>
              <a:off x="12279418" y="6416489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89" name="Rectángulo: esquinas superiores redondeadas 88">
              <a:extLst>
                <a:ext uri="{FF2B5EF4-FFF2-40B4-BE49-F238E27FC236}">
                  <a16:creationId xmlns:a16="http://schemas.microsoft.com/office/drawing/2014/main" id="{6E4AEA44-9DF2-41DD-BB2E-BE01B07C44CF}"/>
                </a:ext>
              </a:extLst>
            </p:cNvPr>
            <p:cNvSpPr/>
            <p:nvPr/>
          </p:nvSpPr>
          <p:spPr>
            <a:xfrm rot="16200000" flipH="1">
              <a:off x="11751516" y="6941030"/>
              <a:ext cx="1064554" cy="320741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31">
              <a:extLst>
                <a:ext uri="{FF2B5EF4-FFF2-40B4-BE49-F238E27FC236}">
                  <a16:creationId xmlns:a16="http://schemas.microsoft.com/office/drawing/2014/main" id="{9E79D170-B09D-4408-AFA4-2A52323ADABA}"/>
                </a:ext>
              </a:extLst>
            </p:cNvPr>
            <p:cNvSpPr txBox="1"/>
            <p:nvPr/>
          </p:nvSpPr>
          <p:spPr>
            <a:xfrm>
              <a:off x="12279418" y="8252350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100" name="Shape 2553">
              <a:extLst>
                <a:ext uri="{FF2B5EF4-FFF2-40B4-BE49-F238E27FC236}">
                  <a16:creationId xmlns:a16="http://schemas.microsoft.com/office/drawing/2014/main" id="{C9B7A860-E4DB-4E97-A629-70C762426542}"/>
                </a:ext>
              </a:extLst>
            </p:cNvPr>
            <p:cNvSpPr/>
            <p:nvPr/>
          </p:nvSpPr>
          <p:spPr>
            <a:xfrm>
              <a:off x="10873066" y="2725723"/>
              <a:ext cx="666800" cy="606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9" y="8100"/>
                  </a:moveTo>
                  <a:cubicBezTo>
                    <a:pt x="14896" y="8100"/>
                    <a:pt x="14236" y="8826"/>
                    <a:pt x="14236" y="9720"/>
                  </a:cubicBezTo>
                  <a:cubicBezTo>
                    <a:pt x="14236" y="10615"/>
                    <a:pt x="14896" y="11340"/>
                    <a:pt x="15709" y="11340"/>
                  </a:cubicBezTo>
                  <a:cubicBezTo>
                    <a:pt x="16522" y="11340"/>
                    <a:pt x="17182" y="10615"/>
                    <a:pt x="17182" y="9720"/>
                  </a:cubicBezTo>
                  <a:cubicBezTo>
                    <a:pt x="17182" y="8826"/>
                    <a:pt x="16522" y="8100"/>
                    <a:pt x="15709" y="8100"/>
                  </a:cubicBezTo>
                  <a:moveTo>
                    <a:pt x="10800" y="18360"/>
                  </a:moveTo>
                  <a:cubicBezTo>
                    <a:pt x="9864" y="18360"/>
                    <a:pt x="8922" y="18237"/>
                    <a:pt x="7998" y="17995"/>
                  </a:cubicBezTo>
                  <a:cubicBezTo>
                    <a:pt x="7923" y="17975"/>
                    <a:pt x="7846" y="17965"/>
                    <a:pt x="7770" y="17965"/>
                  </a:cubicBezTo>
                  <a:cubicBezTo>
                    <a:pt x="7646" y="17965"/>
                    <a:pt x="7522" y="17991"/>
                    <a:pt x="7406" y="18043"/>
                  </a:cubicBezTo>
                  <a:lnTo>
                    <a:pt x="3352" y="19826"/>
                  </a:lnTo>
                  <a:lnTo>
                    <a:pt x="4013" y="16735"/>
                  </a:lnTo>
                  <a:cubicBezTo>
                    <a:pt x="4098" y="16339"/>
                    <a:pt x="3972" y="15924"/>
                    <a:pt x="3689" y="15662"/>
                  </a:cubicBezTo>
                  <a:cubicBezTo>
                    <a:pt x="1944" y="14045"/>
                    <a:pt x="982" y="11934"/>
                    <a:pt x="982" y="9720"/>
                  </a:cubicBezTo>
                  <a:cubicBezTo>
                    <a:pt x="982" y="4956"/>
                    <a:pt x="5387" y="1080"/>
                    <a:pt x="10800" y="1080"/>
                  </a:cubicBezTo>
                  <a:cubicBezTo>
                    <a:pt x="16214" y="1080"/>
                    <a:pt x="20618" y="4956"/>
                    <a:pt x="20618" y="9720"/>
                  </a:cubicBezTo>
                  <a:cubicBezTo>
                    <a:pt x="20618" y="14484"/>
                    <a:pt x="16214" y="18360"/>
                    <a:pt x="10800" y="18360"/>
                  </a:cubicBezTo>
                  <a:moveTo>
                    <a:pt x="10800" y="0"/>
                  </a:moveTo>
                  <a:cubicBezTo>
                    <a:pt x="4835" y="0"/>
                    <a:pt x="0" y="4352"/>
                    <a:pt x="0" y="9720"/>
                  </a:cubicBezTo>
                  <a:cubicBezTo>
                    <a:pt x="0" y="12353"/>
                    <a:pt x="1168" y="14738"/>
                    <a:pt x="3057" y="16488"/>
                  </a:cubicBezTo>
                  <a:lnTo>
                    <a:pt x="1964" y="21600"/>
                  </a:lnTo>
                  <a:lnTo>
                    <a:pt x="7770" y="19046"/>
                  </a:lnTo>
                  <a:cubicBezTo>
                    <a:pt x="8732" y="19298"/>
                    <a:pt x="9747" y="19440"/>
                    <a:pt x="10800" y="19440"/>
                  </a:cubicBezTo>
                  <a:cubicBezTo>
                    <a:pt x="16765" y="19440"/>
                    <a:pt x="21600" y="15089"/>
                    <a:pt x="21600" y="9720"/>
                  </a:cubicBezTo>
                  <a:cubicBezTo>
                    <a:pt x="21600" y="4352"/>
                    <a:pt x="16765" y="0"/>
                    <a:pt x="10800" y="0"/>
                  </a:cubicBezTo>
                  <a:moveTo>
                    <a:pt x="10800" y="8100"/>
                  </a:moveTo>
                  <a:cubicBezTo>
                    <a:pt x="9987" y="8100"/>
                    <a:pt x="9327" y="8826"/>
                    <a:pt x="9327" y="9720"/>
                  </a:cubicBezTo>
                  <a:cubicBezTo>
                    <a:pt x="9327" y="10615"/>
                    <a:pt x="9987" y="11340"/>
                    <a:pt x="10800" y="11340"/>
                  </a:cubicBezTo>
                  <a:cubicBezTo>
                    <a:pt x="11613" y="11340"/>
                    <a:pt x="12273" y="10615"/>
                    <a:pt x="12273" y="9720"/>
                  </a:cubicBezTo>
                  <a:cubicBezTo>
                    <a:pt x="12273" y="8826"/>
                    <a:pt x="11613" y="8100"/>
                    <a:pt x="10800" y="8100"/>
                  </a:cubicBezTo>
                  <a:moveTo>
                    <a:pt x="5891" y="8100"/>
                  </a:moveTo>
                  <a:cubicBezTo>
                    <a:pt x="5078" y="8100"/>
                    <a:pt x="4418" y="8826"/>
                    <a:pt x="4418" y="9720"/>
                  </a:cubicBezTo>
                  <a:cubicBezTo>
                    <a:pt x="4418" y="10615"/>
                    <a:pt x="5078" y="11340"/>
                    <a:pt x="5891" y="11340"/>
                  </a:cubicBezTo>
                  <a:cubicBezTo>
                    <a:pt x="6704" y="11340"/>
                    <a:pt x="7364" y="10615"/>
                    <a:pt x="7364" y="9720"/>
                  </a:cubicBezTo>
                  <a:cubicBezTo>
                    <a:pt x="7364" y="8826"/>
                    <a:pt x="6704" y="8100"/>
                    <a:pt x="5891" y="81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04" name="Shape 2629">
              <a:extLst>
                <a:ext uri="{FF2B5EF4-FFF2-40B4-BE49-F238E27FC236}">
                  <a16:creationId xmlns:a16="http://schemas.microsoft.com/office/drawing/2014/main" id="{D2C0D70A-61A3-4E0D-9107-DF51619E15D6}"/>
                </a:ext>
              </a:extLst>
            </p:cNvPr>
            <p:cNvSpPr/>
            <p:nvPr/>
          </p:nvSpPr>
          <p:spPr>
            <a:xfrm>
              <a:off x="10922569" y="4580858"/>
              <a:ext cx="567794" cy="567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441" y="20618"/>
                  </a:moveTo>
                  <a:cubicBezTo>
                    <a:pt x="15826" y="20618"/>
                    <a:pt x="15226" y="20482"/>
                    <a:pt x="14660" y="20214"/>
                  </a:cubicBezTo>
                  <a:cubicBezTo>
                    <a:pt x="14607" y="20189"/>
                    <a:pt x="14552" y="20170"/>
                    <a:pt x="14497" y="20155"/>
                  </a:cubicBezTo>
                  <a:cubicBezTo>
                    <a:pt x="8918" y="17308"/>
                    <a:pt x="4295" y="12685"/>
                    <a:pt x="1448" y="7105"/>
                  </a:cubicBezTo>
                  <a:cubicBezTo>
                    <a:pt x="1432" y="7048"/>
                    <a:pt x="1412" y="6991"/>
                    <a:pt x="1386" y="6936"/>
                  </a:cubicBezTo>
                  <a:cubicBezTo>
                    <a:pt x="1117" y="6369"/>
                    <a:pt x="982" y="5770"/>
                    <a:pt x="982" y="5155"/>
                  </a:cubicBezTo>
                  <a:cubicBezTo>
                    <a:pt x="982" y="2774"/>
                    <a:pt x="3066" y="982"/>
                    <a:pt x="4417" y="982"/>
                  </a:cubicBezTo>
                  <a:cubicBezTo>
                    <a:pt x="4594" y="982"/>
                    <a:pt x="4711" y="1072"/>
                    <a:pt x="4764" y="1126"/>
                  </a:cubicBezTo>
                  <a:cubicBezTo>
                    <a:pt x="4776" y="1139"/>
                    <a:pt x="4798" y="1164"/>
                    <a:pt x="4831" y="1216"/>
                  </a:cubicBezTo>
                  <a:cubicBezTo>
                    <a:pt x="4848" y="1244"/>
                    <a:pt x="4867" y="1271"/>
                    <a:pt x="4887" y="1297"/>
                  </a:cubicBezTo>
                  <a:lnTo>
                    <a:pt x="8118" y="5453"/>
                  </a:lnTo>
                  <a:cubicBezTo>
                    <a:pt x="8143" y="5485"/>
                    <a:pt x="8170" y="5515"/>
                    <a:pt x="8199" y="5544"/>
                  </a:cubicBezTo>
                  <a:cubicBezTo>
                    <a:pt x="8253" y="5598"/>
                    <a:pt x="8343" y="5715"/>
                    <a:pt x="8343" y="5891"/>
                  </a:cubicBezTo>
                  <a:cubicBezTo>
                    <a:pt x="8343" y="5978"/>
                    <a:pt x="8319" y="6060"/>
                    <a:pt x="8272" y="6135"/>
                  </a:cubicBezTo>
                  <a:lnTo>
                    <a:pt x="7178" y="7221"/>
                  </a:lnTo>
                  <a:cubicBezTo>
                    <a:pt x="7173" y="7226"/>
                    <a:pt x="7168" y="7231"/>
                    <a:pt x="7163" y="7236"/>
                  </a:cubicBezTo>
                  <a:cubicBezTo>
                    <a:pt x="6767" y="7609"/>
                    <a:pt x="6541" y="8126"/>
                    <a:pt x="6541" y="8668"/>
                  </a:cubicBezTo>
                  <a:cubicBezTo>
                    <a:pt x="6541" y="9175"/>
                    <a:pt x="6738" y="9658"/>
                    <a:pt x="7080" y="10020"/>
                  </a:cubicBezTo>
                  <a:cubicBezTo>
                    <a:pt x="7092" y="10040"/>
                    <a:pt x="7105" y="10059"/>
                    <a:pt x="7119" y="10078"/>
                  </a:cubicBezTo>
                  <a:cubicBezTo>
                    <a:pt x="8325" y="11745"/>
                    <a:pt x="9807" y="13222"/>
                    <a:pt x="11525" y="14469"/>
                  </a:cubicBezTo>
                  <a:cubicBezTo>
                    <a:pt x="11538" y="14478"/>
                    <a:pt x="11551" y="14487"/>
                    <a:pt x="11565" y="14496"/>
                  </a:cubicBezTo>
                  <a:cubicBezTo>
                    <a:pt x="11928" y="14844"/>
                    <a:pt x="12414" y="15045"/>
                    <a:pt x="12924" y="15045"/>
                  </a:cubicBezTo>
                  <a:cubicBezTo>
                    <a:pt x="13436" y="15045"/>
                    <a:pt x="13930" y="14840"/>
                    <a:pt x="14297" y="14479"/>
                  </a:cubicBezTo>
                  <a:cubicBezTo>
                    <a:pt x="14316" y="14463"/>
                    <a:pt x="14335" y="14446"/>
                    <a:pt x="14352" y="14427"/>
                  </a:cubicBezTo>
                  <a:lnTo>
                    <a:pt x="15451" y="13320"/>
                  </a:lnTo>
                  <a:cubicBezTo>
                    <a:pt x="15529" y="13271"/>
                    <a:pt x="15611" y="13247"/>
                    <a:pt x="15697" y="13247"/>
                  </a:cubicBezTo>
                  <a:cubicBezTo>
                    <a:pt x="15874" y="13247"/>
                    <a:pt x="15990" y="13337"/>
                    <a:pt x="16044" y="13391"/>
                  </a:cubicBezTo>
                  <a:cubicBezTo>
                    <a:pt x="16073" y="13420"/>
                    <a:pt x="16103" y="13447"/>
                    <a:pt x="16135" y="13472"/>
                  </a:cubicBezTo>
                  <a:lnTo>
                    <a:pt x="20291" y="16704"/>
                  </a:lnTo>
                  <a:cubicBezTo>
                    <a:pt x="20317" y="16725"/>
                    <a:pt x="20345" y="16744"/>
                    <a:pt x="20374" y="16762"/>
                  </a:cubicBezTo>
                  <a:cubicBezTo>
                    <a:pt x="20426" y="16795"/>
                    <a:pt x="20449" y="16816"/>
                    <a:pt x="20461" y="16827"/>
                  </a:cubicBezTo>
                  <a:cubicBezTo>
                    <a:pt x="20515" y="16881"/>
                    <a:pt x="20605" y="16997"/>
                    <a:pt x="20605" y="17174"/>
                  </a:cubicBezTo>
                  <a:cubicBezTo>
                    <a:pt x="20605" y="17207"/>
                    <a:pt x="20606" y="17240"/>
                    <a:pt x="20610" y="17273"/>
                  </a:cubicBezTo>
                  <a:cubicBezTo>
                    <a:pt x="20533" y="18625"/>
                    <a:pt x="18769" y="20618"/>
                    <a:pt x="16441" y="20618"/>
                  </a:cubicBezTo>
                  <a:moveTo>
                    <a:pt x="21586" y="17174"/>
                  </a:moveTo>
                  <a:cubicBezTo>
                    <a:pt x="21586" y="16768"/>
                    <a:pt x="21421" y="16399"/>
                    <a:pt x="21155" y="16133"/>
                  </a:cubicBezTo>
                  <a:cubicBezTo>
                    <a:pt x="21077" y="16054"/>
                    <a:pt x="20988" y="15988"/>
                    <a:pt x="20893" y="15929"/>
                  </a:cubicBezTo>
                  <a:lnTo>
                    <a:pt x="16738" y="12697"/>
                  </a:lnTo>
                  <a:cubicBezTo>
                    <a:pt x="16471" y="12430"/>
                    <a:pt x="16104" y="12265"/>
                    <a:pt x="15697" y="12265"/>
                  </a:cubicBezTo>
                  <a:cubicBezTo>
                    <a:pt x="15364" y="12265"/>
                    <a:pt x="15060" y="12380"/>
                    <a:pt x="14815" y="12567"/>
                  </a:cubicBezTo>
                  <a:lnTo>
                    <a:pt x="13655" y="13736"/>
                  </a:lnTo>
                  <a:lnTo>
                    <a:pt x="13652" y="13733"/>
                  </a:lnTo>
                  <a:cubicBezTo>
                    <a:pt x="13473" y="13934"/>
                    <a:pt x="13214" y="14063"/>
                    <a:pt x="12924" y="14063"/>
                  </a:cubicBezTo>
                  <a:cubicBezTo>
                    <a:pt x="12592" y="14063"/>
                    <a:pt x="12300" y="13897"/>
                    <a:pt x="12122" y="13645"/>
                  </a:cubicBezTo>
                  <a:cubicBezTo>
                    <a:pt x="12116" y="13654"/>
                    <a:pt x="12107" y="13663"/>
                    <a:pt x="12101" y="13674"/>
                  </a:cubicBezTo>
                  <a:cubicBezTo>
                    <a:pt x="10497" y="12510"/>
                    <a:pt x="9076" y="11108"/>
                    <a:pt x="7914" y="9502"/>
                  </a:cubicBezTo>
                  <a:cubicBezTo>
                    <a:pt x="7925" y="9495"/>
                    <a:pt x="7935" y="9486"/>
                    <a:pt x="7947" y="9479"/>
                  </a:cubicBezTo>
                  <a:cubicBezTo>
                    <a:pt x="7691" y="9299"/>
                    <a:pt x="7523" y="9004"/>
                    <a:pt x="7523" y="8668"/>
                  </a:cubicBezTo>
                  <a:cubicBezTo>
                    <a:pt x="7523" y="8367"/>
                    <a:pt x="7659" y="8101"/>
                    <a:pt x="7871" y="7920"/>
                  </a:cubicBezTo>
                  <a:lnTo>
                    <a:pt x="7870" y="7918"/>
                  </a:lnTo>
                  <a:lnTo>
                    <a:pt x="9023" y="6773"/>
                  </a:lnTo>
                  <a:cubicBezTo>
                    <a:pt x="9211" y="6528"/>
                    <a:pt x="9325" y="6224"/>
                    <a:pt x="9325" y="5891"/>
                  </a:cubicBezTo>
                  <a:cubicBezTo>
                    <a:pt x="9325" y="5485"/>
                    <a:pt x="9160" y="5116"/>
                    <a:pt x="8893" y="4850"/>
                  </a:cubicBezTo>
                  <a:lnTo>
                    <a:pt x="5662" y="693"/>
                  </a:lnTo>
                  <a:cubicBezTo>
                    <a:pt x="5603" y="599"/>
                    <a:pt x="5537" y="510"/>
                    <a:pt x="5458" y="432"/>
                  </a:cubicBezTo>
                  <a:cubicBezTo>
                    <a:pt x="5191" y="165"/>
                    <a:pt x="4823" y="0"/>
                    <a:pt x="4417" y="0"/>
                  </a:cubicBezTo>
                  <a:cubicBezTo>
                    <a:pt x="2454" y="0"/>
                    <a:pt x="0" y="2308"/>
                    <a:pt x="0" y="5155"/>
                  </a:cubicBezTo>
                  <a:cubicBezTo>
                    <a:pt x="0" y="5943"/>
                    <a:pt x="183" y="6688"/>
                    <a:pt x="499" y="7356"/>
                  </a:cubicBezTo>
                  <a:lnTo>
                    <a:pt x="482" y="7373"/>
                  </a:lnTo>
                  <a:cubicBezTo>
                    <a:pt x="3435" y="13255"/>
                    <a:pt x="8343" y="18164"/>
                    <a:pt x="14224" y="21117"/>
                  </a:cubicBezTo>
                  <a:lnTo>
                    <a:pt x="14240" y="21101"/>
                  </a:lnTo>
                  <a:cubicBezTo>
                    <a:pt x="14908" y="21418"/>
                    <a:pt x="15652" y="21600"/>
                    <a:pt x="16441" y="21600"/>
                  </a:cubicBezTo>
                  <a:cubicBezTo>
                    <a:pt x="19287" y="21600"/>
                    <a:pt x="21594" y="19145"/>
                    <a:pt x="21594" y="17182"/>
                  </a:cubicBezTo>
                  <a:cubicBezTo>
                    <a:pt x="21594" y="17179"/>
                    <a:pt x="21594" y="17177"/>
                    <a:pt x="21594" y="17174"/>
                  </a:cubicBezTo>
                  <a:cubicBezTo>
                    <a:pt x="21594" y="17174"/>
                    <a:pt x="21586" y="17174"/>
                    <a:pt x="21586" y="17174"/>
                  </a:cubicBezTo>
                  <a:close/>
                  <a:moveTo>
                    <a:pt x="11785" y="10800"/>
                  </a:moveTo>
                  <a:cubicBezTo>
                    <a:pt x="12326" y="10800"/>
                    <a:pt x="12766" y="10360"/>
                    <a:pt x="12766" y="9819"/>
                  </a:cubicBezTo>
                  <a:cubicBezTo>
                    <a:pt x="12766" y="9276"/>
                    <a:pt x="12326" y="8836"/>
                    <a:pt x="11785" y="8836"/>
                  </a:cubicBezTo>
                  <a:cubicBezTo>
                    <a:pt x="11242" y="8836"/>
                    <a:pt x="10803" y="9276"/>
                    <a:pt x="10803" y="9819"/>
                  </a:cubicBezTo>
                  <a:cubicBezTo>
                    <a:pt x="10803" y="10360"/>
                    <a:pt x="11242" y="10800"/>
                    <a:pt x="11785" y="10800"/>
                  </a:cubicBezTo>
                  <a:moveTo>
                    <a:pt x="11785" y="5891"/>
                  </a:moveTo>
                  <a:cubicBezTo>
                    <a:pt x="13953" y="5891"/>
                    <a:pt x="15711" y="7649"/>
                    <a:pt x="15711" y="9819"/>
                  </a:cubicBezTo>
                  <a:cubicBezTo>
                    <a:pt x="15711" y="10090"/>
                    <a:pt x="15930" y="10309"/>
                    <a:pt x="16201" y="10309"/>
                  </a:cubicBezTo>
                  <a:cubicBezTo>
                    <a:pt x="16472" y="10309"/>
                    <a:pt x="16692" y="10090"/>
                    <a:pt x="16692" y="9819"/>
                  </a:cubicBezTo>
                  <a:cubicBezTo>
                    <a:pt x="16692" y="7107"/>
                    <a:pt x="14495" y="4909"/>
                    <a:pt x="11785" y="4909"/>
                  </a:cubicBezTo>
                  <a:cubicBezTo>
                    <a:pt x="11513" y="4909"/>
                    <a:pt x="11294" y="5129"/>
                    <a:pt x="11294" y="5400"/>
                  </a:cubicBezTo>
                  <a:cubicBezTo>
                    <a:pt x="11294" y="5672"/>
                    <a:pt x="11513" y="5891"/>
                    <a:pt x="11785" y="5891"/>
                  </a:cubicBezTo>
                  <a:moveTo>
                    <a:pt x="11785" y="982"/>
                  </a:moveTo>
                  <a:cubicBezTo>
                    <a:pt x="16663" y="982"/>
                    <a:pt x="20618" y="4939"/>
                    <a:pt x="20618" y="9819"/>
                  </a:cubicBezTo>
                  <a:cubicBezTo>
                    <a:pt x="20618" y="10090"/>
                    <a:pt x="20838" y="10309"/>
                    <a:pt x="21109" y="10309"/>
                  </a:cubicBezTo>
                  <a:cubicBezTo>
                    <a:pt x="21380" y="10309"/>
                    <a:pt x="21600" y="10090"/>
                    <a:pt x="21600" y="9819"/>
                  </a:cubicBezTo>
                  <a:cubicBezTo>
                    <a:pt x="21600" y="4396"/>
                    <a:pt x="17206" y="0"/>
                    <a:pt x="11785" y="0"/>
                  </a:cubicBezTo>
                  <a:cubicBezTo>
                    <a:pt x="11513" y="0"/>
                    <a:pt x="11294" y="220"/>
                    <a:pt x="11294" y="491"/>
                  </a:cubicBezTo>
                  <a:cubicBezTo>
                    <a:pt x="11294" y="762"/>
                    <a:pt x="11513" y="982"/>
                    <a:pt x="11785" y="982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05" name="Freeform 26">
              <a:extLst>
                <a:ext uri="{FF2B5EF4-FFF2-40B4-BE49-F238E27FC236}">
                  <a16:creationId xmlns:a16="http://schemas.microsoft.com/office/drawing/2014/main" id="{2EABA07E-748A-4214-95F3-44D3C06EA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14364" y="6443387"/>
              <a:ext cx="584205" cy="530979"/>
            </a:xfrm>
            <a:custGeom>
              <a:avLst/>
              <a:gdLst>
                <a:gd name="connsiteX0" fmla="*/ 140306 w 584205"/>
                <a:gd name="connsiteY0" fmla="*/ 335398 h 530979"/>
                <a:gd name="connsiteX1" fmla="*/ 21772 w 584205"/>
                <a:gd name="connsiteY1" fmla="*/ 509113 h 530979"/>
                <a:gd name="connsiteX2" fmla="*/ 562433 w 584205"/>
                <a:gd name="connsiteY2" fmla="*/ 509113 h 530979"/>
                <a:gd name="connsiteX3" fmla="*/ 446318 w 584205"/>
                <a:gd name="connsiteY3" fmla="*/ 335398 h 530979"/>
                <a:gd name="connsiteX4" fmla="*/ 292707 w 584205"/>
                <a:gd name="connsiteY4" fmla="*/ 420434 h 530979"/>
                <a:gd name="connsiteX5" fmla="*/ 140306 w 584205"/>
                <a:gd name="connsiteY5" fmla="*/ 335398 h 530979"/>
                <a:gd name="connsiteX6" fmla="*/ 137887 w 584205"/>
                <a:gd name="connsiteY6" fmla="*/ 311103 h 530979"/>
                <a:gd name="connsiteX7" fmla="*/ 152401 w 584205"/>
                <a:gd name="connsiteY7" fmla="*/ 317177 h 530979"/>
                <a:gd name="connsiteX8" fmla="*/ 292707 w 584205"/>
                <a:gd name="connsiteY8" fmla="*/ 398567 h 530979"/>
                <a:gd name="connsiteX9" fmla="*/ 431803 w 584205"/>
                <a:gd name="connsiteY9" fmla="*/ 317177 h 530979"/>
                <a:gd name="connsiteX10" fmla="*/ 446318 w 584205"/>
                <a:gd name="connsiteY10" fmla="*/ 311103 h 530979"/>
                <a:gd name="connsiteX11" fmla="*/ 584205 w 584205"/>
                <a:gd name="connsiteY11" fmla="*/ 518831 h 530979"/>
                <a:gd name="connsiteX12" fmla="*/ 581786 w 584205"/>
                <a:gd name="connsiteY12" fmla="*/ 526120 h 530979"/>
                <a:gd name="connsiteX13" fmla="*/ 574528 w 584205"/>
                <a:gd name="connsiteY13" fmla="*/ 530979 h 530979"/>
                <a:gd name="connsiteX14" fmla="*/ 10886 w 584205"/>
                <a:gd name="connsiteY14" fmla="*/ 530979 h 530979"/>
                <a:gd name="connsiteX15" fmla="*/ 2419 w 584205"/>
                <a:gd name="connsiteY15" fmla="*/ 526120 h 530979"/>
                <a:gd name="connsiteX16" fmla="*/ 0 w 584205"/>
                <a:gd name="connsiteY16" fmla="*/ 518831 h 530979"/>
                <a:gd name="connsiteX17" fmla="*/ 137887 w 584205"/>
                <a:gd name="connsiteY17" fmla="*/ 311103 h 530979"/>
                <a:gd name="connsiteX18" fmla="*/ 292706 w 584205"/>
                <a:gd name="connsiteY18" fmla="*/ 21786 h 530979"/>
                <a:gd name="connsiteX19" fmla="*/ 191902 w 584205"/>
                <a:gd name="connsiteY19" fmla="*/ 123455 h 530979"/>
                <a:gd name="connsiteX20" fmla="*/ 191902 w 584205"/>
                <a:gd name="connsiteY20" fmla="*/ 237227 h 530979"/>
                <a:gd name="connsiteX21" fmla="*/ 292706 w 584205"/>
                <a:gd name="connsiteY21" fmla="*/ 338896 h 530979"/>
                <a:gd name="connsiteX22" fmla="*/ 394709 w 584205"/>
                <a:gd name="connsiteY22" fmla="*/ 237227 h 530979"/>
                <a:gd name="connsiteX23" fmla="*/ 394709 w 584205"/>
                <a:gd name="connsiteY23" fmla="*/ 123455 h 530979"/>
                <a:gd name="connsiteX24" fmla="*/ 292706 w 584205"/>
                <a:gd name="connsiteY24" fmla="*/ 21786 h 530979"/>
                <a:gd name="connsiteX25" fmla="*/ 292706 w 584205"/>
                <a:gd name="connsiteY25" fmla="*/ 0 h 530979"/>
                <a:gd name="connsiteX26" fmla="*/ 413910 w 584205"/>
                <a:gd name="connsiteY26" fmla="*/ 123455 h 530979"/>
                <a:gd name="connsiteX27" fmla="*/ 413910 w 584205"/>
                <a:gd name="connsiteY27" fmla="*/ 237227 h 530979"/>
                <a:gd name="connsiteX28" fmla="*/ 292706 w 584205"/>
                <a:gd name="connsiteY28" fmla="*/ 360682 h 530979"/>
                <a:gd name="connsiteX29" fmla="*/ 170301 w 584205"/>
                <a:gd name="connsiteY29" fmla="*/ 237227 h 530979"/>
                <a:gd name="connsiteX30" fmla="*/ 170301 w 584205"/>
                <a:gd name="connsiteY30" fmla="*/ 123455 h 530979"/>
                <a:gd name="connsiteX31" fmla="*/ 292706 w 584205"/>
                <a:gd name="connsiteY31" fmla="*/ 0 h 530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584205" h="530979">
                  <a:moveTo>
                    <a:pt x="140306" y="335398"/>
                  </a:moveTo>
                  <a:cubicBezTo>
                    <a:pt x="41124" y="385205"/>
                    <a:pt x="24191" y="477529"/>
                    <a:pt x="21772" y="509113"/>
                  </a:cubicBezTo>
                  <a:lnTo>
                    <a:pt x="562433" y="509113"/>
                  </a:lnTo>
                  <a:cubicBezTo>
                    <a:pt x="560014" y="477529"/>
                    <a:pt x="543080" y="385205"/>
                    <a:pt x="446318" y="335398"/>
                  </a:cubicBezTo>
                  <a:cubicBezTo>
                    <a:pt x="413660" y="387634"/>
                    <a:pt x="354393" y="420434"/>
                    <a:pt x="292707" y="420434"/>
                  </a:cubicBezTo>
                  <a:cubicBezTo>
                    <a:pt x="231021" y="420434"/>
                    <a:pt x="172963" y="387634"/>
                    <a:pt x="140306" y="335398"/>
                  </a:cubicBezTo>
                  <a:close/>
                  <a:moveTo>
                    <a:pt x="137887" y="311103"/>
                  </a:moveTo>
                  <a:cubicBezTo>
                    <a:pt x="143935" y="308673"/>
                    <a:pt x="149982" y="311103"/>
                    <a:pt x="152401" y="317177"/>
                  </a:cubicBezTo>
                  <a:cubicBezTo>
                    <a:pt x="181430" y="368198"/>
                    <a:pt x="234650" y="398567"/>
                    <a:pt x="292707" y="398567"/>
                  </a:cubicBezTo>
                  <a:cubicBezTo>
                    <a:pt x="349555" y="398567"/>
                    <a:pt x="403984" y="368198"/>
                    <a:pt x="431803" y="317177"/>
                  </a:cubicBezTo>
                  <a:cubicBezTo>
                    <a:pt x="435432" y="311103"/>
                    <a:pt x="441480" y="308673"/>
                    <a:pt x="446318" y="311103"/>
                  </a:cubicBezTo>
                  <a:cubicBezTo>
                    <a:pt x="582995" y="374272"/>
                    <a:pt x="584205" y="517617"/>
                    <a:pt x="584205" y="518831"/>
                  </a:cubicBezTo>
                  <a:cubicBezTo>
                    <a:pt x="584205" y="523691"/>
                    <a:pt x="584205" y="524905"/>
                    <a:pt x="581786" y="526120"/>
                  </a:cubicBezTo>
                  <a:cubicBezTo>
                    <a:pt x="579366" y="528550"/>
                    <a:pt x="576947" y="530979"/>
                    <a:pt x="574528" y="530979"/>
                  </a:cubicBezTo>
                  <a:lnTo>
                    <a:pt x="10886" y="530979"/>
                  </a:lnTo>
                  <a:cubicBezTo>
                    <a:pt x="7257" y="530979"/>
                    <a:pt x="4838" y="528550"/>
                    <a:pt x="2419" y="526120"/>
                  </a:cubicBezTo>
                  <a:cubicBezTo>
                    <a:pt x="1210" y="524905"/>
                    <a:pt x="0" y="523691"/>
                    <a:pt x="0" y="518831"/>
                  </a:cubicBezTo>
                  <a:cubicBezTo>
                    <a:pt x="0" y="517617"/>
                    <a:pt x="1210" y="374272"/>
                    <a:pt x="137887" y="311103"/>
                  </a:cubicBezTo>
                  <a:close/>
                  <a:moveTo>
                    <a:pt x="292706" y="21786"/>
                  </a:moveTo>
                  <a:cubicBezTo>
                    <a:pt x="236304" y="21786"/>
                    <a:pt x="191902" y="67779"/>
                    <a:pt x="191902" y="123455"/>
                  </a:cubicBezTo>
                  <a:lnTo>
                    <a:pt x="191902" y="237227"/>
                  </a:lnTo>
                  <a:cubicBezTo>
                    <a:pt x="191902" y="292902"/>
                    <a:pt x="236304" y="338896"/>
                    <a:pt x="292706" y="338896"/>
                  </a:cubicBezTo>
                  <a:cubicBezTo>
                    <a:pt x="347908" y="338896"/>
                    <a:pt x="394709" y="292902"/>
                    <a:pt x="394709" y="237227"/>
                  </a:cubicBezTo>
                  <a:lnTo>
                    <a:pt x="394709" y="123455"/>
                  </a:lnTo>
                  <a:cubicBezTo>
                    <a:pt x="394709" y="67779"/>
                    <a:pt x="347908" y="21786"/>
                    <a:pt x="292706" y="21786"/>
                  </a:cubicBezTo>
                  <a:close/>
                  <a:moveTo>
                    <a:pt x="292706" y="0"/>
                  </a:moveTo>
                  <a:cubicBezTo>
                    <a:pt x="359908" y="0"/>
                    <a:pt x="413910" y="55676"/>
                    <a:pt x="413910" y="123455"/>
                  </a:cubicBezTo>
                  <a:lnTo>
                    <a:pt x="413910" y="237227"/>
                  </a:lnTo>
                  <a:cubicBezTo>
                    <a:pt x="413910" y="303795"/>
                    <a:pt x="359908" y="360682"/>
                    <a:pt x="292706" y="360682"/>
                  </a:cubicBezTo>
                  <a:cubicBezTo>
                    <a:pt x="225503" y="360682"/>
                    <a:pt x="170301" y="303795"/>
                    <a:pt x="170301" y="237227"/>
                  </a:cubicBezTo>
                  <a:lnTo>
                    <a:pt x="170301" y="123455"/>
                  </a:lnTo>
                  <a:cubicBezTo>
                    <a:pt x="170301" y="55676"/>
                    <a:pt x="225503" y="0"/>
                    <a:pt x="292706" y="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7197" dirty="0">
                <a:solidFill>
                  <a:schemeClr val="tx2"/>
                </a:solidFill>
                <a:latin typeface="Open Sans Light" panose="020B0306030504020204" pitchFamily="34" charset="0"/>
              </a:endParaRPr>
            </a:p>
          </p:txBody>
        </p:sp>
        <p:sp>
          <p:nvSpPr>
            <p:cNvPr id="106" name="Freeform 115">
              <a:extLst>
                <a:ext uri="{FF2B5EF4-FFF2-40B4-BE49-F238E27FC236}">
                  <a16:creationId xmlns:a16="http://schemas.microsoft.com/office/drawing/2014/main" id="{7B4DCBAF-2A3A-4CFB-AAB2-DDDE2452C6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26117" y="8264388"/>
              <a:ext cx="560698" cy="560698"/>
            </a:xfrm>
            <a:custGeom>
              <a:avLst/>
              <a:gdLst>
                <a:gd name="T0" fmla="*/ 430 w 490"/>
                <a:gd name="T1" fmla="*/ 233 h 489"/>
                <a:gd name="T2" fmla="*/ 472 w 490"/>
                <a:gd name="T3" fmla="*/ 303 h 489"/>
                <a:gd name="T4" fmla="*/ 430 w 490"/>
                <a:gd name="T5" fmla="*/ 372 h 489"/>
                <a:gd name="T6" fmla="*/ 413 w 490"/>
                <a:gd name="T7" fmla="*/ 379 h 489"/>
                <a:gd name="T8" fmla="*/ 372 w 490"/>
                <a:gd name="T9" fmla="*/ 382 h 489"/>
                <a:gd name="T10" fmla="*/ 392 w 490"/>
                <a:gd name="T11" fmla="*/ 223 h 489"/>
                <a:gd name="T12" fmla="*/ 413 w 490"/>
                <a:gd name="T13" fmla="*/ 226 h 489"/>
                <a:gd name="T14" fmla="*/ 255 w 490"/>
                <a:gd name="T15" fmla="*/ 471 h 489"/>
                <a:gd name="T16" fmla="*/ 274 w 490"/>
                <a:gd name="T17" fmla="*/ 458 h 489"/>
                <a:gd name="T18" fmla="*/ 292 w 490"/>
                <a:gd name="T19" fmla="*/ 471 h 489"/>
                <a:gd name="T20" fmla="*/ 117 w 490"/>
                <a:gd name="T21" fmla="*/ 223 h 489"/>
                <a:gd name="T22" fmla="*/ 97 w 490"/>
                <a:gd name="T23" fmla="*/ 382 h 489"/>
                <a:gd name="T24" fmla="*/ 77 w 490"/>
                <a:gd name="T25" fmla="*/ 379 h 489"/>
                <a:gd name="T26" fmla="*/ 77 w 490"/>
                <a:gd name="T27" fmla="*/ 226 h 489"/>
                <a:gd name="T28" fmla="*/ 117 w 490"/>
                <a:gd name="T29" fmla="*/ 223 h 489"/>
                <a:gd name="T30" fmla="*/ 59 w 490"/>
                <a:gd name="T31" fmla="*/ 371 h 489"/>
                <a:gd name="T32" fmla="*/ 18 w 490"/>
                <a:gd name="T33" fmla="*/ 303 h 489"/>
                <a:gd name="T34" fmla="*/ 59 w 490"/>
                <a:gd name="T35" fmla="*/ 371 h 489"/>
                <a:gd name="T36" fmla="*/ 424 w 490"/>
                <a:gd name="T37" fmla="*/ 212 h 489"/>
                <a:gd name="T38" fmla="*/ 401 w 490"/>
                <a:gd name="T39" fmla="*/ 155 h 489"/>
                <a:gd name="T40" fmla="*/ 245 w 490"/>
                <a:gd name="T41" fmla="*/ 0 h 489"/>
                <a:gd name="T42" fmla="*/ 88 w 490"/>
                <a:gd name="T43" fmla="*/ 155 h 489"/>
                <a:gd name="T44" fmla="*/ 88 w 490"/>
                <a:gd name="T45" fmla="*/ 207 h 489"/>
                <a:gd name="T46" fmla="*/ 65 w 490"/>
                <a:gd name="T47" fmla="*/ 212 h 489"/>
                <a:gd name="T48" fmla="*/ 0 w 490"/>
                <a:gd name="T49" fmla="*/ 303 h 489"/>
                <a:gd name="T50" fmla="*/ 65 w 490"/>
                <a:gd name="T51" fmla="*/ 394 h 489"/>
                <a:gd name="T52" fmla="*/ 126 w 490"/>
                <a:gd name="T53" fmla="*/ 399 h 489"/>
                <a:gd name="T54" fmla="*/ 135 w 490"/>
                <a:gd name="T55" fmla="*/ 390 h 489"/>
                <a:gd name="T56" fmla="*/ 135 w 490"/>
                <a:gd name="T57" fmla="*/ 214 h 489"/>
                <a:gd name="T58" fmla="*/ 106 w 490"/>
                <a:gd name="T59" fmla="*/ 206 h 489"/>
                <a:gd name="T60" fmla="*/ 106 w 490"/>
                <a:gd name="T61" fmla="*/ 155 h 489"/>
                <a:gd name="T62" fmla="*/ 245 w 490"/>
                <a:gd name="T63" fmla="*/ 17 h 489"/>
                <a:gd name="T64" fmla="*/ 383 w 490"/>
                <a:gd name="T65" fmla="*/ 206 h 489"/>
                <a:gd name="T66" fmla="*/ 363 w 490"/>
                <a:gd name="T67" fmla="*/ 206 h 489"/>
                <a:gd name="T68" fmla="*/ 354 w 490"/>
                <a:gd name="T69" fmla="*/ 390 h 489"/>
                <a:gd name="T70" fmla="*/ 363 w 490"/>
                <a:gd name="T71" fmla="*/ 399 h 489"/>
                <a:gd name="T72" fmla="*/ 383 w 490"/>
                <a:gd name="T73" fmla="*/ 449 h 489"/>
                <a:gd name="T74" fmla="*/ 383 w 490"/>
                <a:gd name="T75" fmla="*/ 450 h 489"/>
                <a:gd name="T76" fmla="*/ 377 w 490"/>
                <a:gd name="T77" fmla="*/ 464 h 489"/>
                <a:gd name="T78" fmla="*/ 363 w 490"/>
                <a:gd name="T79" fmla="*/ 471 h 489"/>
                <a:gd name="T80" fmla="*/ 310 w 490"/>
                <a:gd name="T81" fmla="*/ 471 h 489"/>
                <a:gd name="T82" fmla="*/ 301 w 490"/>
                <a:gd name="T83" fmla="*/ 452 h 489"/>
                <a:gd name="T84" fmla="*/ 274 w 490"/>
                <a:gd name="T85" fmla="*/ 440 h 489"/>
                <a:gd name="T86" fmla="*/ 236 w 490"/>
                <a:gd name="T87" fmla="*/ 480 h 489"/>
                <a:gd name="T88" fmla="*/ 303 w 490"/>
                <a:gd name="T89" fmla="*/ 488 h 489"/>
                <a:gd name="T90" fmla="*/ 363 w 490"/>
                <a:gd name="T91" fmla="*/ 488 h 489"/>
                <a:gd name="T92" fmla="*/ 390 w 490"/>
                <a:gd name="T93" fmla="*/ 476 h 489"/>
                <a:gd name="T94" fmla="*/ 401 w 490"/>
                <a:gd name="T95" fmla="*/ 450 h 489"/>
                <a:gd name="T96" fmla="*/ 401 w 490"/>
                <a:gd name="T97" fmla="*/ 398 h 489"/>
                <a:gd name="T98" fmla="*/ 424 w 490"/>
                <a:gd name="T99" fmla="*/ 394 h 489"/>
                <a:gd name="T100" fmla="*/ 489 w 490"/>
                <a:gd name="T101" fmla="*/ 303 h 489"/>
                <a:gd name="T102" fmla="*/ 424 w 490"/>
                <a:gd name="T103" fmla="*/ 212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90" h="489">
                  <a:moveTo>
                    <a:pt x="430" y="372"/>
                  </a:moveTo>
                  <a:lnTo>
                    <a:pt x="430" y="233"/>
                  </a:lnTo>
                  <a:lnTo>
                    <a:pt x="430" y="233"/>
                  </a:lnTo>
                  <a:cubicBezTo>
                    <a:pt x="456" y="247"/>
                    <a:pt x="472" y="273"/>
                    <a:pt x="472" y="303"/>
                  </a:cubicBezTo>
                  <a:lnTo>
                    <a:pt x="472" y="303"/>
                  </a:lnTo>
                  <a:cubicBezTo>
                    <a:pt x="472" y="332"/>
                    <a:pt x="456" y="358"/>
                    <a:pt x="430" y="372"/>
                  </a:cubicBezTo>
                  <a:close/>
                  <a:moveTo>
                    <a:pt x="413" y="379"/>
                  </a:moveTo>
                  <a:lnTo>
                    <a:pt x="413" y="379"/>
                  </a:lnTo>
                  <a:cubicBezTo>
                    <a:pt x="406" y="381"/>
                    <a:pt x="399" y="382"/>
                    <a:pt x="392" y="382"/>
                  </a:cubicBezTo>
                  <a:lnTo>
                    <a:pt x="372" y="382"/>
                  </a:lnTo>
                  <a:lnTo>
                    <a:pt x="372" y="223"/>
                  </a:lnTo>
                  <a:lnTo>
                    <a:pt x="392" y="223"/>
                  </a:lnTo>
                  <a:lnTo>
                    <a:pt x="392" y="223"/>
                  </a:lnTo>
                  <a:cubicBezTo>
                    <a:pt x="399" y="223"/>
                    <a:pt x="406" y="224"/>
                    <a:pt x="413" y="226"/>
                  </a:cubicBezTo>
                  <a:lnTo>
                    <a:pt x="413" y="379"/>
                  </a:lnTo>
                  <a:close/>
                  <a:moveTo>
                    <a:pt x="255" y="471"/>
                  </a:moveTo>
                  <a:lnTo>
                    <a:pt x="255" y="471"/>
                  </a:lnTo>
                  <a:cubicBezTo>
                    <a:pt x="258" y="463"/>
                    <a:pt x="266" y="458"/>
                    <a:pt x="274" y="458"/>
                  </a:cubicBezTo>
                  <a:lnTo>
                    <a:pt x="274" y="458"/>
                  </a:lnTo>
                  <a:cubicBezTo>
                    <a:pt x="283" y="458"/>
                    <a:pt x="290" y="463"/>
                    <a:pt x="292" y="471"/>
                  </a:cubicBezTo>
                  <a:lnTo>
                    <a:pt x="255" y="471"/>
                  </a:lnTo>
                  <a:close/>
                  <a:moveTo>
                    <a:pt x="117" y="223"/>
                  </a:moveTo>
                  <a:lnTo>
                    <a:pt x="117" y="382"/>
                  </a:lnTo>
                  <a:lnTo>
                    <a:pt x="97" y="382"/>
                  </a:lnTo>
                  <a:lnTo>
                    <a:pt x="97" y="382"/>
                  </a:lnTo>
                  <a:cubicBezTo>
                    <a:pt x="90" y="382"/>
                    <a:pt x="83" y="381"/>
                    <a:pt x="77" y="379"/>
                  </a:cubicBezTo>
                  <a:lnTo>
                    <a:pt x="77" y="226"/>
                  </a:lnTo>
                  <a:lnTo>
                    <a:pt x="77" y="226"/>
                  </a:lnTo>
                  <a:cubicBezTo>
                    <a:pt x="83" y="224"/>
                    <a:pt x="90" y="223"/>
                    <a:pt x="97" y="223"/>
                  </a:cubicBezTo>
                  <a:lnTo>
                    <a:pt x="117" y="223"/>
                  </a:lnTo>
                  <a:close/>
                  <a:moveTo>
                    <a:pt x="59" y="371"/>
                  </a:moveTo>
                  <a:lnTo>
                    <a:pt x="59" y="371"/>
                  </a:lnTo>
                  <a:cubicBezTo>
                    <a:pt x="34" y="357"/>
                    <a:pt x="18" y="331"/>
                    <a:pt x="18" y="303"/>
                  </a:cubicBezTo>
                  <a:lnTo>
                    <a:pt x="18" y="303"/>
                  </a:lnTo>
                  <a:cubicBezTo>
                    <a:pt x="18" y="273"/>
                    <a:pt x="34" y="247"/>
                    <a:pt x="59" y="233"/>
                  </a:cubicBezTo>
                  <a:lnTo>
                    <a:pt x="59" y="371"/>
                  </a:lnTo>
                  <a:close/>
                  <a:moveTo>
                    <a:pt x="424" y="212"/>
                  </a:moveTo>
                  <a:lnTo>
                    <a:pt x="424" y="212"/>
                  </a:lnTo>
                  <a:cubicBezTo>
                    <a:pt x="416" y="209"/>
                    <a:pt x="409" y="207"/>
                    <a:pt x="401" y="207"/>
                  </a:cubicBezTo>
                  <a:lnTo>
                    <a:pt x="401" y="155"/>
                  </a:lnTo>
                  <a:lnTo>
                    <a:pt x="401" y="155"/>
                  </a:lnTo>
                  <a:cubicBezTo>
                    <a:pt x="401" y="69"/>
                    <a:pt x="331" y="0"/>
                    <a:pt x="245" y="0"/>
                  </a:cubicBezTo>
                  <a:lnTo>
                    <a:pt x="245" y="0"/>
                  </a:lnTo>
                  <a:cubicBezTo>
                    <a:pt x="158" y="0"/>
                    <a:pt x="88" y="69"/>
                    <a:pt x="88" y="155"/>
                  </a:cubicBezTo>
                  <a:lnTo>
                    <a:pt x="88" y="207"/>
                  </a:lnTo>
                  <a:lnTo>
                    <a:pt x="88" y="207"/>
                  </a:lnTo>
                  <a:cubicBezTo>
                    <a:pt x="80" y="207"/>
                    <a:pt x="72" y="209"/>
                    <a:pt x="65" y="212"/>
                  </a:cubicBezTo>
                  <a:lnTo>
                    <a:pt x="65" y="212"/>
                  </a:lnTo>
                  <a:cubicBezTo>
                    <a:pt x="27" y="225"/>
                    <a:pt x="0" y="261"/>
                    <a:pt x="0" y="303"/>
                  </a:cubicBezTo>
                  <a:lnTo>
                    <a:pt x="0" y="303"/>
                  </a:lnTo>
                  <a:cubicBezTo>
                    <a:pt x="0" y="343"/>
                    <a:pt x="27" y="380"/>
                    <a:pt x="65" y="394"/>
                  </a:cubicBezTo>
                  <a:lnTo>
                    <a:pt x="65" y="394"/>
                  </a:lnTo>
                  <a:cubicBezTo>
                    <a:pt x="75" y="397"/>
                    <a:pt x="86" y="399"/>
                    <a:pt x="97" y="399"/>
                  </a:cubicBezTo>
                  <a:lnTo>
                    <a:pt x="126" y="399"/>
                  </a:lnTo>
                  <a:lnTo>
                    <a:pt x="126" y="399"/>
                  </a:lnTo>
                  <a:cubicBezTo>
                    <a:pt x="131" y="399"/>
                    <a:pt x="135" y="395"/>
                    <a:pt x="135" y="390"/>
                  </a:cubicBezTo>
                  <a:lnTo>
                    <a:pt x="135" y="214"/>
                  </a:lnTo>
                  <a:lnTo>
                    <a:pt x="135" y="214"/>
                  </a:lnTo>
                  <a:cubicBezTo>
                    <a:pt x="135" y="210"/>
                    <a:pt x="131" y="206"/>
                    <a:pt x="126" y="206"/>
                  </a:cubicBezTo>
                  <a:lnTo>
                    <a:pt x="106" y="206"/>
                  </a:lnTo>
                  <a:lnTo>
                    <a:pt x="106" y="155"/>
                  </a:lnTo>
                  <a:lnTo>
                    <a:pt x="106" y="155"/>
                  </a:lnTo>
                  <a:cubicBezTo>
                    <a:pt x="106" y="79"/>
                    <a:pt x="168" y="17"/>
                    <a:pt x="245" y="17"/>
                  </a:cubicBezTo>
                  <a:lnTo>
                    <a:pt x="245" y="17"/>
                  </a:lnTo>
                  <a:cubicBezTo>
                    <a:pt x="321" y="17"/>
                    <a:pt x="383" y="79"/>
                    <a:pt x="383" y="155"/>
                  </a:cubicBezTo>
                  <a:lnTo>
                    <a:pt x="383" y="206"/>
                  </a:lnTo>
                  <a:lnTo>
                    <a:pt x="363" y="206"/>
                  </a:lnTo>
                  <a:lnTo>
                    <a:pt x="363" y="206"/>
                  </a:lnTo>
                  <a:cubicBezTo>
                    <a:pt x="358" y="206"/>
                    <a:pt x="354" y="210"/>
                    <a:pt x="354" y="214"/>
                  </a:cubicBezTo>
                  <a:lnTo>
                    <a:pt x="354" y="390"/>
                  </a:lnTo>
                  <a:lnTo>
                    <a:pt x="354" y="390"/>
                  </a:lnTo>
                  <a:cubicBezTo>
                    <a:pt x="354" y="395"/>
                    <a:pt x="358" y="399"/>
                    <a:pt x="363" y="399"/>
                  </a:cubicBezTo>
                  <a:lnTo>
                    <a:pt x="383" y="399"/>
                  </a:lnTo>
                  <a:lnTo>
                    <a:pt x="383" y="449"/>
                  </a:lnTo>
                  <a:lnTo>
                    <a:pt x="383" y="450"/>
                  </a:lnTo>
                  <a:lnTo>
                    <a:pt x="383" y="450"/>
                  </a:lnTo>
                  <a:cubicBezTo>
                    <a:pt x="383" y="455"/>
                    <a:pt x="381" y="460"/>
                    <a:pt x="377" y="464"/>
                  </a:cubicBezTo>
                  <a:lnTo>
                    <a:pt x="377" y="464"/>
                  </a:lnTo>
                  <a:cubicBezTo>
                    <a:pt x="374" y="468"/>
                    <a:pt x="369" y="471"/>
                    <a:pt x="363" y="471"/>
                  </a:cubicBezTo>
                  <a:lnTo>
                    <a:pt x="363" y="471"/>
                  </a:lnTo>
                  <a:lnTo>
                    <a:pt x="310" y="471"/>
                  </a:lnTo>
                  <a:lnTo>
                    <a:pt x="310" y="471"/>
                  </a:lnTo>
                  <a:cubicBezTo>
                    <a:pt x="309" y="464"/>
                    <a:pt x="306" y="457"/>
                    <a:pt x="301" y="452"/>
                  </a:cubicBezTo>
                  <a:lnTo>
                    <a:pt x="301" y="452"/>
                  </a:lnTo>
                  <a:cubicBezTo>
                    <a:pt x="293" y="445"/>
                    <a:pt x="284" y="440"/>
                    <a:pt x="274" y="440"/>
                  </a:cubicBezTo>
                  <a:lnTo>
                    <a:pt x="274" y="440"/>
                  </a:lnTo>
                  <a:cubicBezTo>
                    <a:pt x="253" y="440"/>
                    <a:pt x="236" y="458"/>
                    <a:pt x="236" y="480"/>
                  </a:cubicBezTo>
                  <a:lnTo>
                    <a:pt x="236" y="480"/>
                  </a:lnTo>
                  <a:cubicBezTo>
                    <a:pt x="236" y="484"/>
                    <a:pt x="240" y="488"/>
                    <a:pt x="245" y="488"/>
                  </a:cubicBezTo>
                  <a:lnTo>
                    <a:pt x="303" y="488"/>
                  </a:lnTo>
                  <a:lnTo>
                    <a:pt x="363" y="488"/>
                  </a:lnTo>
                  <a:lnTo>
                    <a:pt x="363" y="488"/>
                  </a:lnTo>
                  <a:lnTo>
                    <a:pt x="363" y="488"/>
                  </a:lnTo>
                  <a:cubicBezTo>
                    <a:pt x="373" y="488"/>
                    <a:pt x="382" y="483"/>
                    <a:pt x="390" y="476"/>
                  </a:cubicBezTo>
                  <a:lnTo>
                    <a:pt x="390" y="476"/>
                  </a:lnTo>
                  <a:cubicBezTo>
                    <a:pt x="397" y="470"/>
                    <a:pt x="401" y="460"/>
                    <a:pt x="401" y="450"/>
                  </a:cubicBezTo>
                  <a:lnTo>
                    <a:pt x="401" y="449"/>
                  </a:lnTo>
                  <a:lnTo>
                    <a:pt x="401" y="398"/>
                  </a:lnTo>
                  <a:lnTo>
                    <a:pt x="401" y="398"/>
                  </a:lnTo>
                  <a:cubicBezTo>
                    <a:pt x="409" y="397"/>
                    <a:pt x="417" y="396"/>
                    <a:pt x="424" y="394"/>
                  </a:cubicBezTo>
                  <a:lnTo>
                    <a:pt x="424" y="394"/>
                  </a:lnTo>
                  <a:cubicBezTo>
                    <a:pt x="463" y="380"/>
                    <a:pt x="489" y="344"/>
                    <a:pt x="489" y="303"/>
                  </a:cubicBezTo>
                  <a:lnTo>
                    <a:pt x="489" y="303"/>
                  </a:lnTo>
                  <a:cubicBezTo>
                    <a:pt x="489" y="261"/>
                    <a:pt x="463" y="225"/>
                    <a:pt x="424" y="2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7197" dirty="0">
                <a:solidFill>
                  <a:schemeClr val="tx2"/>
                </a:solidFill>
                <a:latin typeface="Open Sans Light" panose="020B0306030504020204" pitchFamily="34" charset="0"/>
              </a:endParaRPr>
            </a:p>
          </p:txBody>
        </p:sp>
        <p:sp>
          <p:nvSpPr>
            <p:cNvPr id="107" name="Shape 2660">
              <a:extLst>
                <a:ext uri="{FF2B5EF4-FFF2-40B4-BE49-F238E27FC236}">
                  <a16:creationId xmlns:a16="http://schemas.microsoft.com/office/drawing/2014/main" id="{9CCEFF15-3467-4818-8B5A-FAE3D6C69F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927139" y="10109611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17673"/>
                  </a:moveTo>
                  <a:cubicBezTo>
                    <a:pt x="20618" y="18215"/>
                    <a:pt x="20178" y="18655"/>
                    <a:pt x="19636" y="18655"/>
                  </a:cubicBezTo>
                  <a:lnTo>
                    <a:pt x="1964" y="18655"/>
                  </a:lnTo>
                  <a:cubicBezTo>
                    <a:pt x="1422" y="18655"/>
                    <a:pt x="982" y="18215"/>
                    <a:pt x="982" y="17673"/>
                  </a:cubicBezTo>
                  <a:lnTo>
                    <a:pt x="982" y="5891"/>
                  </a:lnTo>
                  <a:cubicBezTo>
                    <a:pt x="982" y="5349"/>
                    <a:pt x="1422" y="4909"/>
                    <a:pt x="1964" y="4909"/>
                  </a:cubicBezTo>
                  <a:lnTo>
                    <a:pt x="19636" y="4909"/>
                  </a:lnTo>
                  <a:cubicBezTo>
                    <a:pt x="20178" y="4909"/>
                    <a:pt x="20618" y="5349"/>
                    <a:pt x="20618" y="5891"/>
                  </a:cubicBezTo>
                  <a:cubicBezTo>
                    <a:pt x="20618" y="5891"/>
                    <a:pt x="20618" y="17673"/>
                    <a:pt x="20618" y="17673"/>
                  </a:cubicBezTo>
                  <a:close/>
                  <a:moveTo>
                    <a:pt x="19636" y="3927"/>
                  </a:moveTo>
                  <a:lnTo>
                    <a:pt x="12476" y="3927"/>
                  </a:lnTo>
                  <a:lnTo>
                    <a:pt x="14476" y="1927"/>
                  </a:lnTo>
                  <a:cubicBezTo>
                    <a:pt x="14557" y="1949"/>
                    <a:pt x="14640" y="1964"/>
                    <a:pt x="14727" y="1964"/>
                  </a:cubicBezTo>
                  <a:cubicBezTo>
                    <a:pt x="15269" y="1964"/>
                    <a:pt x="15709" y="1524"/>
                    <a:pt x="15709" y="982"/>
                  </a:cubicBezTo>
                  <a:cubicBezTo>
                    <a:pt x="15709" y="440"/>
                    <a:pt x="15269" y="0"/>
                    <a:pt x="14727" y="0"/>
                  </a:cubicBezTo>
                  <a:cubicBezTo>
                    <a:pt x="14185" y="0"/>
                    <a:pt x="13745" y="440"/>
                    <a:pt x="13745" y="982"/>
                  </a:cubicBezTo>
                  <a:cubicBezTo>
                    <a:pt x="13745" y="1069"/>
                    <a:pt x="13761" y="1153"/>
                    <a:pt x="13782" y="1233"/>
                  </a:cubicBezTo>
                  <a:lnTo>
                    <a:pt x="11088" y="3927"/>
                  </a:lnTo>
                  <a:lnTo>
                    <a:pt x="10513" y="3927"/>
                  </a:lnTo>
                  <a:lnTo>
                    <a:pt x="7818" y="1233"/>
                  </a:lnTo>
                  <a:cubicBezTo>
                    <a:pt x="7839" y="1153"/>
                    <a:pt x="7855" y="1069"/>
                    <a:pt x="7855" y="982"/>
                  </a:cubicBezTo>
                  <a:cubicBezTo>
                    <a:pt x="7855" y="440"/>
                    <a:pt x="7415" y="0"/>
                    <a:pt x="6873" y="0"/>
                  </a:cubicBezTo>
                  <a:cubicBezTo>
                    <a:pt x="6331" y="0"/>
                    <a:pt x="5891" y="440"/>
                    <a:pt x="5891" y="982"/>
                  </a:cubicBezTo>
                  <a:cubicBezTo>
                    <a:pt x="5891" y="1524"/>
                    <a:pt x="6331" y="1964"/>
                    <a:pt x="6873" y="1964"/>
                  </a:cubicBezTo>
                  <a:cubicBezTo>
                    <a:pt x="6960" y="1964"/>
                    <a:pt x="7043" y="1949"/>
                    <a:pt x="7124" y="1927"/>
                  </a:cubicBezTo>
                  <a:lnTo>
                    <a:pt x="9124" y="3927"/>
                  </a:lnTo>
                  <a:lnTo>
                    <a:pt x="1964" y="3927"/>
                  </a:lnTo>
                  <a:cubicBezTo>
                    <a:pt x="879" y="3927"/>
                    <a:pt x="0" y="4806"/>
                    <a:pt x="0" y="5891"/>
                  </a:cubicBezTo>
                  <a:lnTo>
                    <a:pt x="0" y="17673"/>
                  </a:lnTo>
                  <a:cubicBezTo>
                    <a:pt x="0" y="18757"/>
                    <a:pt x="879" y="19637"/>
                    <a:pt x="1964" y="19637"/>
                  </a:cubicBezTo>
                  <a:lnTo>
                    <a:pt x="3927" y="19637"/>
                  </a:lnTo>
                  <a:lnTo>
                    <a:pt x="3927" y="21109"/>
                  </a:lnTo>
                  <a:cubicBezTo>
                    <a:pt x="3927" y="21381"/>
                    <a:pt x="4147" y="21600"/>
                    <a:pt x="4418" y="21600"/>
                  </a:cubicBezTo>
                  <a:cubicBezTo>
                    <a:pt x="4689" y="21600"/>
                    <a:pt x="4909" y="21381"/>
                    <a:pt x="4909" y="21109"/>
                  </a:cubicBezTo>
                  <a:lnTo>
                    <a:pt x="4909" y="20618"/>
                  </a:lnTo>
                  <a:lnTo>
                    <a:pt x="16691" y="20618"/>
                  </a:lnTo>
                  <a:lnTo>
                    <a:pt x="16691" y="21109"/>
                  </a:lnTo>
                  <a:cubicBezTo>
                    <a:pt x="16691" y="21381"/>
                    <a:pt x="16911" y="21600"/>
                    <a:pt x="17182" y="21600"/>
                  </a:cubicBezTo>
                  <a:cubicBezTo>
                    <a:pt x="17453" y="21600"/>
                    <a:pt x="17673" y="21381"/>
                    <a:pt x="17673" y="21109"/>
                  </a:cubicBezTo>
                  <a:lnTo>
                    <a:pt x="17673" y="19637"/>
                  </a:lnTo>
                  <a:lnTo>
                    <a:pt x="19636" y="19637"/>
                  </a:lnTo>
                  <a:cubicBezTo>
                    <a:pt x="20721" y="19637"/>
                    <a:pt x="21600" y="18757"/>
                    <a:pt x="21600" y="17673"/>
                  </a:cubicBezTo>
                  <a:lnTo>
                    <a:pt x="21600" y="5891"/>
                  </a:lnTo>
                  <a:cubicBezTo>
                    <a:pt x="21600" y="4806"/>
                    <a:pt x="20721" y="3927"/>
                    <a:pt x="19636" y="3927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08" name="Shape 2676">
              <a:extLst>
                <a:ext uri="{FF2B5EF4-FFF2-40B4-BE49-F238E27FC236}">
                  <a16:creationId xmlns:a16="http://schemas.microsoft.com/office/drawing/2014/main" id="{6EE92E3E-DEA9-4285-B628-4FAA6054D9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982541" y="11932412"/>
              <a:ext cx="40629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50" y="20121"/>
                  </a:moveTo>
                  <a:cubicBezTo>
                    <a:pt x="14850" y="20393"/>
                    <a:pt x="14546" y="20612"/>
                    <a:pt x="14171" y="20612"/>
                  </a:cubicBezTo>
                  <a:cubicBezTo>
                    <a:pt x="13977" y="20612"/>
                    <a:pt x="13804" y="20552"/>
                    <a:pt x="13680" y="20457"/>
                  </a:cubicBezTo>
                  <a:lnTo>
                    <a:pt x="13677" y="20459"/>
                  </a:lnTo>
                  <a:lnTo>
                    <a:pt x="13500" y="20342"/>
                  </a:lnTo>
                  <a:lnTo>
                    <a:pt x="13500" y="1256"/>
                  </a:lnTo>
                  <a:lnTo>
                    <a:pt x="13698" y="1126"/>
                  </a:lnTo>
                  <a:lnTo>
                    <a:pt x="13700" y="1127"/>
                  </a:lnTo>
                  <a:cubicBezTo>
                    <a:pt x="13822" y="1042"/>
                    <a:pt x="13988" y="987"/>
                    <a:pt x="14171" y="987"/>
                  </a:cubicBezTo>
                  <a:cubicBezTo>
                    <a:pt x="14546" y="987"/>
                    <a:pt x="14850" y="1208"/>
                    <a:pt x="14850" y="1479"/>
                  </a:cubicBezTo>
                  <a:cubicBezTo>
                    <a:pt x="14850" y="1479"/>
                    <a:pt x="14850" y="20121"/>
                    <a:pt x="14850" y="20121"/>
                  </a:cubicBezTo>
                  <a:close/>
                  <a:moveTo>
                    <a:pt x="12150" y="19448"/>
                  </a:moveTo>
                  <a:lnTo>
                    <a:pt x="5400" y="14978"/>
                  </a:lnTo>
                  <a:lnTo>
                    <a:pt x="5400" y="6607"/>
                  </a:lnTo>
                  <a:lnTo>
                    <a:pt x="5702" y="6407"/>
                  </a:lnTo>
                  <a:lnTo>
                    <a:pt x="5699" y="6406"/>
                  </a:lnTo>
                  <a:lnTo>
                    <a:pt x="12150" y="2147"/>
                  </a:lnTo>
                  <a:cubicBezTo>
                    <a:pt x="12150" y="2147"/>
                    <a:pt x="12150" y="19448"/>
                    <a:pt x="12150" y="19448"/>
                  </a:cubicBezTo>
                  <a:close/>
                  <a:moveTo>
                    <a:pt x="4050" y="14648"/>
                  </a:moveTo>
                  <a:cubicBezTo>
                    <a:pt x="2509" y="14284"/>
                    <a:pt x="1350" y="12700"/>
                    <a:pt x="1350" y="10800"/>
                  </a:cubicBezTo>
                  <a:cubicBezTo>
                    <a:pt x="1350" y="8900"/>
                    <a:pt x="2509" y="7315"/>
                    <a:pt x="4050" y="6952"/>
                  </a:cubicBezTo>
                  <a:cubicBezTo>
                    <a:pt x="4050" y="6952"/>
                    <a:pt x="4050" y="14648"/>
                    <a:pt x="4050" y="14648"/>
                  </a:cubicBezTo>
                  <a:close/>
                  <a:moveTo>
                    <a:pt x="16208" y="1472"/>
                  </a:moveTo>
                  <a:cubicBezTo>
                    <a:pt x="16208" y="658"/>
                    <a:pt x="15297" y="0"/>
                    <a:pt x="14174" y="0"/>
                  </a:cubicBezTo>
                  <a:cubicBezTo>
                    <a:pt x="13599" y="0"/>
                    <a:pt x="13083" y="174"/>
                    <a:pt x="12713" y="451"/>
                  </a:cubicBezTo>
                  <a:lnTo>
                    <a:pt x="4456" y="5905"/>
                  </a:lnTo>
                  <a:cubicBezTo>
                    <a:pt x="1972" y="6050"/>
                    <a:pt x="0" y="8183"/>
                    <a:pt x="0" y="10800"/>
                  </a:cubicBezTo>
                  <a:cubicBezTo>
                    <a:pt x="0" y="13425"/>
                    <a:pt x="1985" y="15563"/>
                    <a:pt x="4481" y="15696"/>
                  </a:cubicBezTo>
                  <a:lnTo>
                    <a:pt x="12713" y="21148"/>
                  </a:lnTo>
                  <a:cubicBezTo>
                    <a:pt x="13083" y="21426"/>
                    <a:pt x="13599" y="21600"/>
                    <a:pt x="14174" y="21600"/>
                  </a:cubicBezTo>
                  <a:cubicBezTo>
                    <a:pt x="15297" y="21600"/>
                    <a:pt x="16208" y="20941"/>
                    <a:pt x="16208" y="20129"/>
                  </a:cubicBezTo>
                  <a:cubicBezTo>
                    <a:pt x="16208" y="20110"/>
                    <a:pt x="16201" y="20092"/>
                    <a:pt x="16200" y="20073"/>
                  </a:cubicBezTo>
                  <a:lnTo>
                    <a:pt x="16200" y="1527"/>
                  </a:lnTo>
                  <a:cubicBezTo>
                    <a:pt x="16201" y="1508"/>
                    <a:pt x="16208" y="1490"/>
                    <a:pt x="16208" y="1472"/>
                  </a:cubicBezTo>
                  <a:moveTo>
                    <a:pt x="18225" y="7855"/>
                  </a:moveTo>
                  <a:cubicBezTo>
                    <a:pt x="17852" y="7855"/>
                    <a:pt x="17550" y="8074"/>
                    <a:pt x="17550" y="8345"/>
                  </a:cubicBezTo>
                  <a:cubicBezTo>
                    <a:pt x="17550" y="8617"/>
                    <a:pt x="17852" y="8836"/>
                    <a:pt x="18225" y="8836"/>
                  </a:cubicBezTo>
                  <a:cubicBezTo>
                    <a:pt x="19344" y="8836"/>
                    <a:pt x="20250" y="9716"/>
                    <a:pt x="20250" y="10800"/>
                  </a:cubicBezTo>
                  <a:cubicBezTo>
                    <a:pt x="20250" y="11884"/>
                    <a:pt x="19344" y="12764"/>
                    <a:pt x="18225" y="12764"/>
                  </a:cubicBezTo>
                  <a:cubicBezTo>
                    <a:pt x="17852" y="12764"/>
                    <a:pt x="17550" y="12983"/>
                    <a:pt x="17550" y="13255"/>
                  </a:cubicBezTo>
                  <a:cubicBezTo>
                    <a:pt x="17550" y="13526"/>
                    <a:pt x="17852" y="13745"/>
                    <a:pt x="18225" y="13745"/>
                  </a:cubicBezTo>
                  <a:cubicBezTo>
                    <a:pt x="20089" y="13745"/>
                    <a:pt x="21600" y="12426"/>
                    <a:pt x="21600" y="10800"/>
                  </a:cubicBezTo>
                  <a:cubicBezTo>
                    <a:pt x="21600" y="9173"/>
                    <a:pt x="20089" y="7855"/>
                    <a:pt x="18225" y="785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56" name="TextBox 31">
            <a:extLst>
              <a:ext uri="{FF2B5EF4-FFF2-40B4-BE49-F238E27FC236}">
                <a16:creationId xmlns:a16="http://schemas.microsoft.com/office/drawing/2014/main" id="{96C6FB3B-3786-4134-A517-79A7FD8FF2F5}"/>
              </a:ext>
            </a:extLst>
          </p:cNvPr>
          <p:cNvSpPr txBox="1"/>
          <p:nvPr/>
        </p:nvSpPr>
        <p:spPr>
          <a:xfrm>
            <a:off x="7898114" y="365435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6" name="TextBox 31">
            <a:extLst>
              <a:ext uri="{FF2B5EF4-FFF2-40B4-BE49-F238E27FC236}">
                <a16:creationId xmlns:a16="http://schemas.microsoft.com/office/drawing/2014/main" id="{A601A868-97F7-4A98-B047-26D03FD9F323}"/>
              </a:ext>
            </a:extLst>
          </p:cNvPr>
          <p:cNvSpPr txBox="1"/>
          <p:nvPr/>
        </p:nvSpPr>
        <p:spPr>
          <a:xfrm>
            <a:off x="7898114" y="1101448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86" name="TextBox 31">
            <a:extLst>
              <a:ext uri="{FF2B5EF4-FFF2-40B4-BE49-F238E27FC236}">
                <a16:creationId xmlns:a16="http://schemas.microsoft.com/office/drawing/2014/main" id="{665020E6-3CEA-46E2-AADB-4160F06540EE}"/>
              </a:ext>
            </a:extLst>
          </p:cNvPr>
          <p:cNvSpPr txBox="1"/>
          <p:nvPr/>
        </p:nvSpPr>
        <p:spPr>
          <a:xfrm>
            <a:off x="7898114" y="733441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8547DC32-8320-479E-BF09-C1A5B00232E8}"/>
              </a:ext>
            </a:extLst>
          </p:cNvPr>
          <p:cNvSpPr/>
          <p:nvPr/>
        </p:nvSpPr>
        <p:spPr>
          <a:xfrm>
            <a:off x="5056310" y="7571942"/>
            <a:ext cx="914400" cy="1097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7E782665-2201-4A6E-805A-AFB4AA0D5C8A}"/>
              </a:ext>
            </a:extLst>
          </p:cNvPr>
          <p:cNvGrpSpPr/>
          <p:nvPr/>
        </p:nvGrpSpPr>
        <p:grpSpPr>
          <a:xfrm>
            <a:off x="4169720" y="3665272"/>
            <a:ext cx="1800990" cy="3271655"/>
            <a:chOff x="4169720" y="3665272"/>
            <a:chExt cx="1800990" cy="3271655"/>
          </a:xfrm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72FF414F-F2C3-44CC-A322-816D02EDDC7F}"/>
                </a:ext>
              </a:extLst>
            </p:cNvPr>
            <p:cNvSpPr/>
            <p:nvPr/>
          </p:nvSpPr>
          <p:spPr>
            <a:xfrm>
              <a:off x="5056310" y="3891880"/>
              <a:ext cx="914400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D5541033-9B6F-43A9-9381-DB9E96C2E0BF}"/>
                </a:ext>
              </a:extLst>
            </p:cNvPr>
            <p:cNvSpPr/>
            <p:nvPr/>
          </p:nvSpPr>
          <p:spPr>
            <a:xfrm rot="18149593">
              <a:off x="2588756" y="5246236"/>
              <a:ext cx="3271655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D9B60C4E-C7B7-4DBA-8F04-8FA33CA77562}"/>
              </a:ext>
            </a:extLst>
          </p:cNvPr>
          <p:cNvGrpSpPr/>
          <p:nvPr/>
        </p:nvGrpSpPr>
        <p:grpSpPr>
          <a:xfrm>
            <a:off x="4093874" y="8316683"/>
            <a:ext cx="1806223" cy="3271655"/>
            <a:chOff x="4093874" y="8316683"/>
            <a:chExt cx="1806223" cy="3271655"/>
          </a:xfrm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03A3E8AB-ADDD-43BA-8814-9EA3AA951602}"/>
                </a:ext>
              </a:extLst>
            </p:cNvPr>
            <p:cNvSpPr/>
            <p:nvPr/>
          </p:nvSpPr>
          <p:spPr>
            <a:xfrm flipV="1">
              <a:off x="4985697" y="11252004"/>
              <a:ext cx="914400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7A2D988F-BC60-455F-BCC6-396AB0224FC5}"/>
                </a:ext>
              </a:extLst>
            </p:cNvPr>
            <p:cNvSpPr/>
            <p:nvPr/>
          </p:nvSpPr>
          <p:spPr>
            <a:xfrm rot="3450407" flipV="1">
              <a:off x="2512910" y="9897647"/>
              <a:ext cx="3271655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46ECB5B8-3604-4515-A26D-D7F21C252E03}"/>
              </a:ext>
            </a:extLst>
          </p:cNvPr>
          <p:cNvGrpSpPr/>
          <p:nvPr/>
        </p:nvGrpSpPr>
        <p:grpSpPr>
          <a:xfrm>
            <a:off x="9546448" y="3028815"/>
            <a:ext cx="1010258" cy="1831069"/>
            <a:chOff x="9573338" y="3028815"/>
            <a:chExt cx="1010258" cy="1831069"/>
          </a:xfrm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D268BB2F-49B5-49C0-93AB-BA67919C3308}"/>
                </a:ext>
              </a:extLst>
            </p:cNvPr>
            <p:cNvSpPr/>
            <p:nvPr/>
          </p:nvSpPr>
          <p:spPr>
            <a:xfrm rot="19267054">
              <a:off x="9573338" y="3303655"/>
              <a:ext cx="914400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94DF72BD-4756-4B13-8B67-B8400B1FBBF2}"/>
                </a:ext>
              </a:extLst>
            </p:cNvPr>
            <p:cNvSpPr/>
            <p:nvPr/>
          </p:nvSpPr>
          <p:spPr>
            <a:xfrm rot="2332946" flipV="1">
              <a:off x="9573338" y="4475317"/>
              <a:ext cx="914400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673F8BCE-E287-4491-BDF3-BB9C01E786D6}"/>
                </a:ext>
              </a:extLst>
            </p:cNvPr>
            <p:cNvSpPr/>
            <p:nvPr/>
          </p:nvSpPr>
          <p:spPr>
            <a:xfrm>
              <a:off x="10355210" y="3028815"/>
              <a:ext cx="228386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1B13C6FD-E542-486B-B07B-7A7A895B3F83}"/>
                </a:ext>
              </a:extLst>
            </p:cNvPr>
            <p:cNvSpPr/>
            <p:nvPr/>
          </p:nvSpPr>
          <p:spPr>
            <a:xfrm>
              <a:off x="10351109" y="4750156"/>
              <a:ext cx="228386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" name="Grupo 66">
            <a:extLst>
              <a:ext uri="{FF2B5EF4-FFF2-40B4-BE49-F238E27FC236}">
                <a16:creationId xmlns:a16="http://schemas.microsoft.com/office/drawing/2014/main" id="{BF1D3B72-15F9-44E1-B020-671D960297E7}"/>
              </a:ext>
            </a:extLst>
          </p:cNvPr>
          <p:cNvGrpSpPr/>
          <p:nvPr/>
        </p:nvGrpSpPr>
        <p:grpSpPr>
          <a:xfrm>
            <a:off x="9546448" y="6719480"/>
            <a:ext cx="1010258" cy="1831069"/>
            <a:chOff x="9573338" y="3028815"/>
            <a:chExt cx="1010258" cy="1831069"/>
          </a:xfrm>
        </p:grpSpPr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5BD82246-31D6-4086-BF6B-DDE14C21ABD4}"/>
                </a:ext>
              </a:extLst>
            </p:cNvPr>
            <p:cNvSpPr/>
            <p:nvPr/>
          </p:nvSpPr>
          <p:spPr>
            <a:xfrm rot="19267054">
              <a:off x="9573338" y="3303655"/>
              <a:ext cx="914400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56398B1A-B00C-4E36-B704-FF62DCF80AA9}"/>
                </a:ext>
              </a:extLst>
            </p:cNvPr>
            <p:cNvSpPr/>
            <p:nvPr/>
          </p:nvSpPr>
          <p:spPr>
            <a:xfrm rot="2332946" flipV="1">
              <a:off x="9573338" y="4475317"/>
              <a:ext cx="914400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57D815FD-BC88-4A5E-BAC2-704E32FE1388}"/>
                </a:ext>
              </a:extLst>
            </p:cNvPr>
            <p:cNvSpPr/>
            <p:nvPr/>
          </p:nvSpPr>
          <p:spPr>
            <a:xfrm>
              <a:off x="10355210" y="3028815"/>
              <a:ext cx="228386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9C064526-6579-44EF-B72E-4DCA87931DFD}"/>
                </a:ext>
              </a:extLst>
            </p:cNvPr>
            <p:cNvSpPr/>
            <p:nvPr/>
          </p:nvSpPr>
          <p:spPr>
            <a:xfrm>
              <a:off x="10351109" y="4750156"/>
              <a:ext cx="228386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C62D0934-81F7-4D0F-9E65-83A45E65485B}"/>
              </a:ext>
            </a:extLst>
          </p:cNvPr>
          <p:cNvGrpSpPr/>
          <p:nvPr/>
        </p:nvGrpSpPr>
        <p:grpSpPr>
          <a:xfrm>
            <a:off x="9496526" y="10410145"/>
            <a:ext cx="1010258" cy="1831069"/>
            <a:chOff x="9573338" y="3028815"/>
            <a:chExt cx="1010258" cy="1831069"/>
          </a:xfrm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08B01139-2840-42CE-BA20-9196A711EB15}"/>
                </a:ext>
              </a:extLst>
            </p:cNvPr>
            <p:cNvSpPr/>
            <p:nvPr/>
          </p:nvSpPr>
          <p:spPr>
            <a:xfrm rot="19267054">
              <a:off x="9573338" y="3303655"/>
              <a:ext cx="914400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D58C866B-E2F0-47A1-9729-0AA1C0D2CBBF}"/>
                </a:ext>
              </a:extLst>
            </p:cNvPr>
            <p:cNvSpPr/>
            <p:nvPr/>
          </p:nvSpPr>
          <p:spPr>
            <a:xfrm rot="2332946" flipV="1">
              <a:off x="9573338" y="4475317"/>
              <a:ext cx="914400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957575AC-143B-4871-8FD9-657B62027DA8}"/>
                </a:ext>
              </a:extLst>
            </p:cNvPr>
            <p:cNvSpPr/>
            <p:nvPr/>
          </p:nvSpPr>
          <p:spPr>
            <a:xfrm>
              <a:off x="10355210" y="3028815"/>
              <a:ext cx="228386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43E2CB64-8E3D-44FD-A7F4-C907D48BB160}"/>
                </a:ext>
              </a:extLst>
            </p:cNvPr>
            <p:cNvSpPr/>
            <p:nvPr/>
          </p:nvSpPr>
          <p:spPr>
            <a:xfrm>
              <a:off x="10351109" y="4750156"/>
              <a:ext cx="228386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60872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9" name="Rectángulo: esquinas diagonales cortadas 28">
            <a:extLst>
              <a:ext uri="{FF2B5EF4-FFF2-40B4-BE49-F238E27FC236}">
                <a16:creationId xmlns:a16="http://schemas.microsoft.com/office/drawing/2014/main" id="{E55171A2-FD7F-4CFF-A653-0A5B9960431E}"/>
              </a:ext>
            </a:extLst>
          </p:cNvPr>
          <p:cNvSpPr/>
          <p:nvPr/>
        </p:nvSpPr>
        <p:spPr>
          <a:xfrm>
            <a:off x="1618263" y="6391469"/>
            <a:ext cx="3130956" cy="933061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31">
            <a:extLst>
              <a:ext uri="{FF2B5EF4-FFF2-40B4-BE49-F238E27FC236}">
                <a16:creationId xmlns:a16="http://schemas.microsoft.com/office/drawing/2014/main" id="{B581BE61-D65F-46A9-ACC7-A6E9324E47F6}"/>
              </a:ext>
            </a:extLst>
          </p:cNvPr>
          <p:cNvSpPr txBox="1"/>
          <p:nvPr/>
        </p:nvSpPr>
        <p:spPr>
          <a:xfrm>
            <a:off x="2699776" y="6565611"/>
            <a:ext cx="96792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1" name="Rectángulo: esquinas diagonales cortadas 30">
            <a:extLst>
              <a:ext uri="{FF2B5EF4-FFF2-40B4-BE49-F238E27FC236}">
                <a16:creationId xmlns:a16="http://schemas.microsoft.com/office/drawing/2014/main" id="{87AE9FE0-28E9-4349-BEEA-2FBADD45E3C7}"/>
              </a:ext>
            </a:extLst>
          </p:cNvPr>
          <p:cNvSpPr/>
          <p:nvPr/>
        </p:nvSpPr>
        <p:spPr>
          <a:xfrm>
            <a:off x="5471512" y="3448309"/>
            <a:ext cx="2928102" cy="795680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2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69F4E17-E69A-4E05-A647-278173D46A9D}"/>
              </a:ext>
            </a:extLst>
          </p:cNvPr>
          <p:cNvSpPr txBox="1"/>
          <p:nvPr/>
        </p:nvSpPr>
        <p:spPr>
          <a:xfrm>
            <a:off x="6482954" y="3596811"/>
            <a:ext cx="905215" cy="4986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3" name="Rectángulo: esquinas diagonales cortadas 32">
            <a:extLst>
              <a:ext uri="{FF2B5EF4-FFF2-40B4-BE49-F238E27FC236}">
                <a16:creationId xmlns:a16="http://schemas.microsoft.com/office/drawing/2014/main" id="{8457925F-A688-4487-9B35-42227EA94FEB}"/>
              </a:ext>
            </a:extLst>
          </p:cNvPr>
          <p:cNvSpPr/>
          <p:nvPr/>
        </p:nvSpPr>
        <p:spPr>
          <a:xfrm>
            <a:off x="5471514" y="9186343"/>
            <a:ext cx="2928102" cy="795680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2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1">
            <a:extLst>
              <a:ext uri="{FF2B5EF4-FFF2-40B4-BE49-F238E27FC236}">
                <a16:creationId xmlns:a16="http://schemas.microsoft.com/office/drawing/2014/main" id="{85297893-78BC-4232-A45E-215EB92317D3}"/>
              </a:ext>
            </a:extLst>
          </p:cNvPr>
          <p:cNvSpPr txBox="1"/>
          <p:nvPr/>
        </p:nvSpPr>
        <p:spPr>
          <a:xfrm>
            <a:off x="6482956" y="9334845"/>
            <a:ext cx="905215" cy="4986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1" name="Rectángulo: esquinas diagonales cortadas 50">
            <a:extLst>
              <a:ext uri="{FF2B5EF4-FFF2-40B4-BE49-F238E27FC236}">
                <a16:creationId xmlns:a16="http://schemas.microsoft.com/office/drawing/2014/main" id="{3FDF2C80-803B-46BA-A1F1-DDBD835C2555}"/>
              </a:ext>
            </a:extLst>
          </p:cNvPr>
          <p:cNvSpPr/>
          <p:nvPr/>
        </p:nvSpPr>
        <p:spPr>
          <a:xfrm>
            <a:off x="9273856" y="7150386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3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31">
            <a:extLst>
              <a:ext uri="{FF2B5EF4-FFF2-40B4-BE49-F238E27FC236}">
                <a16:creationId xmlns:a16="http://schemas.microsoft.com/office/drawing/2014/main" id="{2DFFED8C-12BD-490D-A30F-5007B41FA47D}"/>
              </a:ext>
            </a:extLst>
          </p:cNvPr>
          <p:cNvSpPr txBox="1"/>
          <p:nvPr/>
        </p:nvSpPr>
        <p:spPr>
          <a:xfrm>
            <a:off x="10238567" y="7292027"/>
            <a:ext cx="863392" cy="475634"/>
          </a:xfrm>
          <a:prstGeom prst="rect">
            <a:avLst/>
          </a:prstGeom>
          <a:solidFill>
            <a:schemeClr val="accent3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4" name="Rectángulo: esquinas diagonales cortadas 53">
            <a:extLst>
              <a:ext uri="{FF2B5EF4-FFF2-40B4-BE49-F238E27FC236}">
                <a16:creationId xmlns:a16="http://schemas.microsoft.com/office/drawing/2014/main" id="{3DCBD94F-B7E3-4CDF-9E10-64918552A660}"/>
              </a:ext>
            </a:extLst>
          </p:cNvPr>
          <p:cNvSpPr/>
          <p:nvPr/>
        </p:nvSpPr>
        <p:spPr>
          <a:xfrm>
            <a:off x="9273862" y="2689391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3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31">
            <a:extLst>
              <a:ext uri="{FF2B5EF4-FFF2-40B4-BE49-F238E27FC236}">
                <a16:creationId xmlns:a16="http://schemas.microsoft.com/office/drawing/2014/main" id="{71FDEB25-9A64-483A-A84E-5C2769E8C949}"/>
              </a:ext>
            </a:extLst>
          </p:cNvPr>
          <p:cNvSpPr txBox="1"/>
          <p:nvPr/>
        </p:nvSpPr>
        <p:spPr>
          <a:xfrm>
            <a:off x="10238573" y="2831032"/>
            <a:ext cx="863392" cy="475634"/>
          </a:xfrm>
          <a:prstGeom prst="rect">
            <a:avLst/>
          </a:prstGeom>
          <a:solidFill>
            <a:schemeClr val="accent3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7" name="Rectángulo: esquinas diagonales cortadas 56">
            <a:extLst>
              <a:ext uri="{FF2B5EF4-FFF2-40B4-BE49-F238E27FC236}">
                <a16:creationId xmlns:a16="http://schemas.microsoft.com/office/drawing/2014/main" id="{AF83E259-95F3-410A-8FB1-74E231A632DF}"/>
              </a:ext>
            </a:extLst>
          </p:cNvPr>
          <p:cNvSpPr/>
          <p:nvPr/>
        </p:nvSpPr>
        <p:spPr>
          <a:xfrm>
            <a:off x="9273862" y="4381367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3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31">
            <a:extLst>
              <a:ext uri="{FF2B5EF4-FFF2-40B4-BE49-F238E27FC236}">
                <a16:creationId xmlns:a16="http://schemas.microsoft.com/office/drawing/2014/main" id="{378607A5-B239-49EC-8F04-97B8211CA8CF}"/>
              </a:ext>
            </a:extLst>
          </p:cNvPr>
          <p:cNvSpPr txBox="1"/>
          <p:nvPr/>
        </p:nvSpPr>
        <p:spPr>
          <a:xfrm>
            <a:off x="10238573" y="4523008"/>
            <a:ext cx="863392" cy="475634"/>
          </a:xfrm>
          <a:prstGeom prst="rect">
            <a:avLst/>
          </a:prstGeom>
          <a:solidFill>
            <a:schemeClr val="accent3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0" name="Rectángulo: esquinas diagonales cortadas 59">
            <a:extLst>
              <a:ext uri="{FF2B5EF4-FFF2-40B4-BE49-F238E27FC236}">
                <a16:creationId xmlns:a16="http://schemas.microsoft.com/office/drawing/2014/main" id="{D2321E5D-4CFC-4E79-92C7-592071F0B392}"/>
              </a:ext>
            </a:extLst>
          </p:cNvPr>
          <p:cNvSpPr/>
          <p:nvPr/>
        </p:nvSpPr>
        <p:spPr>
          <a:xfrm>
            <a:off x="9273855" y="9273415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3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31">
            <a:extLst>
              <a:ext uri="{FF2B5EF4-FFF2-40B4-BE49-F238E27FC236}">
                <a16:creationId xmlns:a16="http://schemas.microsoft.com/office/drawing/2014/main" id="{6E358725-132D-4F9C-90B1-3F3E736B0ED6}"/>
              </a:ext>
            </a:extLst>
          </p:cNvPr>
          <p:cNvSpPr txBox="1"/>
          <p:nvPr/>
        </p:nvSpPr>
        <p:spPr>
          <a:xfrm>
            <a:off x="10238566" y="9415056"/>
            <a:ext cx="863392" cy="475634"/>
          </a:xfrm>
          <a:prstGeom prst="rect">
            <a:avLst/>
          </a:prstGeom>
          <a:solidFill>
            <a:schemeClr val="accent3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3" name="Rectángulo: esquinas diagonales cortadas 62">
            <a:extLst>
              <a:ext uri="{FF2B5EF4-FFF2-40B4-BE49-F238E27FC236}">
                <a16:creationId xmlns:a16="http://schemas.microsoft.com/office/drawing/2014/main" id="{F4DC40CB-3E4E-4B93-9AF8-840433CB45A0}"/>
              </a:ext>
            </a:extLst>
          </p:cNvPr>
          <p:cNvSpPr/>
          <p:nvPr/>
        </p:nvSpPr>
        <p:spPr>
          <a:xfrm>
            <a:off x="9273854" y="11398044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3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31">
            <a:extLst>
              <a:ext uri="{FF2B5EF4-FFF2-40B4-BE49-F238E27FC236}">
                <a16:creationId xmlns:a16="http://schemas.microsoft.com/office/drawing/2014/main" id="{71EACBA7-4AAB-4169-A9A3-0D94749D6176}"/>
              </a:ext>
            </a:extLst>
          </p:cNvPr>
          <p:cNvSpPr txBox="1"/>
          <p:nvPr/>
        </p:nvSpPr>
        <p:spPr>
          <a:xfrm>
            <a:off x="10238565" y="11539685"/>
            <a:ext cx="863392" cy="475634"/>
          </a:xfrm>
          <a:prstGeom prst="rect">
            <a:avLst/>
          </a:prstGeom>
          <a:solidFill>
            <a:schemeClr val="accent3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1" name="Rectángulo: esquinas diagonales cortadas 110">
            <a:extLst>
              <a:ext uri="{FF2B5EF4-FFF2-40B4-BE49-F238E27FC236}">
                <a16:creationId xmlns:a16="http://schemas.microsoft.com/office/drawing/2014/main" id="{9A206BF1-0C65-4641-87CA-B5946DEA8207}"/>
              </a:ext>
            </a:extLst>
          </p:cNvPr>
          <p:cNvSpPr/>
          <p:nvPr/>
        </p:nvSpPr>
        <p:spPr>
          <a:xfrm>
            <a:off x="12549023" y="3798502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4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31">
            <a:extLst>
              <a:ext uri="{FF2B5EF4-FFF2-40B4-BE49-F238E27FC236}">
                <a16:creationId xmlns:a16="http://schemas.microsoft.com/office/drawing/2014/main" id="{7A627A37-24EF-4F6E-9DAF-C48B9B310030}"/>
              </a:ext>
            </a:extLst>
          </p:cNvPr>
          <p:cNvSpPr txBox="1"/>
          <p:nvPr/>
        </p:nvSpPr>
        <p:spPr>
          <a:xfrm>
            <a:off x="13513734" y="3940143"/>
            <a:ext cx="863392" cy="475634"/>
          </a:xfrm>
          <a:prstGeom prst="rect">
            <a:avLst/>
          </a:prstGeom>
          <a:solidFill>
            <a:schemeClr val="accent4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4" name="Rectángulo: esquinas diagonales cortadas 113">
            <a:extLst>
              <a:ext uri="{FF2B5EF4-FFF2-40B4-BE49-F238E27FC236}">
                <a16:creationId xmlns:a16="http://schemas.microsoft.com/office/drawing/2014/main" id="{2D2D5921-554F-4597-B373-02BB4ED1C559}"/>
              </a:ext>
            </a:extLst>
          </p:cNvPr>
          <p:cNvSpPr/>
          <p:nvPr/>
        </p:nvSpPr>
        <p:spPr>
          <a:xfrm>
            <a:off x="12549023" y="4964230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4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31">
            <a:extLst>
              <a:ext uri="{FF2B5EF4-FFF2-40B4-BE49-F238E27FC236}">
                <a16:creationId xmlns:a16="http://schemas.microsoft.com/office/drawing/2014/main" id="{AB262FD2-EAA1-407F-85CC-6ABBD77160E1}"/>
              </a:ext>
            </a:extLst>
          </p:cNvPr>
          <p:cNvSpPr txBox="1"/>
          <p:nvPr/>
        </p:nvSpPr>
        <p:spPr>
          <a:xfrm>
            <a:off x="13513734" y="5105871"/>
            <a:ext cx="863392" cy="475634"/>
          </a:xfrm>
          <a:prstGeom prst="rect">
            <a:avLst/>
          </a:prstGeom>
          <a:solidFill>
            <a:schemeClr val="accent4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0" name="Rectángulo: esquinas diagonales cortadas 39">
            <a:extLst>
              <a:ext uri="{FF2B5EF4-FFF2-40B4-BE49-F238E27FC236}">
                <a16:creationId xmlns:a16="http://schemas.microsoft.com/office/drawing/2014/main" id="{64562B53-DACB-46A5-BE43-B46B5AD6708F}"/>
              </a:ext>
            </a:extLst>
          </p:cNvPr>
          <p:cNvSpPr/>
          <p:nvPr/>
        </p:nvSpPr>
        <p:spPr>
          <a:xfrm>
            <a:off x="12549023" y="6570431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4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31">
            <a:extLst>
              <a:ext uri="{FF2B5EF4-FFF2-40B4-BE49-F238E27FC236}">
                <a16:creationId xmlns:a16="http://schemas.microsoft.com/office/drawing/2014/main" id="{C637CDDB-C6B6-4BD0-9112-8A8EC67EDA48}"/>
              </a:ext>
            </a:extLst>
          </p:cNvPr>
          <p:cNvSpPr txBox="1"/>
          <p:nvPr/>
        </p:nvSpPr>
        <p:spPr>
          <a:xfrm>
            <a:off x="13513734" y="6712072"/>
            <a:ext cx="863392" cy="475634"/>
          </a:xfrm>
          <a:prstGeom prst="rect">
            <a:avLst/>
          </a:prstGeom>
          <a:solidFill>
            <a:schemeClr val="accent4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8" name="Rectángulo: esquinas diagonales cortadas 37">
            <a:extLst>
              <a:ext uri="{FF2B5EF4-FFF2-40B4-BE49-F238E27FC236}">
                <a16:creationId xmlns:a16="http://schemas.microsoft.com/office/drawing/2014/main" id="{94E5F9A7-E3AF-47B5-889D-5320A8FE0A30}"/>
              </a:ext>
            </a:extLst>
          </p:cNvPr>
          <p:cNvSpPr/>
          <p:nvPr/>
        </p:nvSpPr>
        <p:spPr>
          <a:xfrm>
            <a:off x="12549023" y="7736159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4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1">
            <a:extLst>
              <a:ext uri="{FF2B5EF4-FFF2-40B4-BE49-F238E27FC236}">
                <a16:creationId xmlns:a16="http://schemas.microsoft.com/office/drawing/2014/main" id="{DE54B09C-E5D8-4775-B687-5D8962EF7FAA}"/>
              </a:ext>
            </a:extLst>
          </p:cNvPr>
          <p:cNvSpPr txBox="1"/>
          <p:nvPr/>
        </p:nvSpPr>
        <p:spPr>
          <a:xfrm>
            <a:off x="13513734" y="7877800"/>
            <a:ext cx="863392" cy="475634"/>
          </a:xfrm>
          <a:prstGeom prst="rect">
            <a:avLst/>
          </a:prstGeom>
          <a:solidFill>
            <a:schemeClr val="accent4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7" name="Rectángulo: esquinas diagonales cortadas 46">
            <a:extLst>
              <a:ext uri="{FF2B5EF4-FFF2-40B4-BE49-F238E27FC236}">
                <a16:creationId xmlns:a16="http://schemas.microsoft.com/office/drawing/2014/main" id="{6524CB40-EEBD-4465-9E3A-89F1ABF01591}"/>
              </a:ext>
            </a:extLst>
          </p:cNvPr>
          <p:cNvSpPr/>
          <p:nvPr/>
        </p:nvSpPr>
        <p:spPr>
          <a:xfrm>
            <a:off x="12549023" y="10815179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4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31">
            <a:extLst>
              <a:ext uri="{FF2B5EF4-FFF2-40B4-BE49-F238E27FC236}">
                <a16:creationId xmlns:a16="http://schemas.microsoft.com/office/drawing/2014/main" id="{91D33849-05DE-4F96-951F-33C3D8E6220E}"/>
              </a:ext>
            </a:extLst>
          </p:cNvPr>
          <p:cNvSpPr txBox="1"/>
          <p:nvPr/>
        </p:nvSpPr>
        <p:spPr>
          <a:xfrm>
            <a:off x="13513734" y="10956820"/>
            <a:ext cx="863392" cy="475634"/>
          </a:xfrm>
          <a:prstGeom prst="rect">
            <a:avLst/>
          </a:prstGeom>
          <a:solidFill>
            <a:schemeClr val="accent4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5" name="Rectángulo: esquinas diagonales cortadas 44">
            <a:extLst>
              <a:ext uri="{FF2B5EF4-FFF2-40B4-BE49-F238E27FC236}">
                <a16:creationId xmlns:a16="http://schemas.microsoft.com/office/drawing/2014/main" id="{F8B8B536-B992-4432-89ED-5F6ADB8D2D2F}"/>
              </a:ext>
            </a:extLst>
          </p:cNvPr>
          <p:cNvSpPr/>
          <p:nvPr/>
        </p:nvSpPr>
        <p:spPr>
          <a:xfrm>
            <a:off x="12549023" y="11980907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4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31">
            <a:extLst>
              <a:ext uri="{FF2B5EF4-FFF2-40B4-BE49-F238E27FC236}">
                <a16:creationId xmlns:a16="http://schemas.microsoft.com/office/drawing/2014/main" id="{2E966EAC-1AC7-4C02-8194-9C6D926D7AEB}"/>
              </a:ext>
            </a:extLst>
          </p:cNvPr>
          <p:cNvSpPr txBox="1"/>
          <p:nvPr/>
        </p:nvSpPr>
        <p:spPr>
          <a:xfrm>
            <a:off x="13513734" y="12122548"/>
            <a:ext cx="863392" cy="475634"/>
          </a:xfrm>
          <a:prstGeom prst="rect">
            <a:avLst/>
          </a:prstGeom>
          <a:solidFill>
            <a:schemeClr val="accent4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6" name="Rectángulo: esquinas diagonales cortadas 65">
            <a:extLst>
              <a:ext uri="{FF2B5EF4-FFF2-40B4-BE49-F238E27FC236}">
                <a16:creationId xmlns:a16="http://schemas.microsoft.com/office/drawing/2014/main" id="{72517EB4-2BB5-437E-AB62-94482B5E1C67}"/>
              </a:ext>
            </a:extLst>
          </p:cNvPr>
          <p:cNvSpPr/>
          <p:nvPr/>
        </p:nvSpPr>
        <p:spPr>
          <a:xfrm>
            <a:off x="15824185" y="3068850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5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31">
            <a:extLst>
              <a:ext uri="{FF2B5EF4-FFF2-40B4-BE49-F238E27FC236}">
                <a16:creationId xmlns:a16="http://schemas.microsoft.com/office/drawing/2014/main" id="{9E967170-D9DC-4B71-9290-35A48712659A}"/>
              </a:ext>
            </a:extLst>
          </p:cNvPr>
          <p:cNvSpPr txBox="1"/>
          <p:nvPr/>
        </p:nvSpPr>
        <p:spPr>
          <a:xfrm>
            <a:off x="16788897" y="3187533"/>
            <a:ext cx="863392" cy="475634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9" name="Rectángulo: esquinas diagonales cortadas 68">
            <a:extLst>
              <a:ext uri="{FF2B5EF4-FFF2-40B4-BE49-F238E27FC236}">
                <a16:creationId xmlns:a16="http://schemas.microsoft.com/office/drawing/2014/main" id="{B1D72B17-63A5-4BAC-8211-FA58FDF5EE9C}"/>
              </a:ext>
            </a:extLst>
          </p:cNvPr>
          <p:cNvSpPr/>
          <p:nvPr/>
        </p:nvSpPr>
        <p:spPr>
          <a:xfrm>
            <a:off x="15824185" y="4520442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5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31">
            <a:extLst>
              <a:ext uri="{FF2B5EF4-FFF2-40B4-BE49-F238E27FC236}">
                <a16:creationId xmlns:a16="http://schemas.microsoft.com/office/drawing/2014/main" id="{992F333A-DF1A-468A-90D3-4FE553F8CA49}"/>
              </a:ext>
            </a:extLst>
          </p:cNvPr>
          <p:cNvSpPr txBox="1"/>
          <p:nvPr/>
        </p:nvSpPr>
        <p:spPr>
          <a:xfrm>
            <a:off x="16788897" y="4662082"/>
            <a:ext cx="863392" cy="475634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6A474B47-4C16-4834-90BA-35F5E49FBD77}"/>
              </a:ext>
            </a:extLst>
          </p:cNvPr>
          <p:cNvSpPr txBox="1">
            <a:spLocks/>
          </p:cNvSpPr>
          <p:nvPr/>
        </p:nvSpPr>
        <p:spPr>
          <a:xfrm>
            <a:off x="19450091" y="2900690"/>
            <a:ext cx="310619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F9FFCCC7-DA33-422F-946F-1BF0A9FFF8FA}"/>
              </a:ext>
            </a:extLst>
          </p:cNvPr>
          <p:cNvSpPr txBox="1">
            <a:spLocks/>
          </p:cNvSpPr>
          <p:nvPr/>
        </p:nvSpPr>
        <p:spPr>
          <a:xfrm>
            <a:off x="19450091" y="4352281"/>
            <a:ext cx="310619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3" name="Rectángulo: esquinas diagonales cortadas 82">
            <a:extLst>
              <a:ext uri="{FF2B5EF4-FFF2-40B4-BE49-F238E27FC236}">
                <a16:creationId xmlns:a16="http://schemas.microsoft.com/office/drawing/2014/main" id="{7E2C9EB7-9A0F-41DE-A983-07A23024CA16}"/>
              </a:ext>
            </a:extLst>
          </p:cNvPr>
          <p:cNvSpPr/>
          <p:nvPr/>
        </p:nvSpPr>
        <p:spPr>
          <a:xfrm>
            <a:off x="15824185" y="10077904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5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31">
            <a:extLst>
              <a:ext uri="{FF2B5EF4-FFF2-40B4-BE49-F238E27FC236}">
                <a16:creationId xmlns:a16="http://schemas.microsoft.com/office/drawing/2014/main" id="{FFBDF742-54C8-4810-9057-2F665F90C408}"/>
              </a:ext>
            </a:extLst>
          </p:cNvPr>
          <p:cNvSpPr txBox="1"/>
          <p:nvPr/>
        </p:nvSpPr>
        <p:spPr>
          <a:xfrm>
            <a:off x="16788897" y="10219544"/>
            <a:ext cx="863392" cy="475634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86" name="Rectángulo: esquinas diagonales cortadas 85">
            <a:extLst>
              <a:ext uri="{FF2B5EF4-FFF2-40B4-BE49-F238E27FC236}">
                <a16:creationId xmlns:a16="http://schemas.microsoft.com/office/drawing/2014/main" id="{0CDF9FD6-8CA0-446F-ADEE-D2C5E13EF2B3}"/>
              </a:ext>
            </a:extLst>
          </p:cNvPr>
          <p:cNvSpPr/>
          <p:nvPr/>
        </p:nvSpPr>
        <p:spPr>
          <a:xfrm>
            <a:off x="15824185" y="11552453"/>
            <a:ext cx="2792815" cy="758917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5"/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31">
            <a:extLst>
              <a:ext uri="{FF2B5EF4-FFF2-40B4-BE49-F238E27FC236}">
                <a16:creationId xmlns:a16="http://schemas.microsoft.com/office/drawing/2014/main" id="{6FDA159E-41E8-4C46-A5BF-6251E8F23A5A}"/>
              </a:ext>
            </a:extLst>
          </p:cNvPr>
          <p:cNvSpPr txBox="1"/>
          <p:nvPr/>
        </p:nvSpPr>
        <p:spPr>
          <a:xfrm>
            <a:off x="16788897" y="11694093"/>
            <a:ext cx="863392" cy="475634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2698BE8B-66A5-4042-8609-1F45D7AE92CD}"/>
              </a:ext>
            </a:extLst>
          </p:cNvPr>
          <p:cNvSpPr txBox="1">
            <a:spLocks/>
          </p:cNvSpPr>
          <p:nvPr/>
        </p:nvSpPr>
        <p:spPr>
          <a:xfrm>
            <a:off x="19450091" y="9909743"/>
            <a:ext cx="310619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B436D9A9-EABC-459B-ADF0-DCA701FD7443}"/>
              </a:ext>
            </a:extLst>
          </p:cNvPr>
          <p:cNvSpPr txBox="1">
            <a:spLocks/>
          </p:cNvSpPr>
          <p:nvPr/>
        </p:nvSpPr>
        <p:spPr>
          <a:xfrm>
            <a:off x="19450091" y="11384292"/>
            <a:ext cx="310619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3" name="Abrir llave 22">
            <a:extLst>
              <a:ext uri="{FF2B5EF4-FFF2-40B4-BE49-F238E27FC236}">
                <a16:creationId xmlns:a16="http://schemas.microsoft.com/office/drawing/2014/main" id="{69D9EE6E-1CDC-43E2-9BBE-09307114ABB1}"/>
              </a:ext>
            </a:extLst>
          </p:cNvPr>
          <p:cNvSpPr/>
          <p:nvPr/>
        </p:nvSpPr>
        <p:spPr>
          <a:xfrm>
            <a:off x="12201828" y="3785831"/>
            <a:ext cx="220889" cy="1918337"/>
          </a:xfrm>
          <a:prstGeom prst="leftBrace">
            <a:avLst>
              <a:gd name="adj1" fmla="val 0"/>
              <a:gd name="adj2" fmla="val 50000"/>
            </a:avLst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brir llave 24">
            <a:extLst>
              <a:ext uri="{FF2B5EF4-FFF2-40B4-BE49-F238E27FC236}">
                <a16:creationId xmlns:a16="http://schemas.microsoft.com/office/drawing/2014/main" id="{83780DC2-811F-4DE0-8AFC-544F8DF61B2B}"/>
              </a:ext>
            </a:extLst>
          </p:cNvPr>
          <p:cNvSpPr/>
          <p:nvPr/>
        </p:nvSpPr>
        <p:spPr>
          <a:xfrm>
            <a:off x="8611856" y="2665633"/>
            <a:ext cx="535700" cy="2463097"/>
          </a:xfrm>
          <a:prstGeom prst="leftBrace">
            <a:avLst>
              <a:gd name="adj1" fmla="val 0"/>
              <a:gd name="adj2" fmla="val 50000"/>
            </a:avLst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Abrir llave 98">
            <a:extLst>
              <a:ext uri="{FF2B5EF4-FFF2-40B4-BE49-F238E27FC236}">
                <a16:creationId xmlns:a16="http://schemas.microsoft.com/office/drawing/2014/main" id="{01979A81-B206-4762-8BE6-294DF7B87F49}"/>
              </a:ext>
            </a:extLst>
          </p:cNvPr>
          <p:cNvSpPr/>
          <p:nvPr/>
        </p:nvSpPr>
        <p:spPr>
          <a:xfrm>
            <a:off x="12201828" y="6539503"/>
            <a:ext cx="220889" cy="1918337"/>
          </a:xfrm>
          <a:prstGeom prst="leftBrace">
            <a:avLst>
              <a:gd name="adj1" fmla="val 0"/>
              <a:gd name="adj2" fmla="val 50000"/>
            </a:avLst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brir llave 99">
            <a:extLst>
              <a:ext uri="{FF2B5EF4-FFF2-40B4-BE49-F238E27FC236}">
                <a16:creationId xmlns:a16="http://schemas.microsoft.com/office/drawing/2014/main" id="{E98787F4-C732-4FA8-97D2-1ABC48FB60F2}"/>
              </a:ext>
            </a:extLst>
          </p:cNvPr>
          <p:cNvSpPr/>
          <p:nvPr/>
        </p:nvSpPr>
        <p:spPr>
          <a:xfrm>
            <a:off x="12201828" y="10815179"/>
            <a:ext cx="220889" cy="1918337"/>
          </a:xfrm>
          <a:prstGeom prst="leftBrace">
            <a:avLst>
              <a:gd name="adj1" fmla="val 0"/>
              <a:gd name="adj2" fmla="val 50000"/>
            </a:avLst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brir llave 101">
            <a:extLst>
              <a:ext uri="{FF2B5EF4-FFF2-40B4-BE49-F238E27FC236}">
                <a16:creationId xmlns:a16="http://schemas.microsoft.com/office/drawing/2014/main" id="{D424EB95-2417-49DE-8A60-D9B247005D59}"/>
              </a:ext>
            </a:extLst>
          </p:cNvPr>
          <p:cNvSpPr/>
          <p:nvPr/>
        </p:nvSpPr>
        <p:spPr>
          <a:xfrm>
            <a:off x="8603889" y="7150386"/>
            <a:ext cx="535700" cy="5006575"/>
          </a:xfrm>
          <a:prstGeom prst="leftBrace">
            <a:avLst>
              <a:gd name="adj1" fmla="val 0"/>
              <a:gd name="adj2" fmla="val 50000"/>
            </a:avLst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brir llave 25">
            <a:extLst>
              <a:ext uri="{FF2B5EF4-FFF2-40B4-BE49-F238E27FC236}">
                <a16:creationId xmlns:a16="http://schemas.microsoft.com/office/drawing/2014/main" id="{80997AED-CEF5-4DEF-8CED-8C35853E7828}"/>
              </a:ext>
            </a:extLst>
          </p:cNvPr>
          <p:cNvSpPr/>
          <p:nvPr/>
        </p:nvSpPr>
        <p:spPr>
          <a:xfrm>
            <a:off x="5027697" y="3429255"/>
            <a:ext cx="535700" cy="6552768"/>
          </a:xfrm>
          <a:prstGeom prst="leftBrace">
            <a:avLst>
              <a:gd name="adj1" fmla="val 0"/>
              <a:gd name="adj2" fmla="val 50285"/>
            </a:avLst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Abrir llave 103">
            <a:extLst>
              <a:ext uri="{FF2B5EF4-FFF2-40B4-BE49-F238E27FC236}">
                <a16:creationId xmlns:a16="http://schemas.microsoft.com/office/drawing/2014/main" id="{B670FD2D-AF43-4A78-B46C-F5B700FE0CE9}"/>
              </a:ext>
            </a:extLst>
          </p:cNvPr>
          <p:cNvSpPr/>
          <p:nvPr/>
        </p:nvSpPr>
        <p:spPr>
          <a:xfrm>
            <a:off x="15534787" y="3045893"/>
            <a:ext cx="220889" cy="2233466"/>
          </a:xfrm>
          <a:prstGeom prst="leftBrace">
            <a:avLst>
              <a:gd name="adj1" fmla="val 0"/>
              <a:gd name="adj2" fmla="val 50000"/>
            </a:avLst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brir llave 105">
            <a:extLst>
              <a:ext uri="{FF2B5EF4-FFF2-40B4-BE49-F238E27FC236}">
                <a16:creationId xmlns:a16="http://schemas.microsoft.com/office/drawing/2014/main" id="{76E04856-E34A-43BE-B750-3AF327AC40C1}"/>
              </a:ext>
            </a:extLst>
          </p:cNvPr>
          <p:cNvSpPr/>
          <p:nvPr/>
        </p:nvSpPr>
        <p:spPr>
          <a:xfrm>
            <a:off x="15534786" y="10077904"/>
            <a:ext cx="220889" cy="2233466"/>
          </a:xfrm>
          <a:prstGeom prst="leftBrace">
            <a:avLst>
              <a:gd name="adj1" fmla="val 0"/>
              <a:gd name="adj2" fmla="val 50000"/>
            </a:avLst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2D286542-AA9B-4003-9133-D3F0BBE67570}"/>
              </a:ext>
            </a:extLst>
          </p:cNvPr>
          <p:cNvCxnSpPr>
            <a:cxnSpLocks/>
            <a:endCxn id="80" idx="1"/>
          </p:cNvCxnSpPr>
          <p:nvPr/>
        </p:nvCxnSpPr>
        <p:spPr>
          <a:xfrm>
            <a:off x="18794730" y="3448308"/>
            <a:ext cx="655361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recto 116">
            <a:extLst>
              <a:ext uri="{FF2B5EF4-FFF2-40B4-BE49-F238E27FC236}">
                <a16:creationId xmlns:a16="http://schemas.microsoft.com/office/drawing/2014/main" id="{1530DAEC-FECB-4FE7-B0DD-CFBFD2212D11}"/>
              </a:ext>
            </a:extLst>
          </p:cNvPr>
          <p:cNvCxnSpPr>
            <a:cxnSpLocks/>
          </p:cNvCxnSpPr>
          <p:nvPr/>
        </p:nvCxnSpPr>
        <p:spPr>
          <a:xfrm>
            <a:off x="18794730" y="4909689"/>
            <a:ext cx="36059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ctor recto 118">
            <a:extLst>
              <a:ext uri="{FF2B5EF4-FFF2-40B4-BE49-F238E27FC236}">
                <a16:creationId xmlns:a16="http://schemas.microsoft.com/office/drawing/2014/main" id="{E06EC4E5-7A11-4303-A6D7-EB2B1D219AE7}"/>
              </a:ext>
            </a:extLst>
          </p:cNvPr>
          <p:cNvCxnSpPr>
            <a:cxnSpLocks/>
          </p:cNvCxnSpPr>
          <p:nvPr/>
        </p:nvCxnSpPr>
        <p:spPr>
          <a:xfrm>
            <a:off x="18796032" y="10519526"/>
            <a:ext cx="36059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cto 119">
            <a:extLst>
              <a:ext uri="{FF2B5EF4-FFF2-40B4-BE49-F238E27FC236}">
                <a16:creationId xmlns:a16="http://schemas.microsoft.com/office/drawing/2014/main" id="{C642FECA-7D78-4335-BC7F-C9ED6B11CB18}"/>
              </a:ext>
            </a:extLst>
          </p:cNvPr>
          <p:cNvCxnSpPr>
            <a:cxnSpLocks/>
          </p:cNvCxnSpPr>
          <p:nvPr/>
        </p:nvCxnSpPr>
        <p:spPr>
          <a:xfrm>
            <a:off x="18796032" y="11980907"/>
            <a:ext cx="36059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459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D0BAFA9-6C21-41CE-9EBE-F48E5C71811C}"/>
              </a:ext>
            </a:extLst>
          </p:cNvPr>
          <p:cNvSpPr txBox="1"/>
          <p:nvPr/>
        </p:nvSpPr>
        <p:spPr>
          <a:xfrm>
            <a:off x="1520825" y="482419"/>
            <a:ext cx="822052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Decision Tree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9807D2F-8AB6-43A6-998C-634FB3CA02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D06E92BE-1EA5-4658-B64F-9B82037B9594}"/>
              </a:ext>
            </a:extLst>
          </p:cNvPr>
          <p:cNvSpPr/>
          <p:nvPr/>
        </p:nvSpPr>
        <p:spPr>
          <a:xfrm>
            <a:off x="1477812" y="4742799"/>
            <a:ext cx="3433665" cy="933061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8EFBC4C4-2FF1-4D13-9198-2D746CA4BFFC}"/>
              </a:ext>
            </a:extLst>
          </p:cNvPr>
          <p:cNvSpPr/>
          <p:nvPr/>
        </p:nvSpPr>
        <p:spPr>
          <a:xfrm>
            <a:off x="6994194" y="4742798"/>
            <a:ext cx="3433665" cy="933061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2EB24B93-FF4A-4FD0-89EC-57D863A661D1}"/>
              </a:ext>
            </a:extLst>
          </p:cNvPr>
          <p:cNvSpPr/>
          <p:nvPr/>
        </p:nvSpPr>
        <p:spPr>
          <a:xfrm>
            <a:off x="12510575" y="4742797"/>
            <a:ext cx="3433665" cy="933061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C9488EA4-8114-46CF-95D2-CE7354325152}"/>
              </a:ext>
            </a:extLst>
          </p:cNvPr>
          <p:cNvSpPr/>
          <p:nvPr/>
        </p:nvSpPr>
        <p:spPr>
          <a:xfrm>
            <a:off x="18026957" y="4742796"/>
            <a:ext cx="3433665" cy="933061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31">
            <a:extLst>
              <a:ext uri="{FF2B5EF4-FFF2-40B4-BE49-F238E27FC236}">
                <a16:creationId xmlns:a16="http://schemas.microsoft.com/office/drawing/2014/main" id="{B581BE61-D65F-46A9-ACC7-A6E9324E47F6}"/>
              </a:ext>
            </a:extLst>
          </p:cNvPr>
          <p:cNvSpPr txBox="1"/>
          <p:nvPr/>
        </p:nvSpPr>
        <p:spPr>
          <a:xfrm>
            <a:off x="2663890" y="491694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5" name="TextBox 31">
            <a:extLst>
              <a:ext uri="{FF2B5EF4-FFF2-40B4-BE49-F238E27FC236}">
                <a16:creationId xmlns:a16="http://schemas.microsoft.com/office/drawing/2014/main" id="{4AB048C7-1EB7-4F17-9D36-1A5DA6A2BF3E}"/>
              </a:ext>
            </a:extLst>
          </p:cNvPr>
          <p:cNvSpPr txBox="1"/>
          <p:nvPr/>
        </p:nvSpPr>
        <p:spPr>
          <a:xfrm>
            <a:off x="8180272" y="491694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6" name="TextBox 31">
            <a:extLst>
              <a:ext uri="{FF2B5EF4-FFF2-40B4-BE49-F238E27FC236}">
                <a16:creationId xmlns:a16="http://schemas.microsoft.com/office/drawing/2014/main" id="{F4B487E6-0D38-4D69-8702-06EA7B2AC12E}"/>
              </a:ext>
            </a:extLst>
          </p:cNvPr>
          <p:cNvSpPr txBox="1"/>
          <p:nvPr/>
        </p:nvSpPr>
        <p:spPr>
          <a:xfrm>
            <a:off x="13696653" y="492004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7" name="TextBox 31">
            <a:extLst>
              <a:ext uri="{FF2B5EF4-FFF2-40B4-BE49-F238E27FC236}">
                <a16:creationId xmlns:a16="http://schemas.microsoft.com/office/drawing/2014/main" id="{5F3B92FC-3A6D-46FF-9AD3-46333569BA59}"/>
              </a:ext>
            </a:extLst>
          </p:cNvPr>
          <p:cNvSpPr txBox="1"/>
          <p:nvPr/>
        </p:nvSpPr>
        <p:spPr>
          <a:xfrm>
            <a:off x="19213035" y="492004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CF2FB04A-9123-48CA-8A94-761E4DEC62A5}"/>
              </a:ext>
            </a:extLst>
          </p:cNvPr>
          <p:cNvSpPr/>
          <p:nvPr/>
        </p:nvSpPr>
        <p:spPr>
          <a:xfrm>
            <a:off x="9752385" y="2461727"/>
            <a:ext cx="3433665" cy="933061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31">
            <a:extLst>
              <a:ext uri="{FF2B5EF4-FFF2-40B4-BE49-F238E27FC236}">
                <a16:creationId xmlns:a16="http://schemas.microsoft.com/office/drawing/2014/main" id="{9DE0B554-D4FD-4C9F-9C37-C0C7AA7A7D43}"/>
              </a:ext>
            </a:extLst>
          </p:cNvPr>
          <p:cNvSpPr txBox="1"/>
          <p:nvPr/>
        </p:nvSpPr>
        <p:spPr>
          <a:xfrm>
            <a:off x="10938462" y="263586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D9C98864-772A-4B14-AB5C-1272AAADE6F4}"/>
              </a:ext>
            </a:extLst>
          </p:cNvPr>
          <p:cNvSpPr txBox="1">
            <a:spLocks/>
          </p:cNvSpPr>
          <p:nvPr/>
        </p:nvSpPr>
        <p:spPr>
          <a:xfrm flipH="1">
            <a:off x="9632142" y="11178676"/>
            <a:ext cx="28784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FDD678E0-3F74-431D-95B2-EB295099615F}"/>
              </a:ext>
            </a:extLst>
          </p:cNvPr>
          <p:cNvSpPr txBox="1">
            <a:spLocks/>
          </p:cNvSpPr>
          <p:nvPr/>
        </p:nvSpPr>
        <p:spPr>
          <a:xfrm flipH="1">
            <a:off x="12788190" y="11178676"/>
            <a:ext cx="28784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1B86030D-6966-4885-8C51-63D20297A6E2}"/>
              </a:ext>
            </a:extLst>
          </p:cNvPr>
          <p:cNvSpPr txBox="1">
            <a:spLocks/>
          </p:cNvSpPr>
          <p:nvPr/>
        </p:nvSpPr>
        <p:spPr>
          <a:xfrm flipH="1">
            <a:off x="15944238" y="11178676"/>
            <a:ext cx="28784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31">
            <a:extLst>
              <a:ext uri="{FF2B5EF4-FFF2-40B4-BE49-F238E27FC236}">
                <a16:creationId xmlns:a16="http://schemas.microsoft.com/office/drawing/2014/main" id="{B8A5F426-FCA6-48AC-A130-29E4013256FE}"/>
              </a:ext>
            </a:extLst>
          </p:cNvPr>
          <p:cNvSpPr txBox="1"/>
          <p:nvPr/>
        </p:nvSpPr>
        <p:spPr>
          <a:xfrm>
            <a:off x="10540604" y="10590820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3" name="TextBox 31">
            <a:extLst>
              <a:ext uri="{FF2B5EF4-FFF2-40B4-BE49-F238E27FC236}">
                <a16:creationId xmlns:a16="http://schemas.microsoft.com/office/drawing/2014/main" id="{87B1AB5A-18E8-4CD6-B3CC-D668DF6D4A2F}"/>
              </a:ext>
            </a:extLst>
          </p:cNvPr>
          <p:cNvSpPr txBox="1"/>
          <p:nvPr/>
        </p:nvSpPr>
        <p:spPr>
          <a:xfrm>
            <a:off x="13696653" y="10590819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4" name="TextBox 31">
            <a:extLst>
              <a:ext uri="{FF2B5EF4-FFF2-40B4-BE49-F238E27FC236}">
                <a16:creationId xmlns:a16="http://schemas.microsoft.com/office/drawing/2014/main" id="{22CF89E3-E001-424C-8159-1A1481F0BD6E}"/>
              </a:ext>
            </a:extLst>
          </p:cNvPr>
          <p:cNvSpPr txBox="1"/>
          <p:nvPr/>
        </p:nvSpPr>
        <p:spPr>
          <a:xfrm>
            <a:off x="16852701" y="10594506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284C5DA1-DE4B-4E0B-BE86-2F000B0977C8}"/>
              </a:ext>
            </a:extLst>
          </p:cNvPr>
          <p:cNvSpPr txBox="1">
            <a:spLocks/>
          </p:cNvSpPr>
          <p:nvPr/>
        </p:nvSpPr>
        <p:spPr>
          <a:xfrm flipH="1">
            <a:off x="1755427" y="7621788"/>
            <a:ext cx="28784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1">
            <a:extLst>
              <a:ext uri="{FF2B5EF4-FFF2-40B4-BE49-F238E27FC236}">
                <a16:creationId xmlns:a16="http://schemas.microsoft.com/office/drawing/2014/main" id="{D57035BF-0C63-4308-A122-453F45F58094}"/>
              </a:ext>
            </a:extLst>
          </p:cNvPr>
          <p:cNvSpPr txBox="1"/>
          <p:nvPr/>
        </p:nvSpPr>
        <p:spPr>
          <a:xfrm>
            <a:off x="2663890" y="7037043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3E548C40-C3E3-458B-B156-30B01AE7E038}"/>
              </a:ext>
            </a:extLst>
          </p:cNvPr>
          <p:cNvSpPr txBox="1">
            <a:spLocks/>
          </p:cNvSpPr>
          <p:nvPr/>
        </p:nvSpPr>
        <p:spPr>
          <a:xfrm flipH="1">
            <a:off x="5554977" y="7621789"/>
            <a:ext cx="28784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AB8E5142-20C7-402B-AE7F-FAB454837EC2}"/>
              </a:ext>
            </a:extLst>
          </p:cNvPr>
          <p:cNvSpPr txBox="1">
            <a:spLocks/>
          </p:cNvSpPr>
          <p:nvPr/>
        </p:nvSpPr>
        <p:spPr>
          <a:xfrm flipH="1">
            <a:off x="8988642" y="7621789"/>
            <a:ext cx="28784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1">
            <a:extLst>
              <a:ext uri="{FF2B5EF4-FFF2-40B4-BE49-F238E27FC236}">
                <a16:creationId xmlns:a16="http://schemas.microsoft.com/office/drawing/2014/main" id="{58E95113-6592-4A07-92FA-799F1CE040B2}"/>
              </a:ext>
            </a:extLst>
          </p:cNvPr>
          <p:cNvSpPr txBox="1"/>
          <p:nvPr/>
        </p:nvSpPr>
        <p:spPr>
          <a:xfrm>
            <a:off x="6463440" y="7037043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1" name="TextBox 31">
            <a:extLst>
              <a:ext uri="{FF2B5EF4-FFF2-40B4-BE49-F238E27FC236}">
                <a16:creationId xmlns:a16="http://schemas.microsoft.com/office/drawing/2014/main" id="{095AA660-6B68-4A20-B654-7771878846B5}"/>
              </a:ext>
            </a:extLst>
          </p:cNvPr>
          <p:cNvSpPr txBox="1"/>
          <p:nvPr/>
        </p:nvSpPr>
        <p:spPr>
          <a:xfrm>
            <a:off x="9897104" y="7037043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22F8E78A-37C2-46C3-961D-73FE24921A5B}"/>
              </a:ext>
            </a:extLst>
          </p:cNvPr>
          <p:cNvSpPr txBox="1">
            <a:spLocks/>
          </p:cNvSpPr>
          <p:nvPr/>
        </p:nvSpPr>
        <p:spPr>
          <a:xfrm flipH="1">
            <a:off x="16587740" y="7621789"/>
            <a:ext cx="28784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C9E781AE-1CD8-4CEE-A6D3-4F140871AC28}"/>
              </a:ext>
            </a:extLst>
          </p:cNvPr>
          <p:cNvSpPr txBox="1">
            <a:spLocks/>
          </p:cNvSpPr>
          <p:nvPr/>
        </p:nvSpPr>
        <p:spPr>
          <a:xfrm flipH="1">
            <a:off x="20021405" y="7621789"/>
            <a:ext cx="28784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31">
            <a:extLst>
              <a:ext uri="{FF2B5EF4-FFF2-40B4-BE49-F238E27FC236}">
                <a16:creationId xmlns:a16="http://schemas.microsoft.com/office/drawing/2014/main" id="{5699A1A3-3AC7-4624-918A-15BA0C87E940}"/>
              </a:ext>
            </a:extLst>
          </p:cNvPr>
          <p:cNvSpPr txBox="1"/>
          <p:nvPr/>
        </p:nvSpPr>
        <p:spPr>
          <a:xfrm>
            <a:off x="17496202" y="7023869"/>
            <a:ext cx="10615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6" name="TextBox 31">
            <a:extLst>
              <a:ext uri="{FF2B5EF4-FFF2-40B4-BE49-F238E27FC236}">
                <a16:creationId xmlns:a16="http://schemas.microsoft.com/office/drawing/2014/main" id="{61E64F03-4CDD-48F4-B9B8-6A2265DC9976}"/>
              </a:ext>
            </a:extLst>
          </p:cNvPr>
          <p:cNvSpPr txBox="1"/>
          <p:nvPr/>
        </p:nvSpPr>
        <p:spPr>
          <a:xfrm>
            <a:off x="20929866" y="7023868"/>
            <a:ext cx="1061509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grpSp>
        <p:nvGrpSpPr>
          <p:cNvPr id="57" name="Grupo 56">
            <a:extLst>
              <a:ext uri="{FF2B5EF4-FFF2-40B4-BE49-F238E27FC236}">
                <a16:creationId xmlns:a16="http://schemas.microsoft.com/office/drawing/2014/main" id="{072929C8-80D2-44E2-988E-DB21B3FFEE00}"/>
              </a:ext>
            </a:extLst>
          </p:cNvPr>
          <p:cNvGrpSpPr/>
          <p:nvPr/>
        </p:nvGrpSpPr>
        <p:grpSpPr>
          <a:xfrm>
            <a:off x="3194645" y="3394788"/>
            <a:ext cx="18265977" cy="7064696"/>
            <a:chOff x="3194645" y="3394788"/>
            <a:chExt cx="18265977" cy="7064696"/>
          </a:xfrm>
        </p:grpSpPr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04C3FC19-EE4E-46C0-8B05-538A6BDBA0B8}"/>
                </a:ext>
              </a:extLst>
            </p:cNvPr>
            <p:cNvCxnSpPr>
              <a:stCxn id="4" idx="2"/>
            </p:cNvCxnSpPr>
            <p:nvPr/>
          </p:nvCxnSpPr>
          <p:spPr>
            <a:xfrm>
              <a:off x="11469218" y="3394788"/>
              <a:ext cx="1422" cy="760652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ector recto 68">
              <a:extLst>
                <a:ext uri="{FF2B5EF4-FFF2-40B4-BE49-F238E27FC236}">
                  <a16:creationId xmlns:a16="http://schemas.microsoft.com/office/drawing/2014/main" id="{4BDD888E-BFD3-45C1-A372-DE1FD9DCE96B}"/>
                </a:ext>
              </a:extLst>
            </p:cNvPr>
            <p:cNvCxnSpPr>
              <a:cxnSpLocks/>
            </p:cNvCxnSpPr>
            <p:nvPr/>
          </p:nvCxnSpPr>
          <p:spPr>
            <a:xfrm>
              <a:off x="3194645" y="4155440"/>
              <a:ext cx="16548775" cy="0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70">
              <a:extLst>
                <a:ext uri="{FF2B5EF4-FFF2-40B4-BE49-F238E27FC236}">
                  <a16:creationId xmlns:a16="http://schemas.microsoft.com/office/drawing/2014/main" id="{962FCF5A-94C2-4DA9-85D2-058B41B7F818}"/>
                </a:ext>
              </a:extLst>
            </p:cNvPr>
            <p:cNvCxnSpPr>
              <a:cxnSpLocks/>
              <a:endCxn id="5" idx="0"/>
            </p:cNvCxnSpPr>
            <p:nvPr/>
          </p:nvCxnSpPr>
          <p:spPr>
            <a:xfrm>
              <a:off x="3194645" y="4155440"/>
              <a:ext cx="0" cy="587359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cto 74">
              <a:extLst>
                <a:ext uri="{FF2B5EF4-FFF2-40B4-BE49-F238E27FC236}">
                  <a16:creationId xmlns:a16="http://schemas.microsoft.com/office/drawing/2014/main" id="{3E42224E-4618-4615-B953-2E7FC39C608D}"/>
                </a:ext>
              </a:extLst>
            </p:cNvPr>
            <p:cNvCxnSpPr>
              <a:cxnSpLocks/>
              <a:stCxn id="8" idx="0"/>
            </p:cNvCxnSpPr>
            <p:nvPr/>
          </p:nvCxnSpPr>
          <p:spPr>
            <a:xfrm flipH="1" flipV="1">
              <a:off x="19743420" y="4155440"/>
              <a:ext cx="370" cy="587356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ector recto 80">
              <a:extLst>
                <a:ext uri="{FF2B5EF4-FFF2-40B4-BE49-F238E27FC236}">
                  <a16:creationId xmlns:a16="http://schemas.microsoft.com/office/drawing/2014/main" id="{DFA93800-27B2-4650-8ACF-D71A0D563108}"/>
                </a:ext>
              </a:extLst>
            </p:cNvPr>
            <p:cNvCxnSpPr>
              <a:stCxn id="6" idx="0"/>
            </p:cNvCxnSpPr>
            <p:nvPr/>
          </p:nvCxnSpPr>
          <p:spPr>
            <a:xfrm flipH="1" flipV="1">
              <a:off x="8709660" y="4155440"/>
              <a:ext cx="1367" cy="587358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6790C463-473C-44CB-960E-21F0122F09D2}"/>
                </a:ext>
              </a:extLst>
            </p:cNvPr>
            <p:cNvCxnSpPr>
              <a:stCxn id="7" idx="0"/>
            </p:cNvCxnSpPr>
            <p:nvPr/>
          </p:nvCxnSpPr>
          <p:spPr>
            <a:xfrm flipH="1" flipV="1">
              <a:off x="14226540" y="4155440"/>
              <a:ext cx="868" cy="587357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>
              <a:extLst>
                <a:ext uri="{FF2B5EF4-FFF2-40B4-BE49-F238E27FC236}">
                  <a16:creationId xmlns:a16="http://schemas.microsoft.com/office/drawing/2014/main" id="{4AC3B998-210E-402A-BB3C-3407520AA905}"/>
                </a:ext>
              </a:extLst>
            </p:cNvPr>
            <p:cNvCxnSpPr>
              <a:cxnSpLocks/>
              <a:stCxn id="5" idx="2"/>
            </p:cNvCxnSpPr>
            <p:nvPr/>
          </p:nvCxnSpPr>
          <p:spPr>
            <a:xfrm>
              <a:off x="3194645" y="5675860"/>
              <a:ext cx="0" cy="1182140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>
              <a:extLst>
                <a:ext uri="{FF2B5EF4-FFF2-40B4-BE49-F238E27FC236}">
                  <a16:creationId xmlns:a16="http://schemas.microsoft.com/office/drawing/2014/main" id="{965B3A9E-E312-404D-B920-9166750E14A1}"/>
                </a:ext>
              </a:extLst>
            </p:cNvPr>
            <p:cNvCxnSpPr>
              <a:cxnSpLocks/>
            </p:cNvCxnSpPr>
            <p:nvPr/>
          </p:nvCxnSpPr>
          <p:spPr>
            <a:xfrm>
              <a:off x="7000880" y="6270641"/>
              <a:ext cx="0" cy="587359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cto 48">
              <a:extLst>
                <a:ext uri="{FF2B5EF4-FFF2-40B4-BE49-F238E27FC236}">
                  <a16:creationId xmlns:a16="http://schemas.microsoft.com/office/drawing/2014/main" id="{78D10792-F056-4AB9-8E22-09410B5116B6}"/>
                </a:ext>
              </a:extLst>
            </p:cNvPr>
            <p:cNvCxnSpPr>
              <a:cxnSpLocks/>
            </p:cNvCxnSpPr>
            <p:nvPr/>
          </p:nvCxnSpPr>
          <p:spPr>
            <a:xfrm>
              <a:off x="10412119" y="6270641"/>
              <a:ext cx="0" cy="587359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cto 49">
              <a:extLst>
                <a:ext uri="{FF2B5EF4-FFF2-40B4-BE49-F238E27FC236}">
                  <a16:creationId xmlns:a16="http://schemas.microsoft.com/office/drawing/2014/main" id="{C91EA488-FA93-4909-9E51-80653421E485}"/>
                </a:ext>
              </a:extLst>
            </p:cNvPr>
            <p:cNvCxnSpPr>
              <a:cxnSpLocks/>
            </p:cNvCxnSpPr>
            <p:nvPr/>
          </p:nvCxnSpPr>
          <p:spPr>
            <a:xfrm>
              <a:off x="11091454" y="9872125"/>
              <a:ext cx="0" cy="587359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cto 50">
              <a:extLst>
                <a:ext uri="{FF2B5EF4-FFF2-40B4-BE49-F238E27FC236}">
                  <a16:creationId xmlns:a16="http://schemas.microsoft.com/office/drawing/2014/main" id="{C0F59540-81F5-49E8-A6D0-C0783B872794}"/>
                </a:ext>
              </a:extLst>
            </p:cNvPr>
            <p:cNvCxnSpPr>
              <a:cxnSpLocks/>
            </p:cNvCxnSpPr>
            <p:nvPr/>
          </p:nvCxnSpPr>
          <p:spPr>
            <a:xfrm>
              <a:off x="14226540" y="9872125"/>
              <a:ext cx="0" cy="587359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E9A03DD5-84D6-4F38-8DF0-CE3035653A30}"/>
                </a:ext>
              </a:extLst>
            </p:cNvPr>
            <p:cNvCxnSpPr>
              <a:cxnSpLocks/>
            </p:cNvCxnSpPr>
            <p:nvPr/>
          </p:nvCxnSpPr>
          <p:spPr>
            <a:xfrm>
              <a:off x="17268318" y="9872125"/>
              <a:ext cx="0" cy="587359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FD31B8BB-9FC8-40B2-9FEE-DE16BA6DAEB7}"/>
                </a:ext>
              </a:extLst>
            </p:cNvPr>
            <p:cNvCxnSpPr>
              <a:cxnSpLocks/>
            </p:cNvCxnSpPr>
            <p:nvPr/>
          </p:nvCxnSpPr>
          <p:spPr>
            <a:xfrm>
              <a:off x="18052304" y="6270641"/>
              <a:ext cx="0" cy="587359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53">
              <a:extLst>
                <a:ext uri="{FF2B5EF4-FFF2-40B4-BE49-F238E27FC236}">
                  <a16:creationId xmlns:a16="http://schemas.microsoft.com/office/drawing/2014/main" id="{E48EADED-64C8-4789-B817-E85765BA0A25}"/>
                </a:ext>
              </a:extLst>
            </p:cNvPr>
            <p:cNvCxnSpPr>
              <a:cxnSpLocks/>
            </p:cNvCxnSpPr>
            <p:nvPr/>
          </p:nvCxnSpPr>
          <p:spPr>
            <a:xfrm>
              <a:off x="21460622" y="6270641"/>
              <a:ext cx="0" cy="587359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4C88B198-7B01-4B7A-83B3-9C3B776B91C0}"/>
                </a:ext>
              </a:extLst>
            </p:cNvPr>
            <p:cNvCxnSpPr/>
            <p:nvPr/>
          </p:nvCxnSpPr>
          <p:spPr>
            <a:xfrm>
              <a:off x="6994194" y="6270641"/>
              <a:ext cx="3417925" cy="0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40D93AE1-8418-4AE3-9C46-DB0FCAEA8959}"/>
                </a:ext>
              </a:extLst>
            </p:cNvPr>
            <p:cNvCxnSpPr/>
            <p:nvPr/>
          </p:nvCxnSpPr>
          <p:spPr>
            <a:xfrm>
              <a:off x="18052304" y="6270641"/>
              <a:ext cx="3408318" cy="0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90ADFD6D-0A9E-4EA4-B7AA-9F462AFFE490}"/>
                </a:ext>
              </a:extLst>
            </p:cNvPr>
            <p:cNvCxnSpPr>
              <a:stCxn id="8" idx="2"/>
            </p:cNvCxnSpPr>
            <p:nvPr/>
          </p:nvCxnSpPr>
          <p:spPr>
            <a:xfrm>
              <a:off x="19743790" y="5675857"/>
              <a:ext cx="0" cy="594784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>
              <a:extLst>
                <a:ext uri="{FF2B5EF4-FFF2-40B4-BE49-F238E27FC236}">
                  <a16:creationId xmlns:a16="http://schemas.microsoft.com/office/drawing/2014/main" id="{72846E7B-6262-4B29-BC50-C82ED3DEEA59}"/>
                </a:ext>
              </a:extLst>
            </p:cNvPr>
            <p:cNvCxnSpPr>
              <a:stCxn id="6" idx="2"/>
            </p:cNvCxnSpPr>
            <p:nvPr/>
          </p:nvCxnSpPr>
          <p:spPr>
            <a:xfrm>
              <a:off x="8711027" y="5675859"/>
              <a:ext cx="0" cy="594782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29">
              <a:extLst>
                <a:ext uri="{FF2B5EF4-FFF2-40B4-BE49-F238E27FC236}">
                  <a16:creationId xmlns:a16="http://schemas.microsoft.com/office/drawing/2014/main" id="{6029E2D6-AF55-40C9-8765-6A1F4C6E21D4}"/>
                </a:ext>
              </a:extLst>
            </p:cNvPr>
            <p:cNvCxnSpPr/>
            <p:nvPr/>
          </p:nvCxnSpPr>
          <p:spPr>
            <a:xfrm>
              <a:off x="11091454" y="9872125"/>
              <a:ext cx="6176864" cy="0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>
              <a:extLst>
                <a:ext uri="{FF2B5EF4-FFF2-40B4-BE49-F238E27FC236}">
                  <a16:creationId xmlns:a16="http://schemas.microsoft.com/office/drawing/2014/main" id="{5930FB70-AE36-4CAD-A218-5100C245CD7B}"/>
                </a:ext>
              </a:extLst>
            </p:cNvPr>
            <p:cNvCxnSpPr>
              <a:stCxn id="7" idx="2"/>
            </p:cNvCxnSpPr>
            <p:nvPr/>
          </p:nvCxnSpPr>
          <p:spPr>
            <a:xfrm>
              <a:off x="14227408" y="5675858"/>
              <a:ext cx="0" cy="4196267"/>
            </a:xfrm>
            <a:prstGeom prst="line">
              <a:avLst/>
            </a:prstGeom>
            <a:ln w="57150">
              <a:solidFill>
                <a:schemeClr val="tx1">
                  <a:lumMod val="40000"/>
                  <a:lumOff val="6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972729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Jetfabrik - Coloured 23 - Light">
      <a:dk1>
        <a:srgbClr val="445469"/>
      </a:dk1>
      <a:lt1>
        <a:sysClr val="window" lastClr="FFFFFF"/>
      </a:lt1>
      <a:dk2>
        <a:srgbClr val="445469"/>
      </a:dk2>
      <a:lt2>
        <a:srgbClr val="FCFCFC"/>
      </a:lt2>
      <a:accent1>
        <a:srgbClr val="3D4552"/>
      </a:accent1>
      <a:accent2>
        <a:srgbClr val="FAB652"/>
      </a:accent2>
      <a:accent3>
        <a:srgbClr val="E54F37"/>
      </a:accent3>
      <a:accent4>
        <a:srgbClr val="ACBD51"/>
      </a:accent4>
      <a:accent5>
        <a:srgbClr val="528391"/>
      </a:accent5>
      <a:accent6>
        <a:srgbClr val="7E3B60"/>
      </a:accent6>
      <a:hlink>
        <a:srgbClr val="FF2638"/>
      </a:hlink>
      <a:folHlink>
        <a:srgbClr val="EE8A1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2364</Words>
  <Application>Microsoft Macintosh PowerPoint</Application>
  <PresentationFormat>Custom</PresentationFormat>
  <Paragraphs>495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9170</cp:revision>
  <cp:lastPrinted>2019-08-21T17:56:17Z</cp:lastPrinted>
  <dcterms:created xsi:type="dcterms:W3CDTF">2014-11-12T21:47:38Z</dcterms:created>
  <dcterms:modified xsi:type="dcterms:W3CDTF">2019-10-22T03:07:26Z</dcterms:modified>
  <cp:category/>
</cp:coreProperties>
</file>