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320" r:id="rId2"/>
    <p:sldId id="3351" r:id="rId3"/>
    <p:sldId id="3323" r:id="rId4"/>
    <p:sldId id="3324" r:id="rId5"/>
    <p:sldId id="3325" r:id="rId6"/>
    <p:sldId id="3326" r:id="rId7"/>
    <p:sldId id="3327" r:id="rId8"/>
    <p:sldId id="3329" r:id="rId9"/>
    <p:sldId id="3330" r:id="rId10"/>
    <p:sldId id="3352" r:id="rId11"/>
    <p:sldId id="3353" r:id="rId12"/>
    <p:sldId id="3322" r:id="rId13"/>
    <p:sldId id="3332" r:id="rId14"/>
    <p:sldId id="3333" r:id="rId15"/>
    <p:sldId id="3354" r:id="rId16"/>
    <p:sldId id="3335" r:id="rId17"/>
    <p:sldId id="3336" r:id="rId18"/>
    <p:sldId id="3337" r:id="rId19"/>
    <p:sldId id="3338" r:id="rId20"/>
    <p:sldId id="3339" r:id="rId21"/>
    <p:sldId id="3340" r:id="rId22"/>
    <p:sldId id="3341" r:id="rId23"/>
    <p:sldId id="3342" r:id="rId24"/>
    <p:sldId id="3343" r:id="rId25"/>
    <p:sldId id="3344" r:id="rId26"/>
    <p:sldId id="3345" r:id="rId27"/>
    <p:sldId id="3346" r:id="rId28"/>
    <p:sldId id="3355" r:id="rId29"/>
    <p:sldId id="3349" r:id="rId30"/>
    <p:sldId id="3356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ii Battle" initials="AB" lastIdx="1" clrIdx="0">
    <p:extLst>
      <p:ext uri="{19B8F6BF-5375-455C-9EA6-DF929625EA0E}">
        <p15:presenceInfo xmlns:p15="http://schemas.microsoft.com/office/powerpoint/2012/main" userId="7e6529548f67f0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FFFF"/>
    <a:srgbClr val="041B31"/>
    <a:srgbClr val="B5B5B5"/>
    <a:srgbClr val="DEDEDE"/>
    <a:srgbClr val="DDDDDD"/>
    <a:srgbClr val="BAC4C6"/>
    <a:srgbClr val="C4C9CE"/>
    <a:srgbClr val="6D7783"/>
    <a:srgbClr val="B5B9BE"/>
    <a:srgbClr val="ADA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57" autoAdjust="0"/>
    <p:restoredTop sz="95226" autoAdjust="0"/>
  </p:normalViewPr>
  <p:slideViewPr>
    <p:cSldViewPr snapToGrid="0" snapToObjects="1">
      <p:cViewPr varScale="1">
        <p:scale>
          <a:sx n="41" d="100"/>
          <a:sy n="41" d="100"/>
        </p:scale>
        <p:origin x="288" y="10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-5904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61333" y="826014"/>
            <a:ext cx="723275" cy="553980"/>
          </a:xfrm>
          <a:prstGeom prst="rect">
            <a:avLst/>
          </a:prstGeom>
          <a:noFill/>
        </p:spPr>
        <p:txBody>
          <a:bodyPr wrap="square" lIns="91440" tIns="91440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ubtitle 2">
            <a:extLst>
              <a:ext uri="{FF2B5EF4-FFF2-40B4-BE49-F238E27FC236}">
                <a16:creationId xmlns:a16="http://schemas.microsoft.com/office/drawing/2014/main" id="{4C1E3E48-FE6F-476D-AC69-A09F69066318}"/>
              </a:ext>
            </a:extLst>
          </p:cNvPr>
          <p:cNvSpPr txBox="1">
            <a:spLocks/>
          </p:cNvSpPr>
          <p:nvPr/>
        </p:nvSpPr>
        <p:spPr>
          <a:xfrm>
            <a:off x="13735240" y="1108490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D230BC01-BB15-4C87-9221-68AAA347635C}"/>
              </a:ext>
            </a:extLst>
          </p:cNvPr>
          <p:cNvSpPr txBox="1">
            <a:spLocks/>
          </p:cNvSpPr>
          <p:nvPr/>
        </p:nvSpPr>
        <p:spPr>
          <a:xfrm>
            <a:off x="13735240" y="645519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A9718220-3466-4ED4-8EC7-5CC8F973562F}"/>
              </a:ext>
            </a:extLst>
          </p:cNvPr>
          <p:cNvSpPr txBox="1">
            <a:spLocks/>
          </p:cNvSpPr>
          <p:nvPr/>
        </p:nvSpPr>
        <p:spPr>
          <a:xfrm>
            <a:off x="13735240" y="799706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A27BDCC2-1FBB-420B-9494-5FABC3F9E75D}"/>
              </a:ext>
            </a:extLst>
          </p:cNvPr>
          <p:cNvSpPr txBox="1">
            <a:spLocks/>
          </p:cNvSpPr>
          <p:nvPr/>
        </p:nvSpPr>
        <p:spPr>
          <a:xfrm>
            <a:off x="13735240" y="954098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95" name="Grupo 94">
            <a:extLst>
              <a:ext uri="{FF2B5EF4-FFF2-40B4-BE49-F238E27FC236}">
                <a16:creationId xmlns:a16="http://schemas.microsoft.com/office/drawing/2014/main" id="{886C468C-98DD-4F1B-8FB8-515BB56806B7}"/>
              </a:ext>
            </a:extLst>
          </p:cNvPr>
          <p:cNvGrpSpPr/>
          <p:nvPr/>
        </p:nvGrpSpPr>
        <p:grpSpPr>
          <a:xfrm>
            <a:off x="8934036" y="6455196"/>
            <a:ext cx="4204918" cy="5724947"/>
            <a:chOff x="4957737" y="6455196"/>
            <a:chExt cx="4204918" cy="5724947"/>
          </a:xfrm>
        </p:grpSpPr>
        <p:sp>
          <p:nvSpPr>
            <p:cNvPr id="96" name="Subtitle 2">
              <a:extLst>
                <a:ext uri="{FF2B5EF4-FFF2-40B4-BE49-F238E27FC236}">
                  <a16:creationId xmlns:a16="http://schemas.microsoft.com/office/drawing/2014/main" id="{7B27AC60-D387-4F12-BA45-7554E442A757}"/>
                </a:ext>
              </a:extLst>
            </p:cNvPr>
            <p:cNvSpPr txBox="1">
              <a:spLocks/>
            </p:cNvSpPr>
            <p:nvPr/>
          </p:nvSpPr>
          <p:spPr>
            <a:xfrm>
              <a:off x="4957737" y="11084907"/>
              <a:ext cx="4204918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  <p:sp>
          <p:nvSpPr>
            <p:cNvPr id="97" name="Subtitle 2">
              <a:extLst>
                <a:ext uri="{FF2B5EF4-FFF2-40B4-BE49-F238E27FC236}">
                  <a16:creationId xmlns:a16="http://schemas.microsoft.com/office/drawing/2014/main" id="{B16BC95B-BCB1-434D-B578-8A176DBCC9F7}"/>
                </a:ext>
              </a:extLst>
            </p:cNvPr>
            <p:cNvSpPr txBox="1">
              <a:spLocks/>
            </p:cNvSpPr>
            <p:nvPr/>
          </p:nvSpPr>
          <p:spPr>
            <a:xfrm>
              <a:off x="4957737" y="6455196"/>
              <a:ext cx="4204918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  <p:sp>
          <p:nvSpPr>
            <p:cNvPr id="98" name="Subtitle 2">
              <a:extLst>
                <a:ext uri="{FF2B5EF4-FFF2-40B4-BE49-F238E27FC236}">
                  <a16:creationId xmlns:a16="http://schemas.microsoft.com/office/drawing/2014/main" id="{38634A8A-B401-4809-B59F-3C1B9B4505CD}"/>
                </a:ext>
              </a:extLst>
            </p:cNvPr>
            <p:cNvSpPr txBox="1">
              <a:spLocks/>
            </p:cNvSpPr>
            <p:nvPr/>
          </p:nvSpPr>
          <p:spPr>
            <a:xfrm>
              <a:off x="4957737" y="7997061"/>
              <a:ext cx="4204918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  <p:sp>
          <p:nvSpPr>
            <p:cNvPr id="99" name="Subtitle 2">
              <a:extLst>
                <a:ext uri="{FF2B5EF4-FFF2-40B4-BE49-F238E27FC236}">
                  <a16:creationId xmlns:a16="http://schemas.microsoft.com/office/drawing/2014/main" id="{ED51ACBF-91A5-4D1E-A80A-31AA7BB0A895}"/>
                </a:ext>
              </a:extLst>
            </p:cNvPr>
            <p:cNvSpPr txBox="1">
              <a:spLocks/>
            </p:cNvSpPr>
            <p:nvPr/>
          </p:nvSpPr>
          <p:spPr>
            <a:xfrm>
              <a:off x="4957737" y="9540984"/>
              <a:ext cx="4204918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3" name="TextBox 90">
            <a:extLst>
              <a:ext uri="{FF2B5EF4-FFF2-40B4-BE49-F238E27FC236}">
                <a16:creationId xmlns:a16="http://schemas.microsoft.com/office/drawing/2014/main" id="{95AB50FC-03BF-46EC-BA3C-E0116A90CB81}"/>
              </a:ext>
            </a:extLst>
          </p:cNvPr>
          <p:cNvSpPr txBox="1"/>
          <p:nvPr/>
        </p:nvSpPr>
        <p:spPr>
          <a:xfrm>
            <a:off x="1597791" y="6710427"/>
            <a:ext cx="215155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01</a:t>
            </a: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D9F0CD98-FC84-4243-839B-4D0FA90FC68B}"/>
              </a:ext>
            </a:extLst>
          </p:cNvPr>
          <p:cNvGrpSpPr/>
          <p:nvPr/>
        </p:nvGrpSpPr>
        <p:grpSpPr>
          <a:xfrm>
            <a:off x="4994319" y="3110927"/>
            <a:ext cx="2481943" cy="2943051"/>
            <a:chOff x="7267348" y="3216953"/>
            <a:chExt cx="2481943" cy="2943051"/>
          </a:xfrm>
        </p:grpSpPr>
        <p:sp>
          <p:nvSpPr>
            <p:cNvPr id="23" name="Forma libre: forma 22">
              <a:extLst>
                <a:ext uri="{FF2B5EF4-FFF2-40B4-BE49-F238E27FC236}">
                  <a16:creationId xmlns:a16="http://schemas.microsoft.com/office/drawing/2014/main" id="{2DFA8CA4-9F26-42AB-9AF1-C387C4AC5865}"/>
                </a:ext>
              </a:extLst>
            </p:cNvPr>
            <p:cNvSpPr/>
            <p:nvPr/>
          </p:nvSpPr>
          <p:spPr>
            <a:xfrm>
              <a:off x="7507777" y="3216953"/>
              <a:ext cx="2003094" cy="2003094"/>
            </a:xfrm>
            <a:custGeom>
              <a:avLst/>
              <a:gdLst>
                <a:gd name="connsiteX0" fmla="*/ 1371600 w 2743200"/>
                <a:gd name="connsiteY0" fmla="*/ 262556 h 2743200"/>
                <a:gd name="connsiteX1" fmla="*/ 262556 w 2743200"/>
                <a:gd name="connsiteY1" fmla="*/ 1371600 h 2743200"/>
                <a:gd name="connsiteX2" fmla="*/ 1371600 w 2743200"/>
                <a:gd name="connsiteY2" fmla="*/ 2480644 h 2743200"/>
                <a:gd name="connsiteX3" fmla="*/ 2480644 w 2743200"/>
                <a:gd name="connsiteY3" fmla="*/ 1371600 h 2743200"/>
                <a:gd name="connsiteX4" fmla="*/ 1371600 w 2743200"/>
                <a:gd name="connsiteY4" fmla="*/ 262556 h 2743200"/>
                <a:gd name="connsiteX5" fmla="*/ 1371600 w 2743200"/>
                <a:gd name="connsiteY5" fmla="*/ 0 h 2743200"/>
                <a:gd name="connsiteX6" fmla="*/ 2743200 w 2743200"/>
                <a:gd name="connsiteY6" fmla="*/ 1371600 h 2743200"/>
                <a:gd name="connsiteX7" fmla="*/ 1371600 w 2743200"/>
                <a:gd name="connsiteY7" fmla="*/ 2743200 h 2743200"/>
                <a:gd name="connsiteX8" fmla="*/ 0 w 2743200"/>
                <a:gd name="connsiteY8" fmla="*/ 1371600 h 2743200"/>
                <a:gd name="connsiteX9" fmla="*/ 1371600 w 2743200"/>
                <a:gd name="connsiteY9" fmla="*/ 0 h 274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743200" h="2743200">
                  <a:moveTo>
                    <a:pt x="1371600" y="262556"/>
                  </a:moveTo>
                  <a:cubicBezTo>
                    <a:pt x="759092" y="262556"/>
                    <a:pt x="262556" y="759092"/>
                    <a:pt x="262556" y="1371600"/>
                  </a:cubicBezTo>
                  <a:cubicBezTo>
                    <a:pt x="262556" y="1984108"/>
                    <a:pt x="759092" y="2480644"/>
                    <a:pt x="1371600" y="2480644"/>
                  </a:cubicBezTo>
                  <a:cubicBezTo>
                    <a:pt x="1984108" y="2480644"/>
                    <a:pt x="2480644" y="1984108"/>
                    <a:pt x="2480644" y="1371600"/>
                  </a:cubicBezTo>
                  <a:cubicBezTo>
                    <a:pt x="2480644" y="759092"/>
                    <a:pt x="1984108" y="262556"/>
                    <a:pt x="1371600" y="262556"/>
                  </a:cubicBezTo>
                  <a:close/>
                  <a:moveTo>
                    <a:pt x="1371600" y="0"/>
                  </a:moveTo>
                  <a:cubicBezTo>
                    <a:pt x="2129114" y="0"/>
                    <a:pt x="2743200" y="614086"/>
                    <a:pt x="2743200" y="1371600"/>
                  </a:cubicBezTo>
                  <a:cubicBezTo>
                    <a:pt x="2743200" y="2129114"/>
                    <a:pt x="2129114" y="2743200"/>
                    <a:pt x="1371600" y="2743200"/>
                  </a:cubicBezTo>
                  <a:cubicBezTo>
                    <a:pt x="614086" y="2743200"/>
                    <a:pt x="0" y="2129114"/>
                    <a:pt x="0" y="1371600"/>
                  </a:cubicBezTo>
                  <a:cubicBezTo>
                    <a:pt x="0" y="614086"/>
                    <a:pt x="614086" y="0"/>
                    <a:pt x="13716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ángulo: esquinas redondeadas 4">
              <a:extLst>
                <a:ext uri="{FF2B5EF4-FFF2-40B4-BE49-F238E27FC236}">
                  <a16:creationId xmlns:a16="http://schemas.microsoft.com/office/drawing/2014/main" id="{89974DF1-DAC3-4051-9F8B-5D2BA6E55813}"/>
                </a:ext>
              </a:extLst>
            </p:cNvPr>
            <p:cNvSpPr/>
            <p:nvPr/>
          </p:nvSpPr>
          <p:spPr>
            <a:xfrm>
              <a:off x="7267348" y="5429540"/>
              <a:ext cx="2481943" cy="730464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90">
              <a:extLst>
                <a:ext uri="{FF2B5EF4-FFF2-40B4-BE49-F238E27FC236}">
                  <a16:creationId xmlns:a16="http://schemas.microsoft.com/office/drawing/2014/main" id="{1D641562-7ECF-4EE6-9B58-DBBF4268AB96}"/>
                </a:ext>
              </a:extLst>
            </p:cNvPr>
            <p:cNvSpPr txBox="1"/>
            <p:nvPr/>
          </p:nvSpPr>
          <p:spPr>
            <a:xfrm>
              <a:off x="7683617" y="5502385"/>
              <a:ext cx="1651414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Item 01</a:t>
              </a:r>
              <a:endPara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  <p:sp>
          <p:nvSpPr>
            <p:cNvPr id="74" name="Shape 2536">
              <a:extLst>
                <a:ext uri="{FF2B5EF4-FFF2-40B4-BE49-F238E27FC236}">
                  <a16:creationId xmlns:a16="http://schemas.microsoft.com/office/drawing/2014/main" id="{513A313E-037D-4BA0-B309-D176ED01A5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20515" y="3829691"/>
              <a:ext cx="777618" cy="777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418" y="11782"/>
                  </a:moveTo>
                  <a:lnTo>
                    <a:pt x="14236" y="11782"/>
                  </a:lnTo>
                  <a:cubicBezTo>
                    <a:pt x="14507" y="11782"/>
                    <a:pt x="14727" y="11562"/>
                    <a:pt x="14727" y="11291"/>
                  </a:cubicBezTo>
                  <a:cubicBezTo>
                    <a:pt x="14727" y="11020"/>
                    <a:pt x="14507" y="10800"/>
                    <a:pt x="14236" y="10800"/>
                  </a:cubicBezTo>
                  <a:lnTo>
                    <a:pt x="4418" y="10800"/>
                  </a:lnTo>
                  <a:cubicBezTo>
                    <a:pt x="4147" y="10800"/>
                    <a:pt x="3927" y="11020"/>
                    <a:pt x="3927" y="11291"/>
                  </a:cubicBezTo>
                  <a:cubicBezTo>
                    <a:pt x="3927" y="11562"/>
                    <a:pt x="4147" y="11782"/>
                    <a:pt x="4418" y="11782"/>
                  </a:cubicBezTo>
                  <a:moveTo>
                    <a:pt x="20618" y="20618"/>
                  </a:moveTo>
                  <a:lnTo>
                    <a:pt x="5891" y="20618"/>
                  </a:lnTo>
                  <a:lnTo>
                    <a:pt x="5891" y="16200"/>
                  </a:lnTo>
                  <a:cubicBezTo>
                    <a:pt x="5891" y="15929"/>
                    <a:pt x="5671" y="15709"/>
                    <a:pt x="5400" y="15709"/>
                  </a:cubicBezTo>
                  <a:lnTo>
                    <a:pt x="982" y="15709"/>
                  </a:lnTo>
                  <a:lnTo>
                    <a:pt x="982" y="982"/>
                  </a:lnTo>
                  <a:lnTo>
                    <a:pt x="20618" y="982"/>
                  </a:lnTo>
                  <a:cubicBezTo>
                    <a:pt x="20618" y="982"/>
                    <a:pt x="20618" y="20618"/>
                    <a:pt x="20618" y="20618"/>
                  </a:cubicBezTo>
                  <a:close/>
                  <a:moveTo>
                    <a:pt x="4909" y="20127"/>
                  </a:moveTo>
                  <a:lnTo>
                    <a:pt x="1473" y="16691"/>
                  </a:lnTo>
                  <a:lnTo>
                    <a:pt x="4909" y="16691"/>
                  </a:lnTo>
                  <a:cubicBezTo>
                    <a:pt x="4909" y="16691"/>
                    <a:pt x="4909" y="20127"/>
                    <a:pt x="4909" y="20127"/>
                  </a:cubicBezTo>
                  <a:close/>
                  <a:moveTo>
                    <a:pt x="20618" y="0"/>
                  </a:moveTo>
                  <a:lnTo>
                    <a:pt x="982" y="0"/>
                  </a:lnTo>
                  <a:cubicBezTo>
                    <a:pt x="440" y="0"/>
                    <a:pt x="0" y="440"/>
                    <a:pt x="0" y="982"/>
                  </a:cubicBezTo>
                  <a:lnTo>
                    <a:pt x="0" y="16691"/>
                  </a:lnTo>
                  <a:lnTo>
                    <a:pt x="4909" y="21600"/>
                  </a:lnTo>
                  <a:lnTo>
                    <a:pt x="20618" y="21600"/>
                  </a:lnTo>
                  <a:cubicBezTo>
                    <a:pt x="21160" y="21600"/>
                    <a:pt x="21600" y="21161"/>
                    <a:pt x="21600" y="20618"/>
                  </a:cubicBezTo>
                  <a:lnTo>
                    <a:pt x="21600" y="982"/>
                  </a:lnTo>
                  <a:cubicBezTo>
                    <a:pt x="21600" y="440"/>
                    <a:pt x="21160" y="0"/>
                    <a:pt x="20618" y="0"/>
                  </a:cubicBezTo>
                  <a:moveTo>
                    <a:pt x="4418" y="8836"/>
                  </a:moveTo>
                  <a:lnTo>
                    <a:pt x="17182" y="8836"/>
                  </a:lnTo>
                  <a:cubicBezTo>
                    <a:pt x="17453" y="8836"/>
                    <a:pt x="17673" y="8617"/>
                    <a:pt x="17673" y="8345"/>
                  </a:cubicBezTo>
                  <a:cubicBezTo>
                    <a:pt x="17673" y="8075"/>
                    <a:pt x="17453" y="7855"/>
                    <a:pt x="17182" y="7855"/>
                  </a:cubicBezTo>
                  <a:lnTo>
                    <a:pt x="4418" y="7855"/>
                  </a:lnTo>
                  <a:cubicBezTo>
                    <a:pt x="4147" y="7855"/>
                    <a:pt x="3927" y="8075"/>
                    <a:pt x="3927" y="8345"/>
                  </a:cubicBezTo>
                  <a:cubicBezTo>
                    <a:pt x="3927" y="8617"/>
                    <a:pt x="4147" y="8836"/>
                    <a:pt x="4418" y="8836"/>
                  </a:cubicBezTo>
                  <a:moveTo>
                    <a:pt x="4418" y="5891"/>
                  </a:moveTo>
                  <a:lnTo>
                    <a:pt x="10309" y="5891"/>
                  </a:lnTo>
                  <a:cubicBezTo>
                    <a:pt x="10580" y="5891"/>
                    <a:pt x="10800" y="5672"/>
                    <a:pt x="10800" y="5400"/>
                  </a:cubicBezTo>
                  <a:cubicBezTo>
                    <a:pt x="10800" y="5129"/>
                    <a:pt x="10580" y="4909"/>
                    <a:pt x="10309" y="4909"/>
                  </a:cubicBezTo>
                  <a:lnTo>
                    <a:pt x="4418" y="4909"/>
                  </a:lnTo>
                  <a:cubicBezTo>
                    <a:pt x="4147" y="4909"/>
                    <a:pt x="3927" y="5129"/>
                    <a:pt x="3927" y="5400"/>
                  </a:cubicBezTo>
                  <a:cubicBezTo>
                    <a:pt x="3927" y="5672"/>
                    <a:pt x="4147" y="5891"/>
                    <a:pt x="4418" y="5891"/>
                  </a:cubicBezTo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140" name="TextBox 90">
            <a:extLst>
              <a:ext uri="{FF2B5EF4-FFF2-40B4-BE49-F238E27FC236}">
                <a16:creationId xmlns:a16="http://schemas.microsoft.com/office/drawing/2014/main" id="{C2DC05D9-5F32-433F-A468-ED5280164BC5}"/>
              </a:ext>
            </a:extLst>
          </p:cNvPr>
          <p:cNvSpPr txBox="1"/>
          <p:nvPr/>
        </p:nvSpPr>
        <p:spPr>
          <a:xfrm>
            <a:off x="1554510" y="8252292"/>
            <a:ext cx="223811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02</a:t>
            </a:r>
          </a:p>
        </p:txBody>
      </p:sp>
      <p:sp>
        <p:nvSpPr>
          <p:cNvPr id="143" name="TextBox 90">
            <a:extLst>
              <a:ext uri="{FF2B5EF4-FFF2-40B4-BE49-F238E27FC236}">
                <a16:creationId xmlns:a16="http://schemas.microsoft.com/office/drawing/2014/main" id="{E9E0195E-3511-4D3A-8F42-4FD99989F85B}"/>
              </a:ext>
            </a:extLst>
          </p:cNvPr>
          <p:cNvSpPr txBox="1"/>
          <p:nvPr/>
        </p:nvSpPr>
        <p:spPr>
          <a:xfrm>
            <a:off x="1549701" y="9796215"/>
            <a:ext cx="224773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03</a:t>
            </a:r>
          </a:p>
        </p:txBody>
      </p:sp>
      <p:sp>
        <p:nvSpPr>
          <p:cNvPr id="146" name="TextBox 90">
            <a:extLst>
              <a:ext uri="{FF2B5EF4-FFF2-40B4-BE49-F238E27FC236}">
                <a16:creationId xmlns:a16="http://schemas.microsoft.com/office/drawing/2014/main" id="{7B0396B4-4DC2-40BB-B3F2-F21F8ADC787F}"/>
              </a:ext>
            </a:extLst>
          </p:cNvPr>
          <p:cNvSpPr txBox="1"/>
          <p:nvPr/>
        </p:nvSpPr>
        <p:spPr>
          <a:xfrm>
            <a:off x="1536877" y="11340138"/>
            <a:ext cx="227337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04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A237234-7EE4-4BF7-B284-431C3815C81F}"/>
              </a:ext>
            </a:extLst>
          </p:cNvPr>
          <p:cNvGrpSpPr/>
          <p:nvPr/>
        </p:nvGrpSpPr>
        <p:grpSpPr>
          <a:xfrm>
            <a:off x="9795524" y="3110927"/>
            <a:ext cx="2481943" cy="2943051"/>
            <a:chOff x="10947853" y="3216953"/>
            <a:chExt cx="2481943" cy="2943051"/>
          </a:xfrm>
        </p:grpSpPr>
        <p:sp>
          <p:nvSpPr>
            <p:cNvPr id="24" name="Forma libre: forma 23">
              <a:extLst>
                <a:ext uri="{FF2B5EF4-FFF2-40B4-BE49-F238E27FC236}">
                  <a16:creationId xmlns:a16="http://schemas.microsoft.com/office/drawing/2014/main" id="{887D3F98-9CF3-46B5-9EFA-CB396FEC3F66}"/>
                </a:ext>
              </a:extLst>
            </p:cNvPr>
            <p:cNvSpPr/>
            <p:nvPr/>
          </p:nvSpPr>
          <p:spPr>
            <a:xfrm>
              <a:off x="11194055" y="3216953"/>
              <a:ext cx="2003094" cy="2003094"/>
            </a:xfrm>
            <a:custGeom>
              <a:avLst/>
              <a:gdLst>
                <a:gd name="connsiteX0" fmla="*/ 1371600 w 2743200"/>
                <a:gd name="connsiteY0" fmla="*/ 262556 h 2743200"/>
                <a:gd name="connsiteX1" fmla="*/ 262556 w 2743200"/>
                <a:gd name="connsiteY1" fmla="*/ 1371600 h 2743200"/>
                <a:gd name="connsiteX2" fmla="*/ 1371600 w 2743200"/>
                <a:gd name="connsiteY2" fmla="*/ 2480644 h 2743200"/>
                <a:gd name="connsiteX3" fmla="*/ 2480644 w 2743200"/>
                <a:gd name="connsiteY3" fmla="*/ 1371600 h 2743200"/>
                <a:gd name="connsiteX4" fmla="*/ 1371600 w 2743200"/>
                <a:gd name="connsiteY4" fmla="*/ 262556 h 2743200"/>
                <a:gd name="connsiteX5" fmla="*/ 1371600 w 2743200"/>
                <a:gd name="connsiteY5" fmla="*/ 0 h 2743200"/>
                <a:gd name="connsiteX6" fmla="*/ 2743200 w 2743200"/>
                <a:gd name="connsiteY6" fmla="*/ 1371600 h 2743200"/>
                <a:gd name="connsiteX7" fmla="*/ 1371600 w 2743200"/>
                <a:gd name="connsiteY7" fmla="*/ 2743200 h 2743200"/>
                <a:gd name="connsiteX8" fmla="*/ 0 w 2743200"/>
                <a:gd name="connsiteY8" fmla="*/ 1371600 h 2743200"/>
                <a:gd name="connsiteX9" fmla="*/ 1371600 w 2743200"/>
                <a:gd name="connsiteY9" fmla="*/ 0 h 274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743200" h="2743200">
                  <a:moveTo>
                    <a:pt x="1371600" y="262556"/>
                  </a:moveTo>
                  <a:cubicBezTo>
                    <a:pt x="759092" y="262556"/>
                    <a:pt x="262556" y="759092"/>
                    <a:pt x="262556" y="1371600"/>
                  </a:cubicBezTo>
                  <a:cubicBezTo>
                    <a:pt x="262556" y="1984108"/>
                    <a:pt x="759092" y="2480644"/>
                    <a:pt x="1371600" y="2480644"/>
                  </a:cubicBezTo>
                  <a:cubicBezTo>
                    <a:pt x="1984108" y="2480644"/>
                    <a:pt x="2480644" y="1984108"/>
                    <a:pt x="2480644" y="1371600"/>
                  </a:cubicBezTo>
                  <a:cubicBezTo>
                    <a:pt x="2480644" y="759092"/>
                    <a:pt x="1984108" y="262556"/>
                    <a:pt x="1371600" y="262556"/>
                  </a:cubicBezTo>
                  <a:close/>
                  <a:moveTo>
                    <a:pt x="1371600" y="0"/>
                  </a:moveTo>
                  <a:cubicBezTo>
                    <a:pt x="2129114" y="0"/>
                    <a:pt x="2743200" y="614086"/>
                    <a:pt x="2743200" y="1371600"/>
                  </a:cubicBezTo>
                  <a:cubicBezTo>
                    <a:pt x="2743200" y="2129114"/>
                    <a:pt x="2129114" y="2743200"/>
                    <a:pt x="1371600" y="2743200"/>
                  </a:cubicBezTo>
                  <a:cubicBezTo>
                    <a:pt x="614086" y="2743200"/>
                    <a:pt x="0" y="2129114"/>
                    <a:pt x="0" y="1371600"/>
                  </a:cubicBezTo>
                  <a:cubicBezTo>
                    <a:pt x="0" y="614086"/>
                    <a:pt x="614086" y="0"/>
                    <a:pt x="13716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Shape 2546">
              <a:extLst>
                <a:ext uri="{FF2B5EF4-FFF2-40B4-BE49-F238E27FC236}">
                  <a16:creationId xmlns:a16="http://schemas.microsoft.com/office/drawing/2014/main" id="{670CBE8C-81E3-44CC-AE36-3804A01B67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806793" y="3900383"/>
              <a:ext cx="777618" cy="636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0400"/>
                  </a:moveTo>
                  <a:lnTo>
                    <a:pt x="18655" y="20400"/>
                  </a:lnTo>
                  <a:lnTo>
                    <a:pt x="18655" y="1200"/>
                  </a:lnTo>
                  <a:lnTo>
                    <a:pt x="20618" y="1200"/>
                  </a:lnTo>
                  <a:cubicBezTo>
                    <a:pt x="20618" y="1200"/>
                    <a:pt x="20618" y="20400"/>
                    <a:pt x="20618" y="20400"/>
                  </a:cubicBezTo>
                  <a:close/>
                  <a:moveTo>
                    <a:pt x="21109" y="0"/>
                  </a:moveTo>
                  <a:lnTo>
                    <a:pt x="18164" y="0"/>
                  </a:lnTo>
                  <a:cubicBezTo>
                    <a:pt x="17893" y="0"/>
                    <a:pt x="17673" y="269"/>
                    <a:pt x="17673" y="600"/>
                  </a:cubicBezTo>
                  <a:lnTo>
                    <a:pt x="17673" y="21000"/>
                  </a:lnTo>
                  <a:cubicBezTo>
                    <a:pt x="17673" y="21332"/>
                    <a:pt x="17893" y="21600"/>
                    <a:pt x="18164" y="21600"/>
                  </a:cubicBezTo>
                  <a:lnTo>
                    <a:pt x="21109" y="21600"/>
                  </a:lnTo>
                  <a:cubicBezTo>
                    <a:pt x="21380" y="21600"/>
                    <a:pt x="21600" y="21332"/>
                    <a:pt x="21600" y="21000"/>
                  </a:cubicBezTo>
                  <a:lnTo>
                    <a:pt x="21600" y="600"/>
                  </a:lnTo>
                  <a:cubicBezTo>
                    <a:pt x="21600" y="269"/>
                    <a:pt x="21380" y="0"/>
                    <a:pt x="21109" y="0"/>
                  </a:cubicBezTo>
                  <a:moveTo>
                    <a:pt x="8836" y="20400"/>
                  </a:moveTo>
                  <a:lnTo>
                    <a:pt x="6873" y="20400"/>
                  </a:lnTo>
                  <a:lnTo>
                    <a:pt x="6873" y="3600"/>
                  </a:lnTo>
                  <a:lnTo>
                    <a:pt x="8836" y="3600"/>
                  </a:lnTo>
                  <a:cubicBezTo>
                    <a:pt x="8836" y="3600"/>
                    <a:pt x="8836" y="20400"/>
                    <a:pt x="8836" y="20400"/>
                  </a:cubicBezTo>
                  <a:close/>
                  <a:moveTo>
                    <a:pt x="9327" y="2400"/>
                  </a:moveTo>
                  <a:lnTo>
                    <a:pt x="6382" y="2400"/>
                  </a:lnTo>
                  <a:cubicBezTo>
                    <a:pt x="6111" y="2400"/>
                    <a:pt x="5891" y="2669"/>
                    <a:pt x="5891" y="3000"/>
                  </a:cubicBezTo>
                  <a:lnTo>
                    <a:pt x="5891" y="21000"/>
                  </a:lnTo>
                  <a:cubicBezTo>
                    <a:pt x="5891" y="21332"/>
                    <a:pt x="6111" y="21600"/>
                    <a:pt x="6382" y="21600"/>
                  </a:cubicBezTo>
                  <a:lnTo>
                    <a:pt x="9327" y="21600"/>
                  </a:lnTo>
                  <a:cubicBezTo>
                    <a:pt x="9598" y="21600"/>
                    <a:pt x="9818" y="21332"/>
                    <a:pt x="9818" y="21000"/>
                  </a:cubicBezTo>
                  <a:lnTo>
                    <a:pt x="9818" y="3000"/>
                  </a:lnTo>
                  <a:cubicBezTo>
                    <a:pt x="9818" y="2669"/>
                    <a:pt x="9598" y="2400"/>
                    <a:pt x="9327" y="2400"/>
                  </a:cubicBezTo>
                  <a:moveTo>
                    <a:pt x="14727" y="20400"/>
                  </a:moveTo>
                  <a:lnTo>
                    <a:pt x="12764" y="20400"/>
                  </a:lnTo>
                  <a:lnTo>
                    <a:pt x="12764" y="10800"/>
                  </a:lnTo>
                  <a:lnTo>
                    <a:pt x="14727" y="10800"/>
                  </a:lnTo>
                  <a:cubicBezTo>
                    <a:pt x="14727" y="10800"/>
                    <a:pt x="14727" y="20400"/>
                    <a:pt x="14727" y="20400"/>
                  </a:cubicBezTo>
                  <a:close/>
                  <a:moveTo>
                    <a:pt x="15218" y="9600"/>
                  </a:moveTo>
                  <a:lnTo>
                    <a:pt x="12273" y="9600"/>
                  </a:lnTo>
                  <a:cubicBezTo>
                    <a:pt x="12002" y="9600"/>
                    <a:pt x="11782" y="9869"/>
                    <a:pt x="11782" y="10200"/>
                  </a:cubicBezTo>
                  <a:lnTo>
                    <a:pt x="11782" y="21000"/>
                  </a:lnTo>
                  <a:cubicBezTo>
                    <a:pt x="11782" y="21332"/>
                    <a:pt x="12002" y="21600"/>
                    <a:pt x="12273" y="21600"/>
                  </a:cubicBezTo>
                  <a:lnTo>
                    <a:pt x="15218" y="21600"/>
                  </a:lnTo>
                  <a:cubicBezTo>
                    <a:pt x="15489" y="21600"/>
                    <a:pt x="15709" y="21332"/>
                    <a:pt x="15709" y="21000"/>
                  </a:cubicBezTo>
                  <a:lnTo>
                    <a:pt x="15709" y="10200"/>
                  </a:lnTo>
                  <a:cubicBezTo>
                    <a:pt x="15709" y="9869"/>
                    <a:pt x="15489" y="9600"/>
                    <a:pt x="15218" y="9600"/>
                  </a:cubicBezTo>
                  <a:moveTo>
                    <a:pt x="2945" y="20400"/>
                  </a:moveTo>
                  <a:lnTo>
                    <a:pt x="982" y="20400"/>
                  </a:lnTo>
                  <a:lnTo>
                    <a:pt x="982" y="14400"/>
                  </a:lnTo>
                  <a:lnTo>
                    <a:pt x="2945" y="14400"/>
                  </a:lnTo>
                  <a:cubicBezTo>
                    <a:pt x="2945" y="14400"/>
                    <a:pt x="2945" y="20400"/>
                    <a:pt x="2945" y="20400"/>
                  </a:cubicBezTo>
                  <a:close/>
                  <a:moveTo>
                    <a:pt x="3436" y="13200"/>
                  </a:moveTo>
                  <a:lnTo>
                    <a:pt x="491" y="13200"/>
                  </a:lnTo>
                  <a:cubicBezTo>
                    <a:pt x="220" y="13200"/>
                    <a:pt x="0" y="13469"/>
                    <a:pt x="0" y="13800"/>
                  </a:cubicBezTo>
                  <a:lnTo>
                    <a:pt x="0" y="21000"/>
                  </a:lnTo>
                  <a:cubicBezTo>
                    <a:pt x="0" y="21332"/>
                    <a:pt x="220" y="21600"/>
                    <a:pt x="491" y="21600"/>
                  </a:cubicBezTo>
                  <a:lnTo>
                    <a:pt x="3436" y="21600"/>
                  </a:lnTo>
                  <a:cubicBezTo>
                    <a:pt x="3707" y="21600"/>
                    <a:pt x="3927" y="21332"/>
                    <a:pt x="3927" y="21000"/>
                  </a:cubicBezTo>
                  <a:lnTo>
                    <a:pt x="3927" y="13800"/>
                  </a:lnTo>
                  <a:cubicBezTo>
                    <a:pt x="3927" y="13469"/>
                    <a:pt x="3707" y="13200"/>
                    <a:pt x="3436" y="13200"/>
                  </a:cubicBezTo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grpSp>
          <p:nvGrpSpPr>
            <p:cNvPr id="62" name="Grupo 61">
              <a:extLst>
                <a:ext uri="{FF2B5EF4-FFF2-40B4-BE49-F238E27FC236}">
                  <a16:creationId xmlns:a16="http://schemas.microsoft.com/office/drawing/2014/main" id="{58DFD691-CB21-43EC-988A-94CA2675BD51}"/>
                </a:ext>
              </a:extLst>
            </p:cNvPr>
            <p:cNvGrpSpPr/>
            <p:nvPr/>
          </p:nvGrpSpPr>
          <p:grpSpPr>
            <a:xfrm>
              <a:off x="10947853" y="5429540"/>
              <a:ext cx="2481943" cy="730464"/>
              <a:chOff x="7267348" y="5429540"/>
              <a:chExt cx="2481943" cy="730464"/>
            </a:xfrm>
          </p:grpSpPr>
          <p:sp>
            <p:nvSpPr>
              <p:cNvPr id="64" name="Rectángulo: esquinas redondeadas 63">
                <a:extLst>
                  <a:ext uri="{FF2B5EF4-FFF2-40B4-BE49-F238E27FC236}">
                    <a16:creationId xmlns:a16="http://schemas.microsoft.com/office/drawing/2014/main" id="{995C1944-73D6-443F-8034-901548A08DAB}"/>
                  </a:ext>
                </a:extLst>
              </p:cNvPr>
              <p:cNvSpPr/>
              <p:nvPr/>
            </p:nvSpPr>
            <p:spPr>
              <a:xfrm>
                <a:off x="7267348" y="5429540"/>
                <a:ext cx="2481943" cy="730464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" name="TextBox 90">
                <a:extLst>
                  <a:ext uri="{FF2B5EF4-FFF2-40B4-BE49-F238E27FC236}">
                    <a16:creationId xmlns:a16="http://schemas.microsoft.com/office/drawing/2014/main" id="{3C179545-8058-490C-B119-00A9510DC368}"/>
                  </a:ext>
                </a:extLst>
              </p:cNvPr>
              <p:cNvSpPr txBox="1"/>
              <p:nvPr/>
            </p:nvSpPr>
            <p:spPr>
              <a:xfrm>
                <a:off x="7640336" y="5502385"/>
                <a:ext cx="1737976" cy="584775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pPr algn="ctr"/>
                <a:r>
                  <a:rPr lang="es-SV" sz="3200" b="1" dirty="0">
                    <a:solidFill>
                      <a:schemeClr val="bg1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Item 02</a:t>
                </a:r>
                <a:endPara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endParaRPr>
              </a:p>
            </p:txBody>
          </p:sp>
        </p:grp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38207924-DFD4-423D-A59C-5CE2E5EE9E69}"/>
              </a:ext>
            </a:extLst>
          </p:cNvPr>
          <p:cNvGrpSpPr/>
          <p:nvPr/>
        </p:nvGrpSpPr>
        <p:grpSpPr>
          <a:xfrm>
            <a:off x="14596728" y="3110927"/>
            <a:ext cx="2481943" cy="2943051"/>
            <a:chOff x="14640908" y="3216953"/>
            <a:chExt cx="2481943" cy="2943051"/>
          </a:xfrm>
        </p:grpSpPr>
        <p:sp>
          <p:nvSpPr>
            <p:cNvPr id="25" name="Forma libre: forma 24">
              <a:extLst>
                <a:ext uri="{FF2B5EF4-FFF2-40B4-BE49-F238E27FC236}">
                  <a16:creationId xmlns:a16="http://schemas.microsoft.com/office/drawing/2014/main" id="{37FB0FEC-B48B-4923-A000-2850ED91D341}"/>
                </a:ext>
              </a:extLst>
            </p:cNvPr>
            <p:cNvSpPr/>
            <p:nvPr/>
          </p:nvSpPr>
          <p:spPr>
            <a:xfrm>
              <a:off x="14880333" y="3216953"/>
              <a:ext cx="2003094" cy="2003094"/>
            </a:xfrm>
            <a:custGeom>
              <a:avLst/>
              <a:gdLst>
                <a:gd name="connsiteX0" fmla="*/ 1371600 w 2743200"/>
                <a:gd name="connsiteY0" fmla="*/ 262556 h 2743200"/>
                <a:gd name="connsiteX1" fmla="*/ 262556 w 2743200"/>
                <a:gd name="connsiteY1" fmla="*/ 1371600 h 2743200"/>
                <a:gd name="connsiteX2" fmla="*/ 1371600 w 2743200"/>
                <a:gd name="connsiteY2" fmla="*/ 2480644 h 2743200"/>
                <a:gd name="connsiteX3" fmla="*/ 2480644 w 2743200"/>
                <a:gd name="connsiteY3" fmla="*/ 1371600 h 2743200"/>
                <a:gd name="connsiteX4" fmla="*/ 1371600 w 2743200"/>
                <a:gd name="connsiteY4" fmla="*/ 262556 h 2743200"/>
                <a:gd name="connsiteX5" fmla="*/ 1371600 w 2743200"/>
                <a:gd name="connsiteY5" fmla="*/ 0 h 2743200"/>
                <a:gd name="connsiteX6" fmla="*/ 2743200 w 2743200"/>
                <a:gd name="connsiteY6" fmla="*/ 1371600 h 2743200"/>
                <a:gd name="connsiteX7" fmla="*/ 1371600 w 2743200"/>
                <a:gd name="connsiteY7" fmla="*/ 2743200 h 2743200"/>
                <a:gd name="connsiteX8" fmla="*/ 0 w 2743200"/>
                <a:gd name="connsiteY8" fmla="*/ 1371600 h 2743200"/>
                <a:gd name="connsiteX9" fmla="*/ 1371600 w 2743200"/>
                <a:gd name="connsiteY9" fmla="*/ 0 h 274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743200" h="2743200">
                  <a:moveTo>
                    <a:pt x="1371600" y="262556"/>
                  </a:moveTo>
                  <a:cubicBezTo>
                    <a:pt x="759092" y="262556"/>
                    <a:pt x="262556" y="759092"/>
                    <a:pt x="262556" y="1371600"/>
                  </a:cubicBezTo>
                  <a:cubicBezTo>
                    <a:pt x="262556" y="1984108"/>
                    <a:pt x="759092" y="2480644"/>
                    <a:pt x="1371600" y="2480644"/>
                  </a:cubicBezTo>
                  <a:cubicBezTo>
                    <a:pt x="1984108" y="2480644"/>
                    <a:pt x="2480644" y="1984108"/>
                    <a:pt x="2480644" y="1371600"/>
                  </a:cubicBezTo>
                  <a:cubicBezTo>
                    <a:pt x="2480644" y="759092"/>
                    <a:pt x="1984108" y="262556"/>
                    <a:pt x="1371600" y="262556"/>
                  </a:cubicBezTo>
                  <a:close/>
                  <a:moveTo>
                    <a:pt x="1371600" y="0"/>
                  </a:moveTo>
                  <a:cubicBezTo>
                    <a:pt x="2129114" y="0"/>
                    <a:pt x="2743200" y="614086"/>
                    <a:pt x="2743200" y="1371600"/>
                  </a:cubicBezTo>
                  <a:cubicBezTo>
                    <a:pt x="2743200" y="2129114"/>
                    <a:pt x="2129114" y="2743200"/>
                    <a:pt x="1371600" y="2743200"/>
                  </a:cubicBezTo>
                  <a:cubicBezTo>
                    <a:pt x="614086" y="2743200"/>
                    <a:pt x="0" y="2129114"/>
                    <a:pt x="0" y="1371600"/>
                  </a:cubicBezTo>
                  <a:cubicBezTo>
                    <a:pt x="0" y="614086"/>
                    <a:pt x="614086" y="0"/>
                    <a:pt x="13716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Shape 2618">
              <a:extLst>
                <a:ext uri="{FF2B5EF4-FFF2-40B4-BE49-F238E27FC236}">
                  <a16:creationId xmlns:a16="http://schemas.microsoft.com/office/drawing/2014/main" id="{2193F6F0-C46C-4B87-9DE1-09987005054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493108" y="3829685"/>
              <a:ext cx="777544" cy="777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600" extrusionOk="0">
                  <a:moveTo>
                    <a:pt x="2560" y="18308"/>
                  </a:moveTo>
                  <a:cubicBezTo>
                    <a:pt x="2472" y="18397"/>
                    <a:pt x="2418" y="18520"/>
                    <a:pt x="2418" y="18655"/>
                  </a:cubicBezTo>
                  <a:cubicBezTo>
                    <a:pt x="2418" y="18926"/>
                    <a:pt x="2635" y="19146"/>
                    <a:pt x="2902" y="19146"/>
                  </a:cubicBezTo>
                  <a:cubicBezTo>
                    <a:pt x="3169" y="19146"/>
                    <a:pt x="3385" y="18926"/>
                    <a:pt x="3385" y="18655"/>
                  </a:cubicBezTo>
                  <a:cubicBezTo>
                    <a:pt x="3385" y="18384"/>
                    <a:pt x="3169" y="18164"/>
                    <a:pt x="2902" y="18164"/>
                  </a:cubicBezTo>
                  <a:cubicBezTo>
                    <a:pt x="2768" y="18164"/>
                    <a:pt x="2647" y="18219"/>
                    <a:pt x="2560" y="18308"/>
                  </a:cubicBezTo>
                  <a:moveTo>
                    <a:pt x="20499" y="4279"/>
                  </a:moveTo>
                  <a:lnTo>
                    <a:pt x="20091" y="4692"/>
                  </a:lnTo>
                  <a:lnTo>
                    <a:pt x="20088" y="4688"/>
                  </a:lnTo>
                  <a:lnTo>
                    <a:pt x="17670" y="7143"/>
                  </a:lnTo>
                  <a:lnTo>
                    <a:pt x="17664" y="7137"/>
                  </a:lnTo>
                  <a:cubicBezTo>
                    <a:pt x="17227" y="7580"/>
                    <a:pt x="16624" y="7853"/>
                    <a:pt x="15958" y="7853"/>
                  </a:cubicBezTo>
                  <a:cubicBezTo>
                    <a:pt x="14624" y="7853"/>
                    <a:pt x="13543" y="6755"/>
                    <a:pt x="13543" y="5401"/>
                  </a:cubicBezTo>
                  <a:cubicBezTo>
                    <a:pt x="13543" y="4725"/>
                    <a:pt x="13813" y="4113"/>
                    <a:pt x="14248" y="3670"/>
                  </a:cubicBezTo>
                  <a:lnTo>
                    <a:pt x="13563" y="2975"/>
                  </a:lnTo>
                  <a:cubicBezTo>
                    <a:pt x="12951" y="3596"/>
                    <a:pt x="12571" y="4452"/>
                    <a:pt x="12571" y="5401"/>
                  </a:cubicBezTo>
                  <a:cubicBezTo>
                    <a:pt x="12571" y="7300"/>
                    <a:pt x="14087" y="8840"/>
                    <a:pt x="15958" y="8840"/>
                  </a:cubicBezTo>
                  <a:cubicBezTo>
                    <a:pt x="16893" y="8840"/>
                    <a:pt x="17737" y="8454"/>
                    <a:pt x="18348" y="7832"/>
                  </a:cubicBezTo>
                  <a:lnTo>
                    <a:pt x="18353" y="7837"/>
                  </a:lnTo>
                  <a:lnTo>
                    <a:pt x="20152" y="6011"/>
                  </a:lnTo>
                  <a:cubicBezTo>
                    <a:pt x="20516" y="7368"/>
                    <a:pt x="20343" y="8670"/>
                    <a:pt x="19540" y="9505"/>
                  </a:cubicBezTo>
                  <a:lnTo>
                    <a:pt x="16947" y="12198"/>
                  </a:lnTo>
                  <a:cubicBezTo>
                    <a:pt x="16605" y="12553"/>
                    <a:pt x="16104" y="12766"/>
                    <a:pt x="15610" y="12766"/>
                  </a:cubicBezTo>
                  <a:cubicBezTo>
                    <a:pt x="15590" y="12765"/>
                    <a:pt x="13953" y="12652"/>
                    <a:pt x="12318" y="11611"/>
                  </a:cubicBezTo>
                  <a:lnTo>
                    <a:pt x="12314" y="11620"/>
                  </a:lnTo>
                  <a:cubicBezTo>
                    <a:pt x="12239" y="11572"/>
                    <a:pt x="12155" y="11537"/>
                    <a:pt x="12060" y="11537"/>
                  </a:cubicBezTo>
                  <a:cubicBezTo>
                    <a:pt x="11897" y="11537"/>
                    <a:pt x="11759" y="11625"/>
                    <a:pt x="11671" y="11753"/>
                  </a:cubicBezTo>
                  <a:lnTo>
                    <a:pt x="11654" y="11742"/>
                  </a:lnTo>
                  <a:lnTo>
                    <a:pt x="4270" y="20043"/>
                  </a:lnTo>
                  <a:cubicBezTo>
                    <a:pt x="3919" y="20399"/>
                    <a:pt x="3436" y="20618"/>
                    <a:pt x="2902" y="20618"/>
                  </a:cubicBezTo>
                  <a:cubicBezTo>
                    <a:pt x="1833" y="20618"/>
                    <a:pt x="967" y="19740"/>
                    <a:pt x="967" y="18655"/>
                  </a:cubicBezTo>
                  <a:cubicBezTo>
                    <a:pt x="967" y="18113"/>
                    <a:pt x="1184" y="17622"/>
                    <a:pt x="1534" y="17267"/>
                  </a:cubicBezTo>
                  <a:lnTo>
                    <a:pt x="9684" y="9801"/>
                  </a:lnTo>
                  <a:lnTo>
                    <a:pt x="9671" y="9786"/>
                  </a:lnTo>
                  <a:cubicBezTo>
                    <a:pt x="9796" y="9698"/>
                    <a:pt x="9884" y="9557"/>
                    <a:pt x="9884" y="9389"/>
                  </a:cubicBezTo>
                  <a:cubicBezTo>
                    <a:pt x="9884" y="9283"/>
                    <a:pt x="9844" y="9190"/>
                    <a:pt x="9787" y="9110"/>
                  </a:cubicBezTo>
                  <a:lnTo>
                    <a:pt x="9790" y="9107"/>
                  </a:lnTo>
                  <a:cubicBezTo>
                    <a:pt x="8390" y="7219"/>
                    <a:pt x="8340" y="5816"/>
                    <a:pt x="9546" y="4488"/>
                  </a:cubicBezTo>
                  <a:lnTo>
                    <a:pt x="12130" y="1805"/>
                  </a:lnTo>
                  <a:cubicBezTo>
                    <a:pt x="12785" y="1125"/>
                    <a:pt x="13641" y="982"/>
                    <a:pt x="14244" y="982"/>
                  </a:cubicBezTo>
                  <a:lnTo>
                    <a:pt x="14246" y="982"/>
                  </a:lnTo>
                  <a:cubicBezTo>
                    <a:pt x="14611" y="982"/>
                    <a:pt x="14988" y="1037"/>
                    <a:pt x="15366" y="1136"/>
                  </a:cubicBezTo>
                  <a:lnTo>
                    <a:pt x="13559" y="2970"/>
                  </a:lnTo>
                  <a:lnTo>
                    <a:pt x="14243" y="3664"/>
                  </a:lnTo>
                  <a:lnTo>
                    <a:pt x="16661" y="1210"/>
                  </a:lnTo>
                  <a:lnTo>
                    <a:pt x="16657" y="1206"/>
                  </a:lnTo>
                  <a:lnTo>
                    <a:pt x="17082" y="775"/>
                  </a:lnTo>
                  <a:cubicBezTo>
                    <a:pt x="16139" y="269"/>
                    <a:pt x="15160" y="0"/>
                    <a:pt x="14246" y="0"/>
                  </a:cubicBezTo>
                  <a:lnTo>
                    <a:pt x="14244" y="0"/>
                  </a:lnTo>
                  <a:cubicBezTo>
                    <a:pt x="13167" y="0"/>
                    <a:pt x="12182" y="361"/>
                    <a:pt x="11460" y="1111"/>
                  </a:cubicBezTo>
                  <a:lnTo>
                    <a:pt x="8867" y="3804"/>
                  </a:lnTo>
                  <a:cubicBezTo>
                    <a:pt x="7163" y="5672"/>
                    <a:pt x="7613" y="7584"/>
                    <a:pt x="8769" y="9315"/>
                  </a:cubicBezTo>
                  <a:lnTo>
                    <a:pt x="850" y="16572"/>
                  </a:lnTo>
                  <a:cubicBezTo>
                    <a:pt x="325" y="17106"/>
                    <a:pt x="0" y="17842"/>
                    <a:pt x="0" y="18655"/>
                  </a:cubicBezTo>
                  <a:cubicBezTo>
                    <a:pt x="0" y="20282"/>
                    <a:pt x="1299" y="21600"/>
                    <a:pt x="2902" y="21600"/>
                  </a:cubicBezTo>
                  <a:cubicBezTo>
                    <a:pt x="3703" y="21600"/>
                    <a:pt x="4429" y="21271"/>
                    <a:pt x="4954" y="20738"/>
                  </a:cubicBezTo>
                  <a:lnTo>
                    <a:pt x="12160" y="12652"/>
                  </a:lnTo>
                  <a:cubicBezTo>
                    <a:pt x="13800" y="13590"/>
                    <a:pt x="15363" y="13747"/>
                    <a:pt x="15606" y="13747"/>
                  </a:cubicBezTo>
                  <a:cubicBezTo>
                    <a:pt x="16313" y="13747"/>
                    <a:pt x="17067" y="13463"/>
                    <a:pt x="17617" y="12892"/>
                  </a:cubicBezTo>
                  <a:lnTo>
                    <a:pt x="20209" y="10198"/>
                  </a:lnTo>
                  <a:cubicBezTo>
                    <a:pt x="21560" y="8795"/>
                    <a:pt x="21600" y="6433"/>
                    <a:pt x="20499" y="4279"/>
                  </a:cubicBezTo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grpSp>
          <p:nvGrpSpPr>
            <p:cNvPr id="66" name="Grupo 65">
              <a:extLst>
                <a:ext uri="{FF2B5EF4-FFF2-40B4-BE49-F238E27FC236}">
                  <a16:creationId xmlns:a16="http://schemas.microsoft.com/office/drawing/2014/main" id="{A5FA34CC-DF67-43B7-80A8-9D7B9DD7EBA1}"/>
                </a:ext>
              </a:extLst>
            </p:cNvPr>
            <p:cNvGrpSpPr/>
            <p:nvPr/>
          </p:nvGrpSpPr>
          <p:grpSpPr>
            <a:xfrm>
              <a:off x="14640908" y="5429540"/>
              <a:ext cx="2481943" cy="730464"/>
              <a:chOff x="7267348" y="5429540"/>
              <a:chExt cx="2481943" cy="730464"/>
            </a:xfrm>
          </p:grpSpPr>
          <p:sp>
            <p:nvSpPr>
              <p:cNvPr id="67" name="Rectángulo: esquinas redondeadas 66">
                <a:extLst>
                  <a:ext uri="{FF2B5EF4-FFF2-40B4-BE49-F238E27FC236}">
                    <a16:creationId xmlns:a16="http://schemas.microsoft.com/office/drawing/2014/main" id="{5B8424CE-4FA4-4940-AB44-0B2FA5940470}"/>
                  </a:ext>
                </a:extLst>
              </p:cNvPr>
              <p:cNvSpPr/>
              <p:nvPr/>
            </p:nvSpPr>
            <p:spPr>
              <a:xfrm>
                <a:off x="7267348" y="5429540"/>
                <a:ext cx="2481943" cy="730464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TextBox 90">
                <a:extLst>
                  <a:ext uri="{FF2B5EF4-FFF2-40B4-BE49-F238E27FC236}">
                    <a16:creationId xmlns:a16="http://schemas.microsoft.com/office/drawing/2014/main" id="{185C8E10-CAEB-484D-93A9-D75FC41C7B79}"/>
                  </a:ext>
                </a:extLst>
              </p:cNvPr>
              <p:cNvSpPr txBox="1"/>
              <p:nvPr/>
            </p:nvSpPr>
            <p:spPr>
              <a:xfrm>
                <a:off x="7635527" y="5502385"/>
                <a:ext cx="1747594" cy="584775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pPr algn="ctr"/>
                <a:r>
                  <a:rPr lang="es-SV" sz="3200" b="1" dirty="0">
                    <a:solidFill>
                      <a:schemeClr val="bg1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Item 03</a:t>
                </a:r>
                <a:endPara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endParaRPr>
              </a:p>
            </p:txBody>
          </p:sp>
        </p:grp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69D11E62-C60B-4F2D-8A87-14A688B4167B}"/>
              </a:ext>
            </a:extLst>
          </p:cNvPr>
          <p:cNvGrpSpPr/>
          <p:nvPr/>
        </p:nvGrpSpPr>
        <p:grpSpPr>
          <a:xfrm>
            <a:off x="19397932" y="3110927"/>
            <a:ext cx="2481943" cy="2943051"/>
            <a:chOff x="18333963" y="3216953"/>
            <a:chExt cx="2481943" cy="2943051"/>
          </a:xfrm>
        </p:grpSpPr>
        <p:sp>
          <p:nvSpPr>
            <p:cNvPr id="26" name="Forma libre: forma 25">
              <a:extLst>
                <a:ext uri="{FF2B5EF4-FFF2-40B4-BE49-F238E27FC236}">
                  <a16:creationId xmlns:a16="http://schemas.microsoft.com/office/drawing/2014/main" id="{F9E9EE15-F151-4995-B5E3-CF122EAD9A04}"/>
                </a:ext>
              </a:extLst>
            </p:cNvPr>
            <p:cNvSpPr/>
            <p:nvPr/>
          </p:nvSpPr>
          <p:spPr>
            <a:xfrm>
              <a:off x="18562158" y="3216953"/>
              <a:ext cx="2003094" cy="2003094"/>
            </a:xfrm>
            <a:custGeom>
              <a:avLst/>
              <a:gdLst>
                <a:gd name="connsiteX0" fmla="*/ 1371600 w 2743200"/>
                <a:gd name="connsiteY0" fmla="*/ 262556 h 2743200"/>
                <a:gd name="connsiteX1" fmla="*/ 262556 w 2743200"/>
                <a:gd name="connsiteY1" fmla="*/ 1371600 h 2743200"/>
                <a:gd name="connsiteX2" fmla="*/ 1371600 w 2743200"/>
                <a:gd name="connsiteY2" fmla="*/ 2480644 h 2743200"/>
                <a:gd name="connsiteX3" fmla="*/ 2480644 w 2743200"/>
                <a:gd name="connsiteY3" fmla="*/ 1371600 h 2743200"/>
                <a:gd name="connsiteX4" fmla="*/ 1371600 w 2743200"/>
                <a:gd name="connsiteY4" fmla="*/ 262556 h 2743200"/>
                <a:gd name="connsiteX5" fmla="*/ 1371600 w 2743200"/>
                <a:gd name="connsiteY5" fmla="*/ 0 h 2743200"/>
                <a:gd name="connsiteX6" fmla="*/ 2743200 w 2743200"/>
                <a:gd name="connsiteY6" fmla="*/ 1371600 h 2743200"/>
                <a:gd name="connsiteX7" fmla="*/ 1371600 w 2743200"/>
                <a:gd name="connsiteY7" fmla="*/ 2743200 h 2743200"/>
                <a:gd name="connsiteX8" fmla="*/ 0 w 2743200"/>
                <a:gd name="connsiteY8" fmla="*/ 1371600 h 2743200"/>
                <a:gd name="connsiteX9" fmla="*/ 1371600 w 2743200"/>
                <a:gd name="connsiteY9" fmla="*/ 0 h 274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743200" h="2743200">
                  <a:moveTo>
                    <a:pt x="1371600" y="262556"/>
                  </a:moveTo>
                  <a:cubicBezTo>
                    <a:pt x="759092" y="262556"/>
                    <a:pt x="262556" y="759092"/>
                    <a:pt x="262556" y="1371600"/>
                  </a:cubicBezTo>
                  <a:cubicBezTo>
                    <a:pt x="262556" y="1984108"/>
                    <a:pt x="759092" y="2480644"/>
                    <a:pt x="1371600" y="2480644"/>
                  </a:cubicBezTo>
                  <a:cubicBezTo>
                    <a:pt x="1984108" y="2480644"/>
                    <a:pt x="2480644" y="1984108"/>
                    <a:pt x="2480644" y="1371600"/>
                  </a:cubicBezTo>
                  <a:cubicBezTo>
                    <a:pt x="2480644" y="759092"/>
                    <a:pt x="1984108" y="262556"/>
                    <a:pt x="1371600" y="262556"/>
                  </a:cubicBezTo>
                  <a:close/>
                  <a:moveTo>
                    <a:pt x="1371600" y="0"/>
                  </a:moveTo>
                  <a:cubicBezTo>
                    <a:pt x="2129114" y="0"/>
                    <a:pt x="2743200" y="614086"/>
                    <a:pt x="2743200" y="1371600"/>
                  </a:cubicBezTo>
                  <a:cubicBezTo>
                    <a:pt x="2743200" y="2129114"/>
                    <a:pt x="2129114" y="2743200"/>
                    <a:pt x="1371600" y="2743200"/>
                  </a:cubicBezTo>
                  <a:cubicBezTo>
                    <a:pt x="614086" y="2743200"/>
                    <a:pt x="0" y="2129114"/>
                    <a:pt x="0" y="1371600"/>
                  </a:cubicBezTo>
                  <a:cubicBezTo>
                    <a:pt x="0" y="614086"/>
                    <a:pt x="614086" y="0"/>
                    <a:pt x="13716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Shape 2623">
              <a:extLst>
                <a:ext uri="{FF2B5EF4-FFF2-40B4-BE49-F238E27FC236}">
                  <a16:creationId xmlns:a16="http://schemas.microsoft.com/office/drawing/2014/main" id="{C20CCEA3-31A2-40EE-8C4F-CC0B40AEC97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174896" y="3829690"/>
              <a:ext cx="777618" cy="777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364" y="13255"/>
                  </a:moveTo>
                  <a:lnTo>
                    <a:pt x="5400" y="13255"/>
                  </a:lnTo>
                  <a:lnTo>
                    <a:pt x="5400" y="15218"/>
                  </a:lnTo>
                  <a:lnTo>
                    <a:pt x="7364" y="15218"/>
                  </a:lnTo>
                  <a:cubicBezTo>
                    <a:pt x="7364" y="15218"/>
                    <a:pt x="7364" y="13255"/>
                    <a:pt x="7364" y="13255"/>
                  </a:cubicBezTo>
                  <a:close/>
                  <a:moveTo>
                    <a:pt x="7364" y="16691"/>
                  </a:moveTo>
                  <a:lnTo>
                    <a:pt x="5400" y="16691"/>
                  </a:lnTo>
                  <a:lnTo>
                    <a:pt x="5400" y="18655"/>
                  </a:lnTo>
                  <a:lnTo>
                    <a:pt x="7364" y="18655"/>
                  </a:lnTo>
                  <a:cubicBezTo>
                    <a:pt x="7364" y="18655"/>
                    <a:pt x="7364" y="16691"/>
                    <a:pt x="7364" y="16691"/>
                  </a:cubicBezTo>
                  <a:close/>
                  <a:moveTo>
                    <a:pt x="7364" y="9818"/>
                  </a:moveTo>
                  <a:lnTo>
                    <a:pt x="5400" y="9818"/>
                  </a:lnTo>
                  <a:lnTo>
                    <a:pt x="5400" y="11782"/>
                  </a:lnTo>
                  <a:lnTo>
                    <a:pt x="7364" y="11782"/>
                  </a:lnTo>
                  <a:cubicBezTo>
                    <a:pt x="7364" y="11782"/>
                    <a:pt x="7364" y="9818"/>
                    <a:pt x="7364" y="9818"/>
                  </a:cubicBezTo>
                  <a:close/>
                  <a:moveTo>
                    <a:pt x="4418" y="16691"/>
                  </a:moveTo>
                  <a:lnTo>
                    <a:pt x="2455" y="16691"/>
                  </a:lnTo>
                  <a:lnTo>
                    <a:pt x="2455" y="18655"/>
                  </a:lnTo>
                  <a:lnTo>
                    <a:pt x="4418" y="18655"/>
                  </a:lnTo>
                  <a:cubicBezTo>
                    <a:pt x="4418" y="18655"/>
                    <a:pt x="4418" y="16691"/>
                    <a:pt x="4418" y="16691"/>
                  </a:cubicBezTo>
                  <a:close/>
                  <a:moveTo>
                    <a:pt x="20618" y="6873"/>
                  </a:moveTo>
                  <a:lnTo>
                    <a:pt x="982" y="6873"/>
                  </a:lnTo>
                  <a:lnTo>
                    <a:pt x="982" y="3928"/>
                  </a:lnTo>
                  <a:cubicBezTo>
                    <a:pt x="982" y="3385"/>
                    <a:pt x="1422" y="2945"/>
                    <a:pt x="1964" y="2945"/>
                  </a:cubicBezTo>
                  <a:lnTo>
                    <a:pt x="3927" y="2945"/>
                  </a:lnTo>
                  <a:lnTo>
                    <a:pt x="3927" y="4418"/>
                  </a:lnTo>
                  <a:cubicBezTo>
                    <a:pt x="3927" y="4690"/>
                    <a:pt x="4147" y="4909"/>
                    <a:pt x="4418" y="4909"/>
                  </a:cubicBezTo>
                  <a:cubicBezTo>
                    <a:pt x="4690" y="4909"/>
                    <a:pt x="4909" y="4690"/>
                    <a:pt x="4909" y="4418"/>
                  </a:cubicBezTo>
                  <a:lnTo>
                    <a:pt x="4909" y="2945"/>
                  </a:lnTo>
                  <a:lnTo>
                    <a:pt x="16691" y="2945"/>
                  </a:lnTo>
                  <a:lnTo>
                    <a:pt x="16691" y="4418"/>
                  </a:lnTo>
                  <a:cubicBezTo>
                    <a:pt x="16691" y="4690"/>
                    <a:pt x="16910" y="4909"/>
                    <a:pt x="17182" y="4909"/>
                  </a:cubicBezTo>
                  <a:cubicBezTo>
                    <a:pt x="17453" y="4909"/>
                    <a:pt x="17673" y="4690"/>
                    <a:pt x="17673" y="4418"/>
                  </a:cubicBezTo>
                  <a:lnTo>
                    <a:pt x="17673" y="2945"/>
                  </a:lnTo>
                  <a:lnTo>
                    <a:pt x="19636" y="2945"/>
                  </a:lnTo>
                  <a:cubicBezTo>
                    <a:pt x="20178" y="2945"/>
                    <a:pt x="20618" y="3385"/>
                    <a:pt x="20618" y="3928"/>
                  </a:cubicBezTo>
                  <a:cubicBezTo>
                    <a:pt x="20618" y="3928"/>
                    <a:pt x="20618" y="6873"/>
                    <a:pt x="20618" y="6873"/>
                  </a:cubicBezTo>
                  <a:close/>
                  <a:moveTo>
                    <a:pt x="20618" y="19636"/>
                  </a:moveTo>
                  <a:cubicBezTo>
                    <a:pt x="20618" y="20178"/>
                    <a:pt x="20178" y="20618"/>
                    <a:pt x="19636" y="20618"/>
                  </a:cubicBezTo>
                  <a:lnTo>
                    <a:pt x="1964" y="20618"/>
                  </a:lnTo>
                  <a:cubicBezTo>
                    <a:pt x="1422" y="20618"/>
                    <a:pt x="982" y="20178"/>
                    <a:pt x="982" y="19636"/>
                  </a:cubicBezTo>
                  <a:lnTo>
                    <a:pt x="982" y="7855"/>
                  </a:lnTo>
                  <a:lnTo>
                    <a:pt x="20618" y="7855"/>
                  </a:lnTo>
                  <a:cubicBezTo>
                    <a:pt x="20618" y="7855"/>
                    <a:pt x="20618" y="19636"/>
                    <a:pt x="20618" y="19636"/>
                  </a:cubicBezTo>
                  <a:close/>
                  <a:moveTo>
                    <a:pt x="19636" y="1964"/>
                  </a:moveTo>
                  <a:lnTo>
                    <a:pt x="17673" y="1964"/>
                  </a:lnTo>
                  <a:lnTo>
                    <a:pt x="17673" y="491"/>
                  </a:lnTo>
                  <a:cubicBezTo>
                    <a:pt x="17673" y="220"/>
                    <a:pt x="17453" y="0"/>
                    <a:pt x="17182" y="0"/>
                  </a:cubicBezTo>
                  <a:cubicBezTo>
                    <a:pt x="16910" y="0"/>
                    <a:pt x="16691" y="220"/>
                    <a:pt x="16691" y="491"/>
                  </a:cubicBezTo>
                  <a:lnTo>
                    <a:pt x="16691" y="1964"/>
                  </a:lnTo>
                  <a:lnTo>
                    <a:pt x="4909" y="1964"/>
                  </a:lnTo>
                  <a:lnTo>
                    <a:pt x="4909" y="491"/>
                  </a:lnTo>
                  <a:cubicBezTo>
                    <a:pt x="4909" y="220"/>
                    <a:pt x="4690" y="0"/>
                    <a:pt x="4418" y="0"/>
                  </a:cubicBezTo>
                  <a:cubicBezTo>
                    <a:pt x="4147" y="0"/>
                    <a:pt x="3927" y="220"/>
                    <a:pt x="3927" y="491"/>
                  </a:cubicBezTo>
                  <a:lnTo>
                    <a:pt x="3927" y="1964"/>
                  </a:lnTo>
                  <a:lnTo>
                    <a:pt x="1964" y="1964"/>
                  </a:lnTo>
                  <a:cubicBezTo>
                    <a:pt x="879" y="1964"/>
                    <a:pt x="0" y="2843"/>
                    <a:pt x="0" y="3928"/>
                  </a:cubicBezTo>
                  <a:lnTo>
                    <a:pt x="0" y="19636"/>
                  </a:lnTo>
                  <a:cubicBezTo>
                    <a:pt x="0" y="20721"/>
                    <a:pt x="879" y="21600"/>
                    <a:pt x="1964" y="21600"/>
                  </a:cubicBezTo>
                  <a:lnTo>
                    <a:pt x="19636" y="21600"/>
                  </a:lnTo>
                  <a:cubicBezTo>
                    <a:pt x="20721" y="21600"/>
                    <a:pt x="21600" y="20721"/>
                    <a:pt x="21600" y="19636"/>
                  </a:cubicBezTo>
                  <a:lnTo>
                    <a:pt x="21600" y="3928"/>
                  </a:lnTo>
                  <a:cubicBezTo>
                    <a:pt x="21600" y="2843"/>
                    <a:pt x="20721" y="1964"/>
                    <a:pt x="19636" y="1964"/>
                  </a:cubicBezTo>
                  <a:moveTo>
                    <a:pt x="4418" y="9818"/>
                  </a:moveTo>
                  <a:lnTo>
                    <a:pt x="2455" y="9818"/>
                  </a:lnTo>
                  <a:lnTo>
                    <a:pt x="2455" y="11782"/>
                  </a:lnTo>
                  <a:lnTo>
                    <a:pt x="4418" y="11782"/>
                  </a:lnTo>
                  <a:cubicBezTo>
                    <a:pt x="4418" y="11782"/>
                    <a:pt x="4418" y="9818"/>
                    <a:pt x="4418" y="9818"/>
                  </a:cubicBezTo>
                  <a:close/>
                  <a:moveTo>
                    <a:pt x="4418" y="13255"/>
                  </a:moveTo>
                  <a:lnTo>
                    <a:pt x="2455" y="13255"/>
                  </a:lnTo>
                  <a:lnTo>
                    <a:pt x="2455" y="15218"/>
                  </a:lnTo>
                  <a:lnTo>
                    <a:pt x="4418" y="15218"/>
                  </a:lnTo>
                  <a:cubicBezTo>
                    <a:pt x="4418" y="15218"/>
                    <a:pt x="4418" y="13255"/>
                    <a:pt x="4418" y="13255"/>
                  </a:cubicBezTo>
                  <a:close/>
                  <a:moveTo>
                    <a:pt x="10309" y="16691"/>
                  </a:moveTo>
                  <a:lnTo>
                    <a:pt x="8345" y="16691"/>
                  </a:lnTo>
                  <a:lnTo>
                    <a:pt x="8345" y="18655"/>
                  </a:lnTo>
                  <a:lnTo>
                    <a:pt x="10309" y="18655"/>
                  </a:lnTo>
                  <a:cubicBezTo>
                    <a:pt x="10309" y="18655"/>
                    <a:pt x="10309" y="16691"/>
                    <a:pt x="10309" y="16691"/>
                  </a:cubicBezTo>
                  <a:close/>
                  <a:moveTo>
                    <a:pt x="10309" y="9818"/>
                  </a:moveTo>
                  <a:lnTo>
                    <a:pt x="8345" y="9818"/>
                  </a:lnTo>
                  <a:lnTo>
                    <a:pt x="8345" y="11782"/>
                  </a:lnTo>
                  <a:lnTo>
                    <a:pt x="10309" y="11782"/>
                  </a:lnTo>
                  <a:cubicBezTo>
                    <a:pt x="10309" y="11782"/>
                    <a:pt x="10309" y="9818"/>
                    <a:pt x="10309" y="9818"/>
                  </a:cubicBezTo>
                  <a:close/>
                  <a:moveTo>
                    <a:pt x="10309" y="13255"/>
                  </a:moveTo>
                  <a:lnTo>
                    <a:pt x="8345" y="13255"/>
                  </a:lnTo>
                  <a:lnTo>
                    <a:pt x="8345" y="15218"/>
                  </a:lnTo>
                  <a:lnTo>
                    <a:pt x="10309" y="15218"/>
                  </a:lnTo>
                  <a:cubicBezTo>
                    <a:pt x="10309" y="15218"/>
                    <a:pt x="10309" y="13255"/>
                    <a:pt x="10309" y="13255"/>
                  </a:cubicBezTo>
                  <a:close/>
                  <a:moveTo>
                    <a:pt x="19145" y="13255"/>
                  </a:moveTo>
                  <a:lnTo>
                    <a:pt x="17182" y="13255"/>
                  </a:lnTo>
                  <a:lnTo>
                    <a:pt x="17182" y="15218"/>
                  </a:lnTo>
                  <a:lnTo>
                    <a:pt x="19145" y="15218"/>
                  </a:lnTo>
                  <a:cubicBezTo>
                    <a:pt x="19145" y="15218"/>
                    <a:pt x="19145" y="13255"/>
                    <a:pt x="19145" y="13255"/>
                  </a:cubicBezTo>
                  <a:close/>
                  <a:moveTo>
                    <a:pt x="16200" y="13255"/>
                  </a:moveTo>
                  <a:lnTo>
                    <a:pt x="14236" y="13255"/>
                  </a:lnTo>
                  <a:lnTo>
                    <a:pt x="14236" y="15218"/>
                  </a:lnTo>
                  <a:lnTo>
                    <a:pt x="16200" y="15218"/>
                  </a:lnTo>
                  <a:cubicBezTo>
                    <a:pt x="16200" y="15218"/>
                    <a:pt x="16200" y="13255"/>
                    <a:pt x="16200" y="13255"/>
                  </a:cubicBezTo>
                  <a:close/>
                  <a:moveTo>
                    <a:pt x="19145" y="9818"/>
                  </a:moveTo>
                  <a:lnTo>
                    <a:pt x="17182" y="9818"/>
                  </a:lnTo>
                  <a:lnTo>
                    <a:pt x="17182" y="11782"/>
                  </a:lnTo>
                  <a:lnTo>
                    <a:pt x="19145" y="11782"/>
                  </a:lnTo>
                  <a:cubicBezTo>
                    <a:pt x="19145" y="11782"/>
                    <a:pt x="19145" y="9818"/>
                    <a:pt x="19145" y="9818"/>
                  </a:cubicBezTo>
                  <a:close/>
                  <a:moveTo>
                    <a:pt x="16200" y="9818"/>
                  </a:moveTo>
                  <a:lnTo>
                    <a:pt x="14236" y="9818"/>
                  </a:lnTo>
                  <a:lnTo>
                    <a:pt x="14236" y="11782"/>
                  </a:lnTo>
                  <a:lnTo>
                    <a:pt x="16200" y="11782"/>
                  </a:lnTo>
                  <a:cubicBezTo>
                    <a:pt x="16200" y="11782"/>
                    <a:pt x="16200" y="9818"/>
                    <a:pt x="16200" y="9818"/>
                  </a:cubicBezTo>
                  <a:close/>
                  <a:moveTo>
                    <a:pt x="13255" y="16691"/>
                  </a:moveTo>
                  <a:lnTo>
                    <a:pt x="11291" y="16691"/>
                  </a:lnTo>
                  <a:lnTo>
                    <a:pt x="11291" y="18655"/>
                  </a:lnTo>
                  <a:lnTo>
                    <a:pt x="13255" y="18655"/>
                  </a:lnTo>
                  <a:cubicBezTo>
                    <a:pt x="13255" y="18655"/>
                    <a:pt x="13255" y="16691"/>
                    <a:pt x="13255" y="16691"/>
                  </a:cubicBezTo>
                  <a:close/>
                  <a:moveTo>
                    <a:pt x="13255" y="9818"/>
                  </a:moveTo>
                  <a:lnTo>
                    <a:pt x="11291" y="9818"/>
                  </a:lnTo>
                  <a:lnTo>
                    <a:pt x="11291" y="11782"/>
                  </a:lnTo>
                  <a:lnTo>
                    <a:pt x="13255" y="11782"/>
                  </a:lnTo>
                  <a:cubicBezTo>
                    <a:pt x="13255" y="11782"/>
                    <a:pt x="13255" y="9818"/>
                    <a:pt x="13255" y="9818"/>
                  </a:cubicBezTo>
                  <a:close/>
                  <a:moveTo>
                    <a:pt x="13255" y="13255"/>
                  </a:moveTo>
                  <a:lnTo>
                    <a:pt x="11291" y="13255"/>
                  </a:lnTo>
                  <a:lnTo>
                    <a:pt x="11291" y="15218"/>
                  </a:lnTo>
                  <a:lnTo>
                    <a:pt x="13255" y="15218"/>
                  </a:lnTo>
                  <a:cubicBezTo>
                    <a:pt x="13255" y="15218"/>
                    <a:pt x="13255" y="13255"/>
                    <a:pt x="13255" y="13255"/>
                  </a:cubicBezTo>
                  <a:close/>
                </a:path>
              </a:pathLst>
            </a:custGeom>
            <a:solidFill>
              <a:schemeClr val="tx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grpSp>
          <p:nvGrpSpPr>
            <p:cNvPr id="69" name="Grupo 68">
              <a:extLst>
                <a:ext uri="{FF2B5EF4-FFF2-40B4-BE49-F238E27FC236}">
                  <a16:creationId xmlns:a16="http://schemas.microsoft.com/office/drawing/2014/main" id="{C2775A18-48A2-471F-ADD9-3EE0A1AB15CE}"/>
                </a:ext>
              </a:extLst>
            </p:cNvPr>
            <p:cNvGrpSpPr/>
            <p:nvPr/>
          </p:nvGrpSpPr>
          <p:grpSpPr>
            <a:xfrm>
              <a:off x="18333963" y="5429540"/>
              <a:ext cx="2481943" cy="730464"/>
              <a:chOff x="7267348" y="5429540"/>
              <a:chExt cx="2481943" cy="730464"/>
            </a:xfrm>
          </p:grpSpPr>
          <p:sp>
            <p:nvSpPr>
              <p:cNvPr id="70" name="Rectángulo: esquinas redondeadas 69">
                <a:extLst>
                  <a:ext uri="{FF2B5EF4-FFF2-40B4-BE49-F238E27FC236}">
                    <a16:creationId xmlns:a16="http://schemas.microsoft.com/office/drawing/2014/main" id="{AF6D9048-5090-4BA7-AEC1-11AE1282FA2E}"/>
                  </a:ext>
                </a:extLst>
              </p:cNvPr>
              <p:cNvSpPr/>
              <p:nvPr/>
            </p:nvSpPr>
            <p:spPr>
              <a:xfrm>
                <a:off x="7267348" y="5429540"/>
                <a:ext cx="2481943" cy="730464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TextBox 90">
                <a:extLst>
                  <a:ext uri="{FF2B5EF4-FFF2-40B4-BE49-F238E27FC236}">
                    <a16:creationId xmlns:a16="http://schemas.microsoft.com/office/drawing/2014/main" id="{E261B6F4-D5C6-480C-82E0-A5434B0F8955}"/>
                  </a:ext>
                </a:extLst>
              </p:cNvPr>
              <p:cNvSpPr txBox="1"/>
              <p:nvPr/>
            </p:nvSpPr>
            <p:spPr>
              <a:xfrm>
                <a:off x="7622703" y="5502385"/>
                <a:ext cx="1773242" cy="584775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pPr algn="ctr"/>
                <a:r>
                  <a:rPr lang="es-SV" sz="3200" b="1" dirty="0">
                    <a:solidFill>
                      <a:schemeClr val="bg1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Item 04</a:t>
                </a:r>
                <a:endPara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endParaRPr>
              </a:p>
            </p:txBody>
          </p:sp>
        </p:grp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C7802143-01E9-40A0-8EF7-F32AF0DB4927}"/>
              </a:ext>
            </a:extLst>
          </p:cNvPr>
          <p:cNvGrpSpPr/>
          <p:nvPr/>
        </p:nvGrpSpPr>
        <p:grpSpPr>
          <a:xfrm>
            <a:off x="4132832" y="6455196"/>
            <a:ext cx="4204918" cy="5724947"/>
            <a:chOff x="4957737" y="6455196"/>
            <a:chExt cx="4204918" cy="5724947"/>
          </a:xfrm>
        </p:grpSpPr>
        <p:sp>
          <p:nvSpPr>
            <p:cNvPr id="72" name="Subtitle 2">
              <a:extLst>
                <a:ext uri="{FF2B5EF4-FFF2-40B4-BE49-F238E27FC236}">
                  <a16:creationId xmlns:a16="http://schemas.microsoft.com/office/drawing/2014/main" id="{AF6BB15B-DBB6-4190-AEF3-3D30C85498FF}"/>
                </a:ext>
              </a:extLst>
            </p:cNvPr>
            <p:cNvSpPr txBox="1">
              <a:spLocks/>
            </p:cNvSpPr>
            <p:nvPr/>
          </p:nvSpPr>
          <p:spPr>
            <a:xfrm>
              <a:off x="4957737" y="11084907"/>
              <a:ext cx="4204918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  <p:sp>
          <p:nvSpPr>
            <p:cNvPr id="87" name="Subtitle 2">
              <a:extLst>
                <a:ext uri="{FF2B5EF4-FFF2-40B4-BE49-F238E27FC236}">
                  <a16:creationId xmlns:a16="http://schemas.microsoft.com/office/drawing/2014/main" id="{5BC832C7-7502-4BFA-AE2E-229C507D4943}"/>
                </a:ext>
              </a:extLst>
            </p:cNvPr>
            <p:cNvSpPr txBox="1">
              <a:spLocks/>
            </p:cNvSpPr>
            <p:nvPr/>
          </p:nvSpPr>
          <p:spPr>
            <a:xfrm>
              <a:off x="4957737" y="6455196"/>
              <a:ext cx="4204918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  <p:sp>
          <p:nvSpPr>
            <p:cNvPr id="88" name="Subtitle 2">
              <a:extLst>
                <a:ext uri="{FF2B5EF4-FFF2-40B4-BE49-F238E27FC236}">
                  <a16:creationId xmlns:a16="http://schemas.microsoft.com/office/drawing/2014/main" id="{9060E573-BC41-495A-9106-CDE3C35F7009}"/>
                </a:ext>
              </a:extLst>
            </p:cNvPr>
            <p:cNvSpPr txBox="1">
              <a:spLocks/>
            </p:cNvSpPr>
            <p:nvPr/>
          </p:nvSpPr>
          <p:spPr>
            <a:xfrm>
              <a:off x="4957737" y="7997061"/>
              <a:ext cx="4204918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  <p:sp>
          <p:nvSpPr>
            <p:cNvPr id="89" name="Subtitle 2">
              <a:extLst>
                <a:ext uri="{FF2B5EF4-FFF2-40B4-BE49-F238E27FC236}">
                  <a16:creationId xmlns:a16="http://schemas.microsoft.com/office/drawing/2014/main" id="{5501FF5D-1802-437B-A5A1-63F2EDBE060D}"/>
                </a:ext>
              </a:extLst>
            </p:cNvPr>
            <p:cNvSpPr txBox="1">
              <a:spLocks/>
            </p:cNvSpPr>
            <p:nvPr/>
          </p:nvSpPr>
          <p:spPr>
            <a:xfrm>
              <a:off x="4957737" y="9540984"/>
              <a:ext cx="4204918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105" name="Grupo 104">
            <a:extLst>
              <a:ext uri="{FF2B5EF4-FFF2-40B4-BE49-F238E27FC236}">
                <a16:creationId xmlns:a16="http://schemas.microsoft.com/office/drawing/2014/main" id="{01517A74-E2B2-4825-AE21-3575F84B4316}"/>
              </a:ext>
            </a:extLst>
          </p:cNvPr>
          <p:cNvGrpSpPr/>
          <p:nvPr/>
        </p:nvGrpSpPr>
        <p:grpSpPr>
          <a:xfrm>
            <a:off x="18536444" y="6456996"/>
            <a:ext cx="4204918" cy="5724947"/>
            <a:chOff x="4957737" y="6455196"/>
            <a:chExt cx="4204918" cy="5724947"/>
          </a:xfrm>
        </p:grpSpPr>
        <p:sp>
          <p:nvSpPr>
            <p:cNvPr id="106" name="Subtitle 2">
              <a:extLst>
                <a:ext uri="{FF2B5EF4-FFF2-40B4-BE49-F238E27FC236}">
                  <a16:creationId xmlns:a16="http://schemas.microsoft.com/office/drawing/2014/main" id="{92811898-0FBB-471D-8A95-44275A8FE685}"/>
                </a:ext>
              </a:extLst>
            </p:cNvPr>
            <p:cNvSpPr txBox="1">
              <a:spLocks/>
            </p:cNvSpPr>
            <p:nvPr/>
          </p:nvSpPr>
          <p:spPr>
            <a:xfrm>
              <a:off x="4957737" y="11084907"/>
              <a:ext cx="4204918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  <p:sp>
          <p:nvSpPr>
            <p:cNvPr id="107" name="Subtitle 2">
              <a:extLst>
                <a:ext uri="{FF2B5EF4-FFF2-40B4-BE49-F238E27FC236}">
                  <a16:creationId xmlns:a16="http://schemas.microsoft.com/office/drawing/2014/main" id="{D38F0AC6-8E11-4172-8A6B-ED9141FEF476}"/>
                </a:ext>
              </a:extLst>
            </p:cNvPr>
            <p:cNvSpPr txBox="1">
              <a:spLocks/>
            </p:cNvSpPr>
            <p:nvPr/>
          </p:nvSpPr>
          <p:spPr>
            <a:xfrm>
              <a:off x="4957737" y="6455196"/>
              <a:ext cx="4204918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  <p:sp>
          <p:nvSpPr>
            <p:cNvPr id="116" name="Subtitle 2">
              <a:extLst>
                <a:ext uri="{FF2B5EF4-FFF2-40B4-BE49-F238E27FC236}">
                  <a16:creationId xmlns:a16="http://schemas.microsoft.com/office/drawing/2014/main" id="{3EF10684-1E8A-414B-96C2-46BBE8848033}"/>
                </a:ext>
              </a:extLst>
            </p:cNvPr>
            <p:cNvSpPr txBox="1">
              <a:spLocks/>
            </p:cNvSpPr>
            <p:nvPr/>
          </p:nvSpPr>
          <p:spPr>
            <a:xfrm>
              <a:off x="4957737" y="7997061"/>
              <a:ext cx="4204918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  <p:sp>
          <p:nvSpPr>
            <p:cNvPr id="117" name="Subtitle 2">
              <a:extLst>
                <a:ext uri="{FF2B5EF4-FFF2-40B4-BE49-F238E27FC236}">
                  <a16:creationId xmlns:a16="http://schemas.microsoft.com/office/drawing/2014/main" id="{D4635D3C-B500-4A32-9FC9-07256CBB9809}"/>
                </a:ext>
              </a:extLst>
            </p:cNvPr>
            <p:cNvSpPr txBox="1">
              <a:spLocks/>
            </p:cNvSpPr>
            <p:nvPr/>
          </p:nvSpPr>
          <p:spPr>
            <a:xfrm>
              <a:off x="4957737" y="9540984"/>
              <a:ext cx="4204918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15" name="Rectángulo 14">
            <a:extLst>
              <a:ext uri="{FF2B5EF4-FFF2-40B4-BE49-F238E27FC236}">
                <a16:creationId xmlns:a16="http://schemas.microsoft.com/office/drawing/2014/main" id="{4C6AF55C-515E-42B4-B0AA-90C1BCE3AAAA}"/>
              </a:ext>
            </a:extLst>
          </p:cNvPr>
          <p:cNvSpPr/>
          <p:nvPr/>
        </p:nvSpPr>
        <p:spPr>
          <a:xfrm>
            <a:off x="1597791" y="7708990"/>
            <a:ext cx="21143572" cy="127454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ángulo 136">
            <a:extLst>
              <a:ext uri="{FF2B5EF4-FFF2-40B4-BE49-F238E27FC236}">
                <a16:creationId xmlns:a16="http://schemas.microsoft.com/office/drawing/2014/main" id="{C680F8CF-E322-407C-8B59-DD8A59297AE4}"/>
              </a:ext>
            </a:extLst>
          </p:cNvPr>
          <p:cNvSpPr/>
          <p:nvPr/>
        </p:nvSpPr>
        <p:spPr>
          <a:xfrm>
            <a:off x="1596922" y="10791395"/>
            <a:ext cx="21143572" cy="127454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ángulo 146">
            <a:extLst>
              <a:ext uri="{FF2B5EF4-FFF2-40B4-BE49-F238E27FC236}">
                <a16:creationId xmlns:a16="http://schemas.microsoft.com/office/drawing/2014/main" id="{41866D0D-023A-43F1-B680-E3770AC31BDF}"/>
              </a:ext>
            </a:extLst>
          </p:cNvPr>
          <p:cNvSpPr/>
          <p:nvPr/>
        </p:nvSpPr>
        <p:spPr>
          <a:xfrm>
            <a:off x="1596922" y="9254713"/>
            <a:ext cx="21143572" cy="127454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69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3" name="Freeform 1">
            <a:extLst>
              <a:ext uri="{FF2B5EF4-FFF2-40B4-BE49-F238E27FC236}">
                <a16:creationId xmlns:a16="http://schemas.microsoft.com/office/drawing/2014/main" id="{813C5908-6300-42ED-B568-BA4D1593F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0641" y="7473588"/>
            <a:ext cx="2374556" cy="2742482"/>
          </a:xfrm>
          <a:custGeom>
            <a:avLst/>
            <a:gdLst>
              <a:gd name="T0" fmla="*/ 1850 w 3701"/>
              <a:gd name="T1" fmla="*/ 0 h 4274"/>
              <a:gd name="T2" fmla="*/ 3700 w 3701"/>
              <a:gd name="T3" fmla="*/ 1068 h 4274"/>
              <a:gd name="T4" fmla="*/ 3700 w 3701"/>
              <a:gd name="T5" fmla="*/ 3205 h 4274"/>
              <a:gd name="T6" fmla="*/ 1850 w 3701"/>
              <a:gd name="T7" fmla="*/ 4273 h 4274"/>
              <a:gd name="T8" fmla="*/ 0 w 3701"/>
              <a:gd name="T9" fmla="*/ 3205 h 4274"/>
              <a:gd name="T10" fmla="*/ 0 w 3701"/>
              <a:gd name="T11" fmla="*/ 1068 h 4274"/>
              <a:gd name="T12" fmla="*/ 1850 w 3701"/>
              <a:gd name="T13" fmla="*/ 0 h 4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01" h="4274">
                <a:moveTo>
                  <a:pt x="1850" y="0"/>
                </a:moveTo>
                <a:lnTo>
                  <a:pt x="3700" y="1068"/>
                </a:lnTo>
                <a:lnTo>
                  <a:pt x="3700" y="3205"/>
                </a:lnTo>
                <a:lnTo>
                  <a:pt x="1850" y="4273"/>
                </a:lnTo>
                <a:lnTo>
                  <a:pt x="0" y="3205"/>
                </a:lnTo>
                <a:lnTo>
                  <a:pt x="0" y="1068"/>
                </a:lnTo>
                <a:lnTo>
                  <a:pt x="185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2">
            <a:extLst>
              <a:ext uri="{FF2B5EF4-FFF2-40B4-BE49-F238E27FC236}">
                <a16:creationId xmlns:a16="http://schemas.microsoft.com/office/drawing/2014/main" id="{5E571791-36AF-46BC-A2BF-44C9E33B0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4982" y="4951026"/>
            <a:ext cx="2374556" cy="2742482"/>
          </a:xfrm>
          <a:custGeom>
            <a:avLst/>
            <a:gdLst>
              <a:gd name="T0" fmla="*/ 1850 w 3701"/>
              <a:gd name="T1" fmla="*/ 0 h 4274"/>
              <a:gd name="T2" fmla="*/ 3700 w 3701"/>
              <a:gd name="T3" fmla="*/ 1068 h 4274"/>
              <a:gd name="T4" fmla="*/ 3700 w 3701"/>
              <a:gd name="T5" fmla="*/ 3205 h 4274"/>
              <a:gd name="T6" fmla="*/ 1850 w 3701"/>
              <a:gd name="T7" fmla="*/ 4273 h 4274"/>
              <a:gd name="T8" fmla="*/ 0 w 3701"/>
              <a:gd name="T9" fmla="*/ 3205 h 4274"/>
              <a:gd name="T10" fmla="*/ 0 w 3701"/>
              <a:gd name="T11" fmla="*/ 1068 h 4274"/>
              <a:gd name="T12" fmla="*/ 1850 w 3701"/>
              <a:gd name="T13" fmla="*/ 0 h 4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01" h="4274">
                <a:moveTo>
                  <a:pt x="1850" y="0"/>
                </a:moveTo>
                <a:lnTo>
                  <a:pt x="3700" y="1068"/>
                </a:lnTo>
                <a:lnTo>
                  <a:pt x="3700" y="3205"/>
                </a:lnTo>
                <a:lnTo>
                  <a:pt x="1850" y="4273"/>
                </a:lnTo>
                <a:lnTo>
                  <a:pt x="0" y="3205"/>
                </a:lnTo>
                <a:lnTo>
                  <a:pt x="0" y="1068"/>
                </a:lnTo>
                <a:lnTo>
                  <a:pt x="185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3">
            <a:extLst>
              <a:ext uri="{FF2B5EF4-FFF2-40B4-BE49-F238E27FC236}">
                <a16:creationId xmlns:a16="http://schemas.microsoft.com/office/drawing/2014/main" id="{E26BDFB4-AD47-47C7-BF7B-B2414DCD2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9850" y="2379305"/>
            <a:ext cx="12420114" cy="10417247"/>
          </a:xfrm>
          <a:custGeom>
            <a:avLst/>
            <a:gdLst>
              <a:gd name="T0" fmla="*/ 9738 w 18757"/>
              <a:gd name="T1" fmla="*/ 8057 h 15734"/>
              <a:gd name="T2" fmla="*/ 12289 w 18757"/>
              <a:gd name="T3" fmla="*/ 8719 h 15734"/>
              <a:gd name="T4" fmla="*/ 10439 w 18757"/>
              <a:gd name="T5" fmla="*/ 11923 h 15734"/>
              <a:gd name="T6" fmla="*/ 9390 w 18757"/>
              <a:gd name="T7" fmla="*/ 12080 h 15734"/>
              <a:gd name="T8" fmla="*/ 10166 w 18757"/>
              <a:gd name="T9" fmla="*/ 14665 h 15734"/>
              <a:gd name="T10" fmla="*/ 6467 w 18757"/>
              <a:gd name="T11" fmla="*/ 14665 h 15734"/>
              <a:gd name="T12" fmla="*/ 5833 w 18757"/>
              <a:gd name="T13" fmla="*/ 13762 h 15734"/>
              <a:gd name="T14" fmla="*/ 3983 w 18757"/>
              <a:gd name="T15" fmla="*/ 15733 h 15734"/>
              <a:gd name="T16" fmla="*/ 2133 w 18757"/>
              <a:gd name="T17" fmla="*/ 12528 h 15734"/>
              <a:gd name="T18" fmla="*/ 2513 w 18757"/>
              <a:gd name="T19" fmla="*/ 11521 h 15734"/>
              <a:gd name="T20" fmla="*/ 0 w 18757"/>
              <a:gd name="T21" fmla="*/ 10835 h 15734"/>
              <a:gd name="T22" fmla="*/ 1851 w 18757"/>
              <a:gd name="T23" fmla="*/ 7631 h 15734"/>
              <a:gd name="T24" fmla="*/ 3700 w 18757"/>
              <a:gd name="T25" fmla="*/ 10835 h 15734"/>
              <a:gd name="T26" fmla="*/ 3239 w 18757"/>
              <a:gd name="T27" fmla="*/ 11890 h 15734"/>
              <a:gd name="T28" fmla="*/ 5833 w 18757"/>
              <a:gd name="T29" fmla="*/ 12528 h 15734"/>
              <a:gd name="T30" fmla="*/ 6467 w 18757"/>
              <a:gd name="T31" fmla="*/ 13317 h 15734"/>
              <a:gd name="T32" fmla="*/ 8317 w 18757"/>
              <a:gd name="T33" fmla="*/ 11460 h 15734"/>
              <a:gd name="T34" fmla="*/ 9336 w 18757"/>
              <a:gd name="T35" fmla="*/ 11286 h 15734"/>
              <a:gd name="T36" fmla="*/ 8590 w 18757"/>
              <a:gd name="T37" fmla="*/ 8719 h 15734"/>
              <a:gd name="T38" fmla="*/ 9012 w 18757"/>
              <a:gd name="T39" fmla="*/ 7687 h 15734"/>
              <a:gd name="T40" fmla="*/ 6457 w 18757"/>
              <a:gd name="T41" fmla="*/ 7026 h 15734"/>
              <a:gd name="T42" fmla="*/ 8307 w 18757"/>
              <a:gd name="T43" fmla="*/ 3821 h 15734"/>
              <a:gd name="T44" fmla="*/ 9361 w 18757"/>
              <a:gd name="T45" fmla="*/ 3650 h 15734"/>
              <a:gd name="T46" fmla="*/ 8590 w 18757"/>
              <a:gd name="T47" fmla="*/ 1068 h 15734"/>
              <a:gd name="T48" fmla="*/ 12289 w 18757"/>
              <a:gd name="T49" fmla="*/ 1068 h 15734"/>
              <a:gd name="T50" fmla="*/ 12923 w 18757"/>
              <a:gd name="T51" fmla="*/ 1972 h 15734"/>
              <a:gd name="T52" fmla="*/ 14773 w 18757"/>
              <a:gd name="T53" fmla="*/ 0 h 15734"/>
              <a:gd name="T54" fmla="*/ 16623 w 18757"/>
              <a:gd name="T55" fmla="*/ 3205 h 15734"/>
              <a:gd name="T56" fmla="*/ 16233 w 18757"/>
              <a:gd name="T57" fmla="*/ 4209 h 15734"/>
              <a:gd name="T58" fmla="*/ 18756 w 18757"/>
              <a:gd name="T59" fmla="*/ 4889 h 15734"/>
              <a:gd name="T60" fmla="*/ 16906 w 18757"/>
              <a:gd name="T61" fmla="*/ 8094 h 15734"/>
              <a:gd name="T62" fmla="*/ 15055 w 18757"/>
              <a:gd name="T63" fmla="*/ 4889 h 15734"/>
              <a:gd name="T64" fmla="*/ 15511 w 18757"/>
              <a:gd name="T65" fmla="*/ 3847 h 15734"/>
              <a:gd name="T66" fmla="*/ 12923 w 18757"/>
              <a:gd name="T67" fmla="*/ 3205 h 15734"/>
              <a:gd name="T68" fmla="*/ 12289 w 18757"/>
              <a:gd name="T69" fmla="*/ 2417 h 15734"/>
              <a:gd name="T70" fmla="*/ 10439 w 18757"/>
              <a:gd name="T71" fmla="*/ 4273 h 15734"/>
              <a:gd name="T72" fmla="*/ 9408 w 18757"/>
              <a:gd name="T73" fmla="*/ 4457 h 15734"/>
              <a:gd name="T74" fmla="*/ 10156 w 18757"/>
              <a:gd name="T75" fmla="*/ 7026 h 157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8757" h="15734">
                <a:moveTo>
                  <a:pt x="9396" y="7465"/>
                </a:moveTo>
                <a:lnTo>
                  <a:pt x="9738" y="8057"/>
                </a:lnTo>
                <a:lnTo>
                  <a:pt x="10439" y="7651"/>
                </a:lnTo>
                <a:lnTo>
                  <a:pt x="12289" y="8719"/>
                </a:lnTo>
                <a:lnTo>
                  <a:pt x="12289" y="10855"/>
                </a:lnTo>
                <a:lnTo>
                  <a:pt x="10439" y="11923"/>
                </a:lnTo>
                <a:lnTo>
                  <a:pt x="9720" y="11508"/>
                </a:lnTo>
                <a:lnTo>
                  <a:pt x="9390" y="12080"/>
                </a:lnTo>
                <a:lnTo>
                  <a:pt x="10166" y="12528"/>
                </a:lnTo>
                <a:lnTo>
                  <a:pt x="10166" y="14665"/>
                </a:lnTo>
                <a:lnTo>
                  <a:pt x="8317" y="15733"/>
                </a:lnTo>
                <a:lnTo>
                  <a:pt x="6467" y="14665"/>
                </a:lnTo>
                <a:lnTo>
                  <a:pt x="6467" y="13762"/>
                </a:lnTo>
                <a:lnTo>
                  <a:pt x="5833" y="13762"/>
                </a:lnTo>
                <a:lnTo>
                  <a:pt x="5833" y="14665"/>
                </a:lnTo>
                <a:lnTo>
                  <a:pt x="3983" y="15733"/>
                </a:lnTo>
                <a:lnTo>
                  <a:pt x="2133" y="14665"/>
                </a:lnTo>
                <a:lnTo>
                  <a:pt x="2133" y="12528"/>
                </a:lnTo>
                <a:lnTo>
                  <a:pt x="2855" y="12112"/>
                </a:lnTo>
                <a:lnTo>
                  <a:pt x="2513" y="11521"/>
                </a:lnTo>
                <a:lnTo>
                  <a:pt x="1851" y="11903"/>
                </a:lnTo>
                <a:lnTo>
                  <a:pt x="0" y="10835"/>
                </a:lnTo>
                <a:lnTo>
                  <a:pt x="0" y="8699"/>
                </a:lnTo>
                <a:lnTo>
                  <a:pt x="1851" y="7631"/>
                </a:lnTo>
                <a:lnTo>
                  <a:pt x="3700" y="8699"/>
                </a:lnTo>
                <a:lnTo>
                  <a:pt x="3700" y="10835"/>
                </a:lnTo>
                <a:lnTo>
                  <a:pt x="2898" y="11299"/>
                </a:lnTo>
                <a:lnTo>
                  <a:pt x="3239" y="11890"/>
                </a:lnTo>
                <a:lnTo>
                  <a:pt x="3983" y="11460"/>
                </a:lnTo>
                <a:lnTo>
                  <a:pt x="5833" y="12528"/>
                </a:lnTo>
                <a:lnTo>
                  <a:pt x="5833" y="13317"/>
                </a:lnTo>
                <a:lnTo>
                  <a:pt x="6467" y="13317"/>
                </a:lnTo>
                <a:lnTo>
                  <a:pt x="6467" y="12528"/>
                </a:lnTo>
                <a:lnTo>
                  <a:pt x="8317" y="11460"/>
                </a:lnTo>
                <a:lnTo>
                  <a:pt x="9006" y="11858"/>
                </a:lnTo>
                <a:lnTo>
                  <a:pt x="9336" y="11286"/>
                </a:lnTo>
                <a:lnTo>
                  <a:pt x="8590" y="10855"/>
                </a:lnTo>
                <a:lnTo>
                  <a:pt x="8590" y="8719"/>
                </a:lnTo>
                <a:lnTo>
                  <a:pt x="9353" y="8279"/>
                </a:lnTo>
                <a:lnTo>
                  <a:pt x="9012" y="7687"/>
                </a:lnTo>
                <a:lnTo>
                  <a:pt x="8307" y="8094"/>
                </a:lnTo>
                <a:lnTo>
                  <a:pt x="6457" y="7026"/>
                </a:lnTo>
                <a:lnTo>
                  <a:pt x="6457" y="4889"/>
                </a:lnTo>
                <a:lnTo>
                  <a:pt x="8307" y="3821"/>
                </a:lnTo>
                <a:lnTo>
                  <a:pt x="9024" y="4234"/>
                </a:lnTo>
                <a:lnTo>
                  <a:pt x="9361" y="3650"/>
                </a:lnTo>
                <a:lnTo>
                  <a:pt x="8590" y="3205"/>
                </a:lnTo>
                <a:lnTo>
                  <a:pt x="8590" y="1068"/>
                </a:lnTo>
                <a:lnTo>
                  <a:pt x="10439" y="0"/>
                </a:lnTo>
                <a:lnTo>
                  <a:pt x="12289" y="1068"/>
                </a:lnTo>
                <a:lnTo>
                  <a:pt x="12289" y="1972"/>
                </a:lnTo>
                <a:lnTo>
                  <a:pt x="12923" y="1972"/>
                </a:lnTo>
                <a:lnTo>
                  <a:pt x="12923" y="1068"/>
                </a:lnTo>
                <a:lnTo>
                  <a:pt x="14773" y="0"/>
                </a:lnTo>
                <a:lnTo>
                  <a:pt x="16623" y="1068"/>
                </a:lnTo>
                <a:lnTo>
                  <a:pt x="16623" y="3205"/>
                </a:lnTo>
                <a:lnTo>
                  <a:pt x="15895" y="3625"/>
                </a:lnTo>
                <a:lnTo>
                  <a:pt x="16233" y="4209"/>
                </a:lnTo>
                <a:lnTo>
                  <a:pt x="16906" y="3821"/>
                </a:lnTo>
                <a:lnTo>
                  <a:pt x="18756" y="4889"/>
                </a:lnTo>
                <a:lnTo>
                  <a:pt x="18756" y="7026"/>
                </a:lnTo>
                <a:lnTo>
                  <a:pt x="16906" y="8094"/>
                </a:lnTo>
                <a:lnTo>
                  <a:pt x="15055" y="7026"/>
                </a:lnTo>
                <a:lnTo>
                  <a:pt x="15055" y="4889"/>
                </a:lnTo>
                <a:lnTo>
                  <a:pt x="15848" y="4431"/>
                </a:lnTo>
                <a:lnTo>
                  <a:pt x="15511" y="3847"/>
                </a:lnTo>
                <a:lnTo>
                  <a:pt x="14773" y="4273"/>
                </a:lnTo>
                <a:lnTo>
                  <a:pt x="12923" y="3205"/>
                </a:lnTo>
                <a:lnTo>
                  <a:pt x="12923" y="2417"/>
                </a:lnTo>
                <a:lnTo>
                  <a:pt x="12289" y="2417"/>
                </a:lnTo>
                <a:lnTo>
                  <a:pt x="12289" y="3205"/>
                </a:lnTo>
                <a:lnTo>
                  <a:pt x="10439" y="4273"/>
                </a:lnTo>
                <a:lnTo>
                  <a:pt x="9746" y="3872"/>
                </a:lnTo>
                <a:lnTo>
                  <a:pt x="9408" y="4457"/>
                </a:lnTo>
                <a:lnTo>
                  <a:pt x="10156" y="4889"/>
                </a:lnTo>
                <a:lnTo>
                  <a:pt x="10156" y="7026"/>
                </a:lnTo>
                <a:lnTo>
                  <a:pt x="9396" y="7465"/>
                </a:lnTo>
              </a:path>
            </a:pathLst>
          </a:custGeom>
          <a:solidFill>
            <a:srgbClr val="E4E4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4">
            <a:extLst>
              <a:ext uri="{FF2B5EF4-FFF2-40B4-BE49-F238E27FC236}">
                <a16:creationId xmlns:a16="http://schemas.microsoft.com/office/drawing/2014/main" id="{5FA6B83D-1AA1-446F-BB1E-4B6FC7F6B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0236" y="7821660"/>
            <a:ext cx="1771718" cy="2043418"/>
          </a:xfrm>
          <a:custGeom>
            <a:avLst/>
            <a:gdLst>
              <a:gd name="T0" fmla="*/ 1380 w 2759"/>
              <a:gd name="T1" fmla="*/ 0 h 3186"/>
              <a:gd name="T2" fmla="*/ 2758 w 2759"/>
              <a:gd name="T3" fmla="*/ 796 h 3186"/>
              <a:gd name="T4" fmla="*/ 2758 w 2759"/>
              <a:gd name="T5" fmla="*/ 2389 h 3186"/>
              <a:gd name="T6" fmla="*/ 1380 w 2759"/>
              <a:gd name="T7" fmla="*/ 3185 h 3186"/>
              <a:gd name="T8" fmla="*/ 0 w 2759"/>
              <a:gd name="T9" fmla="*/ 2389 h 3186"/>
              <a:gd name="T10" fmla="*/ 0 w 2759"/>
              <a:gd name="T11" fmla="*/ 796 h 3186"/>
              <a:gd name="T12" fmla="*/ 1380 w 2759"/>
              <a:gd name="T13" fmla="*/ 0 h 3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59" h="3186">
                <a:moveTo>
                  <a:pt x="1380" y="0"/>
                </a:moveTo>
                <a:lnTo>
                  <a:pt x="2758" y="796"/>
                </a:lnTo>
                <a:lnTo>
                  <a:pt x="2758" y="2389"/>
                </a:lnTo>
                <a:lnTo>
                  <a:pt x="1380" y="3185"/>
                </a:lnTo>
                <a:lnTo>
                  <a:pt x="0" y="2389"/>
                </a:lnTo>
                <a:lnTo>
                  <a:pt x="0" y="796"/>
                </a:lnTo>
                <a:lnTo>
                  <a:pt x="138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5">
            <a:extLst>
              <a:ext uri="{FF2B5EF4-FFF2-40B4-BE49-F238E27FC236}">
                <a16:creationId xmlns:a16="http://schemas.microsoft.com/office/drawing/2014/main" id="{278B5C24-ADB7-4806-8AEB-B6A37741A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3338" y="10358865"/>
            <a:ext cx="1771718" cy="2046250"/>
          </a:xfrm>
          <a:custGeom>
            <a:avLst/>
            <a:gdLst>
              <a:gd name="T0" fmla="*/ 1379 w 2760"/>
              <a:gd name="T1" fmla="*/ 0 h 3187"/>
              <a:gd name="T2" fmla="*/ 2759 w 2760"/>
              <a:gd name="T3" fmla="*/ 796 h 3187"/>
              <a:gd name="T4" fmla="*/ 2759 w 2760"/>
              <a:gd name="T5" fmla="*/ 2389 h 3187"/>
              <a:gd name="T6" fmla="*/ 1379 w 2760"/>
              <a:gd name="T7" fmla="*/ 3186 h 3187"/>
              <a:gd name="T8" fmla="*/ 0 w 2760"/>
              <a:gd name="T9" fmla="*/ 2389 h 3187"/>
              <a:gd name="T10" fmla="*/ 0 w 2760"/>
              <a:gd name="T11" fmla="*/ 796 h 3187"/>
              <a:gd name="T12" fmla="*/ 1379 w 2760"/>
              <a:gd name="T13" fmla="*/ 0 h 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60" h="3187">
                <a:moveTo>
                  <a:pt x="1379" y="0"/>
                </a:moveTo>
                <a:lnTo>
                  <a:pt x="2759" y="796"/>
                </a:lnTo>
                <a:lnTo>
                  <a:pt x="2759" y="2389"/>
                </a:lnTo>
                <a:lnTo>
                  <a:pt x="1379" y="3186"/>
                </a:lnTo>
                <a:lnTo>
                  <a:pt x="0" y="2389"/>
                </a:lnTo>
                <a:lnTo>
                  <a:pt x="0" y="796"/>
                </a:lnTo>
                <a:lnTo>
                  <a:pt x="1379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6">
            <a:extLst>
              <a:ext uri="{FF2B5EF4-FFF2-40B4-BE49-F238E27FC236}">
                <a16:creationId xmlns:a16="http://schemas.microsoft.com/office/drawing/2014/main" id="{A772E242-8757-4488-AC3D-6A4ACCFCF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0416" y="10358865"/>
            <a:ext cx="1771718" cy="2046250"/>
          </a:xfrm>
          <a:custGeom>
            <a:avLst/>
            <a:gdLst>
              <a:gd name="T0" fmla="*/ 1379 w 2759"/>
              <a:gd name="T1" fmla="*/ 0 h 3187"/>
              <a:gd name="T2" fmla="*/ 0 w 2759"/>
              <a:gd name="T3" fmla="*/ 796 h 3187"/>
              <a:gd name="T4" fmla="*/ 0 w 2759"/>
              <a:gd name="T5" fmla="*/ 2389 h 3187"/>
              <a:gd name="T6" fmla="*/ 1379 w 2759"/>
              <a:gd name="T7" fmla="*/ 3186 h 3187"/>
              <a:gd name="T8" fmla="*/ 2758 w 2759"/>
              <a:gd name="T9" fmla="*/ 2389 h 3187"/>
              <a:gd name="T10" fmla="*/ 2758 w 2759"/>
              <a:gd name="T11" fmla="*/ 796 h 3187"/>
              <a:gd name="T12" fmla="*/ 1379 w 2759"/>
              <a:gd name="T13" fmla="*/ 0 h 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59" h="3187">
                <a:moveTo>
                  <a:pt x="1379" y="0"/>
                </a:moveTo>
                <a:lnTo>
                  <a:pt x="0" y="796"/>
                </a:lnTo>
                <a:lnTo>
                  <a:pt x="0" y="2389"/>
                </a:lnTo>
                <a:lnTo>
                  <a:pt x="1379" y="3186"/>
                </a:lnTo>
                <a:lnTo>
                  <a:pt x="2758" y="2389"/>
                </a:lnTo>
                <a:lnTo>
                  <a:pt x="2758" y="796"/>
                </a:lnTo>
                <a:lnTo>
                  <a:pt x="1379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9" name="Freeform 7">
            <a:extLst>
              <a:ext uri="{FF2B5EF4-FFF2-40B4-BE49-F238E27FC236}">
                <a16:creationId xmlns:a16="http://schemas.microsoft.com/office/drawing/2014/main" id="{25148F89-A96B-465B-AE0A-51EAA4459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7859" y="5302019"/>
            <a:ext cx="1771718" cy="2043418"/>
          </a:xfrm>
          <a:custGeom>
            <a:avLst/>
            <a:gdLst>
              <a:gd name="T0" fmla="*/ 1379 w 2759"/>
              <a:gd name="T1" fmla="*/ 0 h 3186"/>
              <a:gd name="T2" fmla="*/ 0 w 2759"/>
              <a:gd name="T3" fmla="*/ 796 h 3186"/>
              <a:gd name="T4" fmla="*/ 0 w 2759"/>
              <a:gd name="T5" fmla="*/ 2389 h 3186"/>
              <a:gd name="T6" fmla="*/ 1379 w 2759"/>
              <a:gd name="T7" fmla="*/ 3185 h 3186"/>
              <a:gd name="T8" fmla="*/ 2758 w 2759"/>
              <a:gd name="T9" fmla="*/ 2389 h 3186"/>
              <a:gd name="T10" fmla="*/ 2758 w 2759"/>
              <a:gd name="T11" fmla="*/ 796 h 3186"/>
              <a:gd name="T12" fmla="*/ 1379 w 2759"/>
              <a:gd name="T13" fmla="*/ 0 h 3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59" h="3186">
                <a:moveTo>
                  <a:pt x="1379" y="0"/>
                </a:moveTo>
                <a:lnTo>
                  <a:pt x="0" y="796"/>
                </a:lnTo>
                <a:lnTo>
                  <a:pt x="0" y="2389"/>
                </a:lnTo>
                <a:lnTo>
                  <a:pt x="1379" y="3185"/>
                </a:lnTo>
                <a:lnTo>
                  <a:pt x="2758" y="2389"/>
                </a:lnTo>
                <a:lnTo>
                  <a:pt x="2758" y="796"/>
                </a:lnTo>
                <a:lnTo>
                  <a:pt x="1379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8">
            <a:extLst>
              <a:ext uri="{FF2B5EF4-FFF2-40B4-BE49-F238E27FC236}">
                <a16:creationId xmlns:a16="http://schemas.microsoft.com/office/drawing/2014/main" id="{F35F29C5-414B-4417-BFDF-8851FE6DE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7679" y="2770697"/>
            <a:ext cx="1771718" cy="2043418"/>
          </a:xfrm>
          <a:custGeom>
            <a:avLst/>
            <a:gdLst>
              <a:gd name="T0" fmla="*/ 1379 w 2759"/>
              <a:gd name="T1" fmla="*/ 0 h 3186"/>
              <a:gd name="T2" fmla="*/ 2758 w 2759"/>
              <a:gd name="T3" fmla="*/ 796 h 3186"/>
              <a:gd name="T4" fmla="*/ 2758 w 2759"/>
              <a:gd name="T5" fmla="*/ 2389 h 3186"/>
              <a:gd name="T6" fmla="*/ 1379 w 2759"/>
              <a:gd name="T7" fmla="*/ 3185 h 3186"/>
              <a:gd name="T8" fmla="*/ 0 w 2759"/>
              <a:gd name="T9" fmla="*/ 2389 h 3186"/>
              <a:gd name="T10" fmla="*/ 0 w 2759"/>
              <a:gd name="T11" fmla="*/ 796 h 3186"/>
              <a:gd name="T12" fmla="*/ 1379 w 2759"/>
              <a:gd name="T13" fmla="*/ 0 h 3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59" h="3186">
                <a:moveTo>
                  <a:pt x="1379" y="0"/>
                </a:moveTo>
                <a:lnTo>
                  <a:pt x="2758" y="796"/>
                </a:lnTo>
                <a:lnTo>
                  <a:pt x="2758" y="2389"/>
                </a:lnTo>
                <a:lnTo>
                  <a:pt x="1379" y="3185"/>
                </a:lnTo>
                <a:lnTo>
                  <a:pt x="0" y="2389"/>
                </a:lnTo>
                <a:lnTo>
                  <a:pt x="0" y="796"/>
                </a:lnTo>
                <a:lnTo>
                  <a:pt x="1379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9">
            <a:extLst>
              <a:ext uri="{FF2B5EF4-FFF2-40B4-BE49-F238E27FC236}">
                <a16:creationId xmlns:a16="http://schemas.microsoft.com/office/drawing/2014/main" id="{8E5266B4-BCED-47DD-A8AC-E90D95E54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4757" y="2770697"/>
            <a:ext cx="1771718" cy="2043418"/>
          </a:xfrm>
          <a:custGeom>
            <a:avLst/>
            <a:gdLst>
              <a:gd name="T0" fmla="*/ 1379 w 2759"/>
              <a:gd name="T1" fmla="*/ 0 h 3186"/>
              <a:gd name="T2" fmla="*/ 0 w 2759"/>
              <a:gd name="T3" fmla="*/ 796 h 3186"/>
              <a:gd name="T4" fmla="*/ 0 w 2759"/>
              <a:gd name="T5" fmla="*/ 2389 h 3186"/>
              <a:gd name="T6" fmla="*/ 1379 w 2759"/>
              <a:gd name="T7" fmla="*/ 3185 h 3186"/>
              <a:gd name="T8" fmla="*/ 2758 w 2759"/>
              <a:gd name="T9" fmla="*/ 2389 h 3186"/>
              <a:gd name="T10" fmla="*/ 2758 w 2759"/>
              <a:gd name="T11" fmla="*/ 796 h 3186"/>
              <a:gd name="T12" fmla="*/ 1379 w 2759"/>
              <a:gd name="T13" fmla="*/ 0 h 3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59" h="3186">
                <a:moveTo>
                  <a:pt x="1379" y="0"/>
                </a:moveTo>
                <a:lnTo>
                  <a:pt x="0" y="796"/>
                </a:lnTo>
                <a:lnTo>
                  <a:pt x="0" y="2389"/>
                </a:lnTo>
                <a:lnTo>
                  <a:pt x="1379" y="3185"/>
                </a:lnTo>
                <a:lnTo>
                  <a:pt x="2758" y="2389"/>
                </a:lnTo>
                <a:lnTo>
                  <a:pt x="2758" y="796"/>
                </a:lnTo>
                <a:lnTo>
                  <a:pt x="1379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10">
            <a:extLst>
              <a:ext uri="{FF2B5EF4-FFF2-40B4-BE49-F238E27FC236}">
                <a16:creationId xmlns:a16="http://schemas.microsoft.com/office/drawing/2014/main" id="{28AFFDB6-0DE5-4CFC-A41C-E04AE24E9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94577" y="5302019"/>
            <a:ext cx="1771718" cy="2043418"/>
          </a:xfrm>
          <a:custGeom>
            <a:avLst/>
            <a:gdLst>
              <a:gd name="T0" fmla="*/ 1379 w 2759"/>
              <a:gd name="T1" fmla="*/ 0 h 3186"/>
              <a:gd name="T2" fmla="*/ 2758 w 2759"/>
              <a:gd name="T3" fmla="*/ 796 h 3186"/>
              <a:gd name="T4" fmla="*/ 2758 w 2759"/>
              <a:gd name="T5" fmla="*/ 2389 h 3186"/>
              <a:gd name="T6" fmla="*/ 1379 w 2759"/>
              <a:gd name="T7" fmla="*/ 3185 h 3186"/>
              <a:gd name="T8" fmla="*/ 0 w 2759"/>
              <a:gd name="T9" fmla="*/ 2389 h 3186"/>
              <a:gd name="T10" fmla="*/ 0 w 2759"/>
              <a:gd name="T11" fmla="*/ 796 h 3186"/>
              <a:gd name="T12" fmla="*/ 1379 w 2759"/>
              <a:gd name="T13" fmla="*/ 0 h 3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59" h="3186">
                <a:moveTo>
                  <a:pt x="1379" y="0"/>
                </a:moveTo>
                <a:lnTo>
                  <a:pt x="2758" y="796"/>
                </a:lnTo>
                <a:lnTo>
                  <a:pt x="2758" y="2389"/>
                </a:lnTo>
                <a:lnTo>
                  <a:pt x="1379" y="3185"/>
                </a:lnTo>
                <a:lnTo>
                  <a:pt x="0" y="2389"/>
                </a:lnTo>
                <a:lnTo>
                  <a:pt x="0" y="796"/>
                </a:lnTo>
                <a:lnTo>
                  <a:pt x="1379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11">
            <a:extLst>
              <a:ext uri="{FF2B5EF4-FFF2-40B4-BE49-F238E27FC236}">
                <a16:creationId xmlns:a16="http://schemas.microsoft.com/office/drawing/2014/main" id="{38310E0E-73F8-4AA1-8387-42B50779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7679" y="7836303"/>
            <a:ext cx="1771718" cy="2046250"/>
          </a:xfrm>
          <a:custGeom>
            <a:avLst/>
            <a:gdLst>
              <a:gd name="T0" fmla="*/ 1379 w 2759"/>
              <a:gd name="T1" fmla="*/ 0 h 3187"/>
              <a:gd name="T2" fmla="*/ 2758 w 2759"/>
              <a:gd name="T3" fmla="*/ 797 h 3187"/>
              <a:gd name="T4" fmla="*/ 2758 w 2759"/>
              <a:gd name="T5" fmla="*/ 2389 h 3187"/>
              <a:gd name="T6" fmla="*/ 1379 w 2759"/>
              <a:gd name="T7" fmla="*/ 3186 h 3187"/>
              <a:gd name="T8" fmla="*/ 0 w 2759"/>
              <a:gd name="T9" fmla="*/ 2389 h 3187"/>
              <a:gd name="T10" fmla="*/ 0 w 2759"/>
              <a:gd name="T11" fmla="*/ 797 h 3187"/>
              <a:gd name="T12" fmla="*/ 1379 w 2759"/>
              <a:gd name="T13" fmla="*/ 0 h 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59" h="3187">
                <a:moveTo>
                  <a:pt x="1379" y="0"/>
                </a:moveTo>
                <a:lnTo>
                  <a:pt x="2758" y="797"/>
                </a:lnTo>
                <a:lnTo>
                  <a:pt x="2758" y="2389"/>
                </a:lnTo>
                <a:lnTo>
                  <a:pt x="1379" y="3186"/>
                </a:lnTo>
                <a:lnTo>
                  <a:pt x="0" y="2389"/>
                </a:lnTo>
                <a:lnTo>
                  <a:pt x="0" y="797"/>
                </a:lnTo>
                <a:lnTo>
                  <a:pt x="1379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TextBox 98">
            <a:extLst>
              <a:ext uri="{FF2B5EF4-FFF2-40B4-BE49-F238E27FC236}">
                <a16:creationId xmlns:a16="http://schemas.microsoft.com/office/drawing/2014/main" id="{901BE160-D6B4-4E60-A206-DA5FFD09D573}"/>
              </a:ext>
            </a:extLst>
          </p:cNvPr>
          <p:cNvSpPr txBox="1"/>
          <p:nvPr/>
        </p:nvSpPr>
        <p:spPr>
          <a:xfrm>
            <a:off x="9183778" y="7936888"/>
            <a:ext cx="1688283" cy="181588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 </a:t>
            </a:r>
          </a:p>
          <a:p>
            <a:pPr algn="ctr"/>
            <a:r>
              <a:rPr lang="en-US" sz="8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</a:p>
        </p:txBody>
      </p:sp>
      <p:sp>
        <p:nvSpPr>
          <p:cNvPr id="45" name="TextBox 98">
            <a:extLst>
              <a:ext uri="{FF2B5EF4-FFF2-40B4-BE49-F238E27FC236}">
                <a16:creationId xmlns:a16="http://schemas.microsoft.com/office/drawing/2014/main" id="{94BB46FD-8DC2-4F72-89B2-296A43A3C000}"/>
              </a:ext>
            </a:extLst>
          </p:cNvPr>
          <p:cNvSpPr txBox="1"/>
          <p:nvPr/>
        </p:nvSpPr>
        <p:spPr>
          <a:xfrm>
            <a:off x="13458119" y="5414326"/>
            <a:ext cx="1688283" cy="181588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 </a:t>
            </a:r>
          </a:p>
          <a:p>
            <a:pPr algn="ctr"/>
            <a:r>
              <a:rPr lang="en-US" sz="8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EAD4F8C3-D9D7-4710-949C-C47469CE9D3F}"/>
              </a:ext>
            </a:extLst>
          </p:cNvPr>
          <p:cNvSpPr txBox="1">
            <a:spLocks/>
          </p:cNvSpPr>
          <p:nvPr/>
        </p:nvSpPr>
        <p:spPr>
          <a:xfrm flipH="1">
            <a:off x="18585338" y="575302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52EFE866-EE75-4AC0-97CA-2C920078C358}"/>
              </a:ext>
            </a:extLst>
          </p:cNvPr>
          <p:cNvSpPr txBox="1">
            <a:spLocks/>
          </p:cNvSpPr>
          <p:nvPr/>
        </p:nvSpPr>
        <p:spPr>
          <a:xfrm flipH="1">
            <a:off x="17173718" y="322170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A01E0844-FA0D-4621-91A5-8AE3F4110A8B}"/>
              </a:ext>
            </a:extLst>
          </p:cNvPr>
          <p:cNvSpPr txBox="1">
            <a:spLocks/>
          </p:cNvSpPr>
          <p:nvPr/>
        </p:nvSpPr>
        <p:spPr>
          <a:xfrm flipH="1">
            <a:off x="14325510" y="858730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391EC886-121E-439F-ABB5-470B8A46A04F}"/>
              </a:ext>
            </a:extLst>
          </p:cNvPr>
          <p:cNvSpPr txBox="1">
            <a:spLocks/>
          </p:cNvSpPr>
          <p:nvPr/>
        </p:nvSpPr>
        <p:spPr>
          <a:xfrm flipH="1">
            <a:off x="12893538" y="1105388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AC7388D-5C0D-49B3-B6FA-CF45615A8B96}"/>
              </a:ext>
            </a:extLst>
          </p:cNvPr>
          <p:cNvSpPr txBox="1">
            <a:spLocks/>
          </p:cNvSpPr>
          <p:nvPr/>
        </p:nvSpPr>
        <p:spPr>
          <a:xfrm flipH="1">
            <a:off x="7132141" y="322170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7B682770-289B-480B-8AB1-93054EA7C1D7}"/>
              </a:ext>
            </a:extLst>
          </p:cNvPr>
          <p:cNvSpPr txBox="1">
            <a:spLocks/>
          </p:cNvSpPr>
          <p:nvPr/>
        </p:nvSpPr>
        <p:spPr>
          <a:xfrm flipH="1">
            <a:off x="5713417" y="575302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62" name="Shape 2587">
            <a:extLst>
              <a:ext uri="{FF2B5EF4-FFF2-40B4-BE49-F238E27FC236}">
                <a16:creationId xmlns:a16="http://schemas.microsoft.com/office/drawing/2014/main" id="{95B21C18-4E4A-4667-9F05-CD889CA0B982}"/>
              </a:ext>
            </a:extLst>
          </p:cNvPr>
          <p:cNvSpPr>
            <a:spLocks noChangeAspect="1"/>
          </p:cNvSpPr>
          <p:nvPr/>
        </p:nvSpPr>
        <p:spPr>
          <a:xfrm>
            <a:off x="6819550" y="8456824"/>
            <a:ext cx="773090" cy="773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591">
            <a:extLst>
              <a:ext uri="{FF2B5EF4-FFF2-40B4-BE49-F238E27FC236}">
                <a16:creationId xmlns:a16="http://schemas.microsoft.com/office/drawing/2014/main" id="{5A792486-8C64-445C-8D41-2D3E9652E937}"/>
              </a:ext>
            </a:extLst>
          </p:cNvPr>
          <p:cNvSpPr>
            <a:spLocks noChangeAspect="1"/>
          </p:cNvSpPr>
          <p:nvPr/>
        </p:nvSpPr>
        <p:spPr>
          <a:xfrm>
            <a:off x="11099730" y="10995445"/>
            <a:ext cx="773090" cy="773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546">
            <a:extLst>
              <a:ext uri="{FF2B5EF4-FFF2-40B4-BE49-F238E27FC236}">
                <a16:creationId xmlns:a16="http://schemas.microsoft.com/office/drawing/2014/main" id="{CF32BD51-AA57-411B-8C9D-591F8EFFCF55}"/>
              </a:ext>
            </a:extLst>
          </p:cNvPr>
          <p:cNvSpPr>
            <a:spLocks noChangeAspect="1"/>
          </p:cNvSpPr>
          <p:nvPr/>
        </p:nvSpPr>
        <p:spPr>
          <a:xfrm>
            <a:off x="8232652" y="11065726"/>
            <a:ext cx="773090" cy="6325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Shape 2623">
            <a:extLst>
              <a:ext uri="{FF2B5EF4-FFF2-40B4-BE49-F238E27FC236}">
                <a16:creationId xmlns:a16="http://schemas.microsoft.com/office/drawing/2014/main" id="{49A67716-8822-492A-A613-790C3272E9B0}"/>
              </a:ext>
            </a:extLst>
          </p:cNvPr>
          <p:cNvSpPr>
            <a:spLocks noChangeAspect="1"/>
          </p:cNvSpPr>
          <p:nvPr/>
        </p:nvSpPr>
        <p:spPr>
          <a:xfrm>
            <a:off x="12506993" y="8472883"/>
            <a:ext cx="773090" cy="773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7" name="Shape 2587">
            <a:extLst>
              <a:ext uri="{FF2B5EF4-FFF2-40B4-BE49-F238E27FC236}">
                <a16:creationId xmlns:a16="http://schemas.microsoft.com/office/drawing/2014/main" id="{A1F40859-B47E-45B8-8BB0-2DAE5273C670}"/>
              </a:ext>
            </a:extLst>
          </p:cNvPr>
          <p:cNvSpPr>
            <a:spLocks noChangeAspect="1"/>
          </p:cNvSpPr>
          <p:nvPr/>
        </p:nvSpPr>
        <p:spPr>
          <a:xfrm>
            <a:off x="11093891" y="5937183"/>
            <a:ext cx="773090" cy="773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546">
            <a:extLst>
              <a:ext uri="{FF2B5EF4-FFF2-40B4-BE49-F238E27FC236}">
                <a16:creationId xmlns:a16="http://schemas.microsoft.com/office/drawing/2014/main" id="{4F2671CB-9717-4FBE-9B08-8FBD424E227D}"/>
              </a:ext>
            </a:extLst>
          </p:cNvPr>
          <p:cNvSpPr>
            <a:spLocks noChangeAspect="1"/>
          </p:cNvSpPr>
          <p:nvPr/>
        </p:nvSpPr>
        <p:spPr>
          <a:xfrm>
            <a:off x="12506993" y="3476142"/>
            <a:ext cx="773090" cy="6325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591">
            <a:extLst>
              <a:ext uri="{FF2B5EF4-FFF2-40B4-BE49-F238E27FC236}">
                <a16:creationId xmlns:a16="http://schemas.microsoft.com/office/drawing/2014/main" id="{993EF773-77FE-4563-86C0-327EA52C38CF}"/>
              </a:ext>
            </a:extLst>
          </p:cNvPr>
          <p:cNvSpPr>
            <a:spLocks noChangeAspect="1"/>
          </p:cNvSpPr>
          <p:nvPr/>
        </p:nvSpPr>
        <p:spPr>
          <a:xfrm>
            <a:off x="15374071" y="3405861"/>
            <a:ext cx="773090" cy="773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623">
            <a:extLst>
              <a:ext uri="{FF2B5EF4-FFF2-40B4-BE49-F238E27FC236}">
                <a16:creationId xmlns:a16="http://schemas.microsoft.com/office/drawing/2014/main" id="{86C76BA8-3DD7-4E15-8673-09CDC64B2CD3}"/>
              </a:ext>
            </a:extLst>
          </p:cNvPr>
          <p:cNvSpPr>
            <a:spLocks noChangeAspect="1"/>
          </p:cNvSpPr>
          <p:nvPr/>
        </p:nvSpPr>
        <p:spPr>
          <a:xfrm>
            <a:off x="16787173" y="5937183"/>
            <a:ext cx="773090" cy="773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TextBox 90">
            <a:extLst>
              <a:ext uri="{FF2B5EF4-FFF2-40B4-BE49-F238E27FC236}">
                <a16:creationId xmlns:a16="http://schemas.microsoft.com/office/drawing/2014/main" id="{09E9057F-B707-448B-81F3-5FDAB4E88973}"/>
              </a:ext>
            </a:extLst>
          </p:cNvPr>
          <p:cNvSpPr txBox="1"/>
          <p:nvPr/>
        </p:nvSpPr>
        <p:spPr>
          <a:xfrm>
            <a:off x="7910161" y="5140808"/>
            <a:ext cx="21515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01</a:t>
            </a:r>
          </a:p>
        </p:txBody>
      </p:sp>
      <p:sp>
        <p:nvSpPr>
          <p:cNvPr id="72" name="TextBox 90">
            <a:extLst>
              <a:ext uri="{FF2B5EF4-FFF2-40B4-BE49-F238E27FC236}">
                <a16:creationId xmlns:a16="http://schemas.microsoft.com/office/drawing/2014/main" id="{DBB1A400-829E-442C-83D5-12EF5B20CE85}"/>
              </a:ext>
            </a:extLst>
          </p:cNvPr>
          <p:cNvSpPr txBox="1"/>
          <p:nvPr/>
        </p:nvSpPr>
        <p:spPr>
          <a:xfrm>
            <a:off x="9242323" y="2618269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02</a:t>
            </a:r>
          </a:p>
        </p:txBody>
      </p:sp>
      <p:sp>
        <p:nvSpPr>
          <p:cNvPr id="73" name="TextBox 90">
            <a:extLst>
              <a:ext uri="{FF2B5EF4-FFF2-40B4-BE49-F238E27FC236}">
                <a16:creationId xmlns:a16="http://schemas.microsoft.com/office/drawing/2014/main" id="{C6731FC4-7355-4E9C-8DBF-4BFB1587D3C7}"/>
              </a:ext>
            </a:extLst>
          </p:cNvPr>
          <p:cNvSpPr txBox="1"/>
          <p:nvPr/>
        </p:nvSpPr>
        <p:spPr>
          <a:xfrm>
            <a:off x="17173718" y="2620232"/>
            <a:ext cx="224773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03</a:t>
            </a:r>
          </a:p>
        </p:txBody>
      </p:sp>
      <p:sp>
        <p:nvSpPr>
          <p:cNvPr id="74" name="TextBox 90">
            <a:extLst>
              <a:ext uri="{FF2B5EF4-FFF2-40B4-BE49-F238E27FC236}">
                <a16:creationId xmlns:a16="http://schemas.microsoft.com/office/drawing/2014/main" id="{8D890E09-5EB9-4154-9BB6-B5A3F047F271}"/>
              </a:ext>
            </a:extLst>
          </p:cNvPr>
          <p:cNvSpPr txBox="1"/>
          <p:nvPr/>
        </p:nvSpPr>
        <p:spPr>
          <a:xfrm>
            <a:off x="18585338" y="5152385"/>
            <a:ext cx="227337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04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0CA8CADD-B20A-40F5-BD4C-137BFA96AA4D}"/>
              </a:ext>
            </a:extLst>
          </p:cNvPr>
          <p:cNvSpPr txBox="1">
            <a:spLocks/>
          </p:cNvSpPr>
          <p:nvPr/>
        </p:nvSpPr>
        <p:spPr>
          <a:xfrm flipH="1">
            <a:off x="2759034" y="1111295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4" name="TextBox 90">
            <a:extLst>
              <a:ext uri="{FF2B5EF4-FFF2-40B4-BE49-F238E27FC236}">
                <a16:creationId xmlns:a16="http://schemas.microsoft.com/office/drawing/2014/main" id="{81AEE31D-F3F6-441D-B7D8-4F2246044ED1}"/>
              </a:ext>
            </a:extLst>
          </p:cNvPr>
          <p:cNvSpPr txBox="1"/>
          <p:nvPr/>
        </p:nvSpPr>
        <p:spPr>
          <a:xfrm>
            <a:off x="4869216" y="10509625"/>
            <a:ext cx="22381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02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84FACF11-CF74-4D29-8FE7-FE97810C6E43}"/>
              </a:ext>
            </a:extLst>
          </p:cNvPr>
          <p:cNvSpPr txBox="1">
            <a:spLocks/>
          </p:cNvSpPr>
          <p:nvPr/>
        </p:nvSpPr>
        <p:spPr>
          <a:xfrm flipH="1">
            <a:off x="1446181" y="857727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5" name="TextBox 90">
            <a:extLst>
              <a:ext uri="{FF2B5EF4-FFF2-40B4-BE49-F238E27FC236}">
                <a16:creationId xmlns:a16="http://schemas.microsoft.com/office/drawing/2014/main" id="{AF6B749D-C131-472E-BAE1-F6EBEA2BE971}"/>
              </a:ext>
            </a:extLst>
          </p:cNvPr>
          <p:cNvSpPr txBox="1"/>
          <p:nvPr/>
        </p:nvSpPr>
        <p:spPr>
          <a:xfrm>
            <a:off x="3642925" y="7968065"/>
            <a:ext cx="21515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01</a:t>
            </a:r>
          </a:p>
        </p:txBody>
      </p:sp>
      <p:sp>
        <p:nvSpPr>
          <p:cNvPr id="56" name="TextBox 90">
            <a:extLst>
              <a:ext uri="{FF2B5EF4-FFF2-40B4-BE49-F238E27FC236}">
                <a16:creationId xmlns:a16="http://schemas.microsoft.com/office/drawing/2014/main" id="{E1856E94-FD72-4BDD-BC45-7DE34049395A}"/>
              </a:ext>
            </a:extLst>
          </p:cNvPr>
          <p:cNvSpPr txBox="1"/>
          <p:nvPr/>
        </p:nvSpPr>
        <p:spPr>
          <a:xfrm>
            <a:off x="12893538" y="10441558"/>
            <a:ext cx="224773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03</a:t>
            </a:r>
          </a:p>
        </p:txBody>
      </p:sp>
      <p:sp>
        <p:nvSpPr>
          <p:cNvPr id="57" name="TextBox 90">
            <a:extLst>
              <a:ext uri="{FF2B5EF4-FFF2-40B4-BE49-F238E27FC236}">
                <a16:creationId xmlns:a16="http://schemas.microsoft.com/office/drawing/2014/main" id="{9FD37A4F-062C-49D3-AC23-5B34927E5730}"/>
              </a:ext>
            </a:extLst>
          </p:cNvPr>
          <p:cNvSpPr txBox="1"/>
          <p:nvPr/>
        </p:nvSpPr>
        <p:spPr>
          <a:xfrm>
            <a:off x="14325510" y="7982080"/>
            <a:ext cx="227337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04</a:t>
            </a:r>
          </a:p>
        </p:txBody>
      </p:sp>
    </p:spTree>
    <p:extLst>
      <p:ext uri="{BB962C8B-B14F-4D97-AF65-F5344CB8AC3E}">
        <p14:creationId xmlns:p14="http://schemas.microsoft.com/office/powerpoint/2010/main" val="4256317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03F6BC84-D216-40D1-A1F9-EC504083A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48019" y="2838326"/>
            <a:ext cx="5774252" cy="10277941"/>
          </a:xfrm>
          <a:custGeom>
            <a:avLst/>
            <a:gdLst>
              <a:gd name="T0" fmla="*/ 2344 w 8978"/>
              <a:gd name="T1" fmla="*/ 0 h 15979"/>
              <a:gd name="T2" fmla="*/ 8382 w 8978"/>
              <a:gd name="T3" fmla="*/ 5157 h 15979"/>
              <a:gd name="T4" fmla="*/ 7917 w 8978"/>
              <a:gd name="T5" fmla="*/ 10930 h 15979"/>
              <a:gd name="T6" fmla="*/ 1962 w 8978"/>
              <a:gd name="T7" fmla="*/ 15017 h 15979"/>
              <a:gd name="T8" fmla="*/ 1554 w 8978"/>
              <a:gd name="T9" fmla="*/ 15978 h 15979"/>
              <a:gd name="T10" fmla="*/ 0 w 8978"/>
              <a:gd name="T11" fmla="*/ 12805 h 15979"/>
              <a:gd name="T12" fmla="*/ 1554 w 8978"/>
              <a:gd name="T13" fmla="*/ 9627 h 15979"/>
              <a:gd name="T14" fmla="*/ 1941 w 8978"/>
              <a:gd name="T15" fmla="*/ 10533 h 15979"/>
              <a:gd name="T16" fmla="*/ 3974 w 8978"/>
              <a:gd name="T17" fmla="*/ 8916 h 15979"/>
              <a:gd name="T18" fmla="*/ 4161 w 8978"/>
              <a:gd name="T19" fmla="*/ 6512 h 15979"/>
              <a:gd name="T20" fmla="*/ 2217 w 8978"/>
              <a:gd name="T21" fmla="*/ 4522 h 15979"/>
              <a:gd name="T22" fmla="*/ 3388 w 8978"/>
              <a:gd name="T23" fmla="*/ 2133 h 15979"/>
              <a:gd name="T24" fmla="*/ 2344 w 8978"/>
              <a:gd name="T25" fmla="*/ 0 h 159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978" h="15979">
                <a:moveTo>
                  <a:pt x="2344" y="0"/>
                </a:moveTo>
                <a:cubicBezTo>
                  <a:pt x="5113" y="433"/>
                  <a:pt x="7484" y="2384"/>
                  <a:pt x="8382" y="5157"/>
                </a:cubicBezTo>
                <a:cubicBezTo>
                  <a:pt x="8977" y="6997"/>
                  <a:pt x="8869" y="9067"/>
                  <a:pt x="7917" y="10930"/>
                </a:cubicBezTo>
                <a:cubicBezTo>
                  <a:pt x="6747" y="13219"/>
                  <a:pt x="4507" y="14749"/>
                  <a:pt x="1962" y="15017"/>
                </a:cubicBezTo>
                <a:lnTo>
                  <a:pt x="1554" y="15978"/>
                </a:lnTo>
                <a:lnTo>
                  <a:pt x="0" y="12805"/>
                </a:lnTo>
                <a:lnTo>
                  <a:pt x="1554" y="9627"/>
                </a:lnTo>
                <a:lnTo>
                  <a:pt x="1941" y="10533"/>
                </a:lnTo>
                <a:cubicBezTo>
                  <a:pt x="2822" y="10312"/>
                  <a:pt x="3559" y="9727"/>
                  <a:pt x="3974" y="8916"/>
                </a:cubicBezTo>
                <a:cubicBezTo>
                  <a:pt x="4368" y="8144"/>
                  <a:pt x="4411" y="7282"/>
                  <a:pt x="4161" y="6512"/>
                </a:cubicBezTo>
                <a:cubicBezTo>
                  <a:pt x="3852" y="5558"/>
                  <a:pt x="3117" y="4840"/>
                  <a:pt x="2217" y="4522"/>
                </a:cubicBezTo>
                <a:lnTo>
                  <a:pt x="3388" y="2133"/>
                </a:lnTo>
                <a:lnTo>
                  <a:pt x="234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B519FE2E-1F71-46C9-A4B2-78C893F70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2559" y="2166175"/>
            <a:ext cx="6270565" cy="10357352"/>
          </a:xfrm>
          <a:custGeom>
            <a:avLst/>
            <a:gdLst>
              <a:gd name="T0" fmla="*/ 7464 w 9750"/>
              <a:gd name="T1" fmla="*/ 16102 h 16103"/>
              <a:gd name="T2" fmla="*/ 595 w 9750"/>
              <a:gd name="T3" fmla="*/ 10857 h 16103"/>
              <a:gd name="T4" fmla="*/ 1060 w 9750"/>
              <a:gd name="T5" fmla="*/ 5084 h 16103"/>
              <a:gd name="T6" fmla="*/ 7786 w 9750"/>
              <a:gd name="T7" fmla="*/ 956 h 16103"/>
              <a:gd name="T8" fmla="*/ 8194 w 9750"/>
              <a:gd name="T9" fmla="*/ 0 h 16103"/>
              <a:gd name="T10" fmla="*/ 9749 w 9750"/>
              <a:gd name="T11" fmla="*/ 3178 h 16103"/>
              <a:gd name="T12" fmla="*/ 8194 w 9750"/>
              <a:gd name="T13" fmla="*/ 6351 h 16103"/>
              <a:gd name="T14" fmla="*/ 7785 w 9750"/>
              <a:gd name="T15" fmla="*/ 5386 h 16103"/>
              <a:gd name="T16" fmla="*/ 5003 w 9750"/>
              <a:gd name="T17" fmla="*/ 7099 h 16103"/>
              <a:gd name="T18" fmla="*/ 4815 w 9750"/>
              <a:gd name="T19" fmla="*/ 9503 h 16103"/>
              <a:gd name="T20" fmla="*/ 7438 w 9750"/>
              <a:gd name="T21" fmla="*/ 11647 h 16103"/>
              <a:gd name="T22" fmla="*/ 6360 w 9750"/>
              <a:gd name="T23" fmla="*/ 13850 h 16103"/>
              <a:gd name="T24" fmla="*/ 7464 w 9750"/>
              <a:gd name="T25" fmla="*/ 16102 h 16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750" h="16103">
                <a:moveTo>
                  <a:pt x="7464" y="16102"/>
                </a:moveTo>
                <a:cubicBezTo>
                  <a:pt x="4386" y="15958"/>
                  <a:pt x="1588" y="13925"/>
                  <a:pt x="595" y="10857"/>
                </a:cubicBezTo>
                <a:cubicBezTo>
                  <a:pt x="0" y="9018"/>
                  <a:pt x="108" y="6948"/>
                  <a:pt x="1060" y="5084"/>
                </a:cubicBezTo>
                <a:cubicBezTo>
                  <a:pt x="2355" y="2550"/>
                  <a:pt x="4940" y="961"/>
                  <a:pt x="7786" y="956"/>
                </a:cubicBezTo>
                <a:lnTo>
                  <a:pt x="8194" y="0"/>
                </a:lnTo>
                <a:lnTo>
                  <a:pt x="9749" y="3178"/>
                </a:lnTo>
                <a:lnTo>
                  <a:pt x="8194" y="6351"/>
                </a:lnTo>
                <a:lnTo>
                  <a:pt x="7785" y="5386"/>
                </a:lnTo>
                <a:cubicBezTo>
                  <a:pt x="6618" y="5394"/>
                  <a:pt x="5534" y="6059"/>
                  <a:pt x="5003" y="7099"/>
                </a:cubicBezTo>
                <a:cubicBezTo>
                  <a:pt x="4609" y="7870"/>
                  <a:pt x="4566" y="8733"/>
                  <a:pt x="4815" y="9503"/>
                </a:cubicBezTo>
                <a:cubicBezTo>
                  <a:pt x="5207" y="10715"/>
                  <a:pt x="6255" y="11513"/>
                  <a:pt x="7438" y="11647"/>
                </a:cubicBezTo>
                <a:lnTo>
                  <a:pt x="6360" y="13850"/>
                </a:lnTo>
                <a:lnTo>
                  <a:pt x="7464" y="16102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46B4E2CD-98FB-4BFB-984E-446BCA41B68C}"/>
              </a:ext>
            </a:extLst>
          </p:cNvPr>
          <p:cNvSpPr txBox="1">
            <a:spLocks/>
          </p:cNvSpPr>
          <p:nvPr/>
        </p:nvSpPr>
        <p:spPr>
          <a:xfrm>
            <a:off x="7337391" y="7104407"/>
            <a:ext cx="285163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0" name="TextBox 98">
            <a:extLst>
              <a:ext uri="{FF2B5EF4-FFF2-40B4-BE49-F238E27FC236}">
                <a16:creationId xmlns:a16="http://schemas.microsoft.com/office/drawing/2014/main" id="{DEF585A8-731C-4EB8-ACDF-04947C46960D}"/>
              </a:ext>
            </a:extLst>
          </p:cNvPr>
          <p:cNvSpPr txBox="1"/>
          <p:nvPr/>
        </p:nvSpPr>
        <p:spPr>
          <a:xfrm>
            <a:off x="7772392" y="6490060"/>
            <a:ext cx="19816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 A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00FF2401-43AD-40C3-ACD5-DE0EC72C0E0A}"/>
              </a:ext>
            </a:extLst>
          </p:cNvPr>
          <p:cNvSpPr txBox="1">
            <a:spLocks/>
          </p:cNvSpPr>
          <p:nvPr/>
        </p:nvSpPr>
        <p:spPr>
          <a:xfrm>
            <a:off x="14135279" y="7736925"/>
            <a:ext cx="285163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1" name="TextBox 98">
            <a:extLst>
              <a:ext uri="{FF2B5EF4-FFF2-40B4-BE49-F238E27FC236}">
                <a16:creationId xmlns:a16="http://schemas.microsoft.com/office/drawing/2014/main" id="{A5C5D094-A4A8-465A-86D7-7A070A1D7135}"/>
              </a:ext>
            </a:extLst>
          </p:cNvPr>
          <p:cNvSpPr txBox="1"/>
          <p:nvPr/>
        </p:nvSpPr>
        <p:spPr>
          <a:xfrm>
            <a:off x="14582999" y="7122432"/>
            <a:ext cx="195277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 B</a:t>
            </a:r>
          </a:p>
        </p:txBody>
      </p:sp>
      <p:sp>
        <p:nvSpPr>
          <p:cNvPr id="7" name="TextBox 90">
            <a:extLst>
              <a:ext uri="{FF2B5EF4-FFF2-40B4-BE49-F238E27FC236}">
                <a16:creationId xmlns:a16="http://schemas.microsoft.com/office/drawing/2014/main" id="{89148C4D-9291-46A7-BC52-87BB2DB674D9}"/>
              </a:ext>
            </a:extLst>
          </p:cNvPr>
          <p:cNvSpPr txBox="1"/>
          <p:nvPr/>
        </p:nvSpPr>
        <p:spPr>
          <a:xfrm>
            <a:off x="4268597" y="4186990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0489D8A-5DA2-4B7D-91B3-D624DE6B9C26}"/>
              </a:ext>
            </a:extLst>
          </p:cNvPr>
          <p:cNvSpPr txBox="1">
            <a:spLocks/>
          </p:cNvSpPr>
          <p:nvPr/>
        </p:nvSpPr>
        <p:spPr>
          <a:xfrm>
            <a:off x="2401760" y="479042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TextBox 90">
            <a:extLst>
              <a:ext uri="{FF2B5EF4-FFF2-40B4-BE49-F238E27FC236}">
                <a16:creationId xmlns:a16="http://schemas.microsoft.com/office/drawing/2014/main" id="{9D285D9E-27C8-4AF6-B89B-D72AD277282D}"/>
              </a:ext>
            </a:extLst>
          </p:cNvPr>
          <p:cNvSpPr txBox="1"/>
          <p:nvPr/>
        </p:nvSpPr>
        <p:spPr>
          <a:xfrm>
            <a:off x="4222484" y="6507030"/>
            <a:ext cx="238078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02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61B507C5-9791-45A6-BA9F-F093079B91F4}"/>
              </a:ext>
            </a:extLst>
          </p:cNvPr>
          <p:cNvSpPr txBox="1">
            <a:spLocks/>
          </p:cNvSpPr>
          <p:nvPr/>
        </p:nvSpPr>
        <p:spPr>
          <a:xfrm>
            <a:off x="2398928" y="711046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TextBox 90">
            <a:extLst>
              <a:ext uri="{FF2B5EF4-FFF2-40B4-BE49-F238E27FC236}">
                <a16:creationId xmlns:a16="http://schemas.microsoft.com/office/drawing/2014/main" id="{8B47E976-2E96-4192-A384-2AAE1394C98C}"/>
              </a:ext>
            </a:extLst>
          </p:cNvPr>
          <p:cNvSpPr txBox="1"/>
          <p:nvPr/>
        </p:nvSpPr>
        <p:spPr>
          <a:xfrm>
            <a:off x="4217675" y="8827070"/>
            <a:ext cx="239039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03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88A31B0D-039B-4EEA-BA5F-6B5FD50CA3D3}"/>
              </a:ext>
            </a:extLst>
          </p:cNvPr>
          <p:cNvSpPr txBox="1">
            <a:spLocks/>
          </p:cNvSpPr>
          <p:nvPr/>
        </p:nvSpPr>
        <p:spPr>
          <a:xfrm>
            <a:off x="2398928" y="943050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Shape 2526">
            <a:extLst>
              <a:ext uri="{FF2B5EF4-FFF2-40B4-BE49-F238E27FC236}">
                <a16:creationId xmlns:a16="http://schemas.microsoft.com/office/drawing/2014/main" id="{F958E5FB-2C6C-4286-B098-7345AF955C5E}"/>
              </a:ext>
            </a:extLst>
          </p:cNvPr>
          <p:cNvSpPr>
            <a:spLocks noChangeAspect="1"/>
          </p:cNvSpPr>
          <p:nvPr/>
        </p:nvSpPr>
        <p:spPr>
          <a:xfrm>
            <a:off x="2748137" y="416396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841">
            <a:extLst>
              <a:ext uri="{FF2B5EF4-FFF2-40B4-BE49-F238E27FC236}">
                <a16:creationId xmlns:a16="http://schemas.microsoft.com/office/drawing/2014/main" id="{BBC7D14A-30A1-44E8-AAA2-32A843A982F0}"/>
              </a:ext>
            </a:extLst>
          </p:cNvPr>
          <p:cNvSpPr>
            <a:spLocks noChangeAspect="1"/>
          </p:cNvSpPr>
          <p:nvPr/>
        </p:nvSpPr>
        <p:spPr>
          <a:xfrm>
            <a:off x="2747977" y="6489098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857">
            <a:extLst>
              <a:ext uri="{FF2B5EF4-FFF2-40B4-BE49-F238E27FC236}">
                <a16:creationId xmlns:a16="http://schemas.microsoft.com/office/drawing/2014/main" id="{C972BD62-2F6C-40AB-ABD4-634F5F3987BB}"/>
              </a:ext>
            </a:extLst>
          </p:cNvPr>
          <p:cNvSpPr>
            <a:spLocks noChangeAspect="1"/>
          </p:cNvSpPr>
          <p:nvPr/>
        </p:nvSpPr>
        <p:spPr>
          <a:xfrm>
            <a:off x="2745357" y="871568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790">
            <a:extLst>
              <a:ext uri="{FF2B5EF4-FFF2-40B4-BE49-F238E27FC236}">
                <a16:creationId xmlns:a16="http://schemas.microsoft.com/office/drawing/2014/main" id="{DDF88C4D-6283-4B0D-9B40-F0E6F126B187}"/>
              </a:ext>
            </a:extLst>
          </p:cNvPr>
          <p:cNvSpPr>
            <a:spLocks noChangeAspect="1"/>
          </p:cNvSpPr>
          <p:nvPr/>
        </p:nvSpPr>
        <p:spPr>
          <a:xfrm>
            <a:off x="12221700" y="10492926"/>
            <a:ext cx="1271190" cy="9245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799">
            <a:extLst>
              <a:ext uri="{FF2B5EF4-FFF2-40B4-BE49-F238E27FC236}">
                <a16:creationId xmlns:a16="http://schemas.microsoft.com/office/drawing/2014/main" id="{B938F84A-259D-47C9-9D5E-523B7CD3AECA}"/>
              </a:ext>
            </a:extLst>
          </p:cNvPr>
          <p:cNvSpPr>
            <a:spLocks noChangeAspect="1"/>
          </p:cNvSpPr>
          <p:nvPr/>
        </p:nvSpPr>
        <p:spPr>
          <a:xfrm>
            <a:off x="11225403" y="3647919"/>
            <a:ext cx="1498403" cy="10897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TextBox 90">
            <a:extLst>
              <a:ext uri="{FF2B5EF4-FFF2-40B4-BE49-F238E27FC236}">
                <a16:creationId xmlns:a16="http://schemas.microsoft.com/office/drawing/2014/main" id="{ABB63BF9-5A40-426F-A0EB-23E600F9AC01}"/>
              </a:ext>
            </a:extLst>
          </p:cNvPr>
          <p:cNvSpPr txBox="1"/>
          <p:nvPr/>
        </p:nvSpPr>
        <p:spPr>
          <a:xfrm>
            <a:off x="17845123" y="4819435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F097F7A9-756A-4725-B26B-D4DDE3548BBD}"/>
              </a:ext>
            </a:extLst>
          </p:cNvPr>
          <p:cNvSpPr txBox="1">
            <a:spLocks/>
          </p:cNvSpPr>
          <p:nvPr/>
        </p:nvSpPr>
        <p:spPr>
          <a:xfrm>
            <a:off x="17755143" y="542287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90">
            <a:extLst>
              <a:ext uri="{FF2B5EF4-FFF2-40B4-BE49-F238E27FC236}">
                <a16:creationId xmlns:a16="http://schemas.microsoft.com/office/drawing/2014/main" id="{B2FCD0B5-B0AB-48AE-B1FB-0E562552DB74}"/>
              </a:ext>
            </a:extLst>
          </p:cNvPr>
          <p:cNvSpPr txBox="1"/>
          <p:nvPr/>
        </p:nvSpPr>
        <p:spPr>
          <a:xfrm>
            <a:off x="17817671" y="7139475"/>
            <a:ext cx="238078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02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5E47523A-E520-4E98-A364-9030C42B717C}"/>
              </a:ext>
            </a:extLst>
          </p:cNvPr>
          <p:cNvSpPr txBox="1">
            <a:spLocks/>
          </p:cNvSpPr>
          <p:nvPr/>
        </p:nvSpPr>
        <p:spPr>
          <a:xfrm>
            <a:off x="17770972" y="774291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90">
            <a:extLst>
              <a:ext uri="{FF2B5EF4-FFF2-40B4-BE49-F238E27FC236}">
                <a16:creationId xmlns:a16="http://schemas.microsoft.com/office/drawing/2014/main" id="{A8DB7850-00CA-41C9-8173-BF82E1D300C6}"/>
              </a:ext>
            </a:extLst>
          </p:cNvPr>
          <p:cNvSpPr txBox="1"/>
          <p:nvPr/>
        </p:nvSpPr>
        <p:spPr>
          <a:xfrm>
            <a:off x="17812862" y="9459515"/>
            <a:ext cx="239039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03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A21AB215-9889-4635-B179-B8395FB8FA97}"/>
              </a:ext>
            </a:extLst>
          </p:cNvPr>
          <p:cNvSpPr txBox="1">
            <a:spLocks/>
          </p:cNvSpPr>
          <p:nvPr/>
        </p:nvSpPr>
        <p:spPr>
          <a:xfrm>
            <a:off x="17770972" y="1006295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Shape 2526">
            <a:extLst>
              <a:ext uri="{FF2B5EF4-FFF2-40B4-BE49-F238E27FC236}">
                <a16:creationId xmlns:a16="http://schemas.microsoft.com/office/drawing/2014/main" id="{260EC25B-0462-44B0-A44A-9706B55D1BD4}"/>
              </a:ext>
            </a:extLst>
          </p:cNvPr>
          <p:cNvSpPr>
            <a:spLocks noChangeAspect="1"/>
          </p:cNvSpPr>
          <p:nvPr/>
        </p:nvSpPr>
        <p:spPr>
          <a:xfrm>
            <a:off x="21060594" y="479640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Shape 2841">
            <a:extLst>
              <a:ext uri="{FF2B5EF4-FFF2-40B4-BE49-F238E27FC236}">
                <a16:creationId xmlns:a16="http://schemas.microsoft.com/office/drawing/2014/main" id="{B7484DBB-15DB-4C0E-AB17-17AF6692E4A6}"/>
              </a:ext>
            </a:extLst>
          </p:cNvPr>
          <p:cNvSpPr>
            <a:spLocks noChangeAspect="1"/>
          </p:cNvSpPr>
          <p:nvPr/>
        </p:nvSpPr>
        <p:spPr>
          <a:xfrm>
            <a:off x="21060434" y="7121543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9" name="Shape 2857">
            <a:extLst>
              <a:ext uri="{FF2B5EF4-FFF2-40B4-BE49-F238E27FC236}">
                <a16:creationId xmlns:a16="http://schemas.microsoft.com/office/drawing/2014/main" id="{C80AB203-D61E-4F48-B6D1-E7DB74A4BF6F}"/>
              </a:ext>
            </a:extLst>
          </p:cNvPr>
          <p:cNvSpPr>
            <a:spLocks noChangeAspect="1"/>
          </p:cNvSpPr>
          <p:nvPr/>
        </p:nvSpPr>
        <p:spPr>
          <a:xfrm>
            <a:off x="21057814" y="934812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" name="Paralelogramo 10">
            <a:extLst>
              <a:ext uri="{FF2B5EF4-FFF2-40B4-BE49-F238E27FC236}">
                <a16:creationId xmlns:a16="http://schemas.microsoft.com/office/drawing/2014/main" id="{3AC7199B-97B2-40AB-AB07-29A25A8EAB30}"/>
              </a:ext>
            </a:extLst>
          </p:cNvPr>
          <p:cNvSpPr/>
          <p:nvPr/>
        </p:nvSpPr>
        <p:spPr>
          <a:xfrm>
            <a:off x="1926262" y="4163960"/>
            <a:ext cx="641827" cy="558655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Paralelogramo 41">
            <a:extLst>
              <a:ext uri="{FF2B5EF4-FFF2-40B4-BE49-F238E27FC236}">
                <a16:creationId xmlns:a16="http://schemas.microsoft.com/office/drawing/2014/main" id="{C0405852-3734-402E-8789-132A568CE899}"/>
              </a:ext>
            </a:extLst>
          </p:cNvPr>
          <p:cNvSpPr/>
          <p:nvPr/>
        </p:nvSpPr>
        <p:spPr>
          <a:xfrm>
            <a:off x="1926262" y="6471491"/>
            <a:ext cx="641827" cy="558655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Paralelogramo 42">
            <a:extLst>
              <a:ext uri="{FF2B5EF4-FFF2-40B4-BE49-F238E27FC236}">
                <a16:creationId xmlns:a16="http://schemas.microsoft.com/office/drawing/2014/main" id="{DDDFB778-5793-44C9-A03A-9CE5331763FB}"/>
              </a:ext>
            </a:extLst>
          </p:cNvPr>
          <p:cNvSpPr/>
          <p:nvPr/>
        </p:nvSpPr>
        <p:spPr>
          <a:xfrm>
            <a:off x="1926262" y="8688258"/>
            <a:ext cx="641827" cy="558655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Paralelogramo 43">
            <a:extLst>
              <a:ext uri="{FF2B5EF4-FFF2-40B4-BE49-F238E27FC236}">
                <a16:creationId xmlns:a16="http://schemas.microsoft.com/office/drawing/2014/main" id="{E1D8C100-F118-4F1B-80C7-BC7D22E60FDE}"/>
              </a:ext>
            </a:extLst>
          </p:cNvPr>
          <p:cNvSpPr/>
          <p:nvPr/>
        </p:nvSpPr>
        <p:spPr>
          <a:xfrm>
            <a:off x="21842736" y="4823830"/>
            <a:ext cx="641827" cy="558655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Paralelogramo 44">
            <a:extLst>
              <a:ext uri="{FF2B5EF4-FFF2-40B4-BE49-F238E27FC236}">
                <a16:creationId xmlns:a16="http://schemas.microsoft.com/office/drawing/2014/main" id="{9E251ACB-ED8D-4210-A4C1-5DA42563B712}"/>
              </a:ext>
            </a:extLst>
          </p:cNvPr>
          <p:cNvSpPr/>
          <p:nvPr/>
        </p:nvSpPr>
        <p:spPr>
          <a:xfrm>
            <a:off x="21842736" y="7131361"/>
            <a:ext cx="641827" cy="558655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Paralelogramo 46">
            <a:extLst>
              <a:ext uri="{FF2B5EF4-FFF2-40B4-BE49-F238E27FC236}">
                <a16:creationId xmlns:a16="http://schemas.microsoft.com/office/drawing/2014/main" id="{9E552862-1009-426B-854F-B1F5B09C26EF}"/>
              </a:ext>
            </a:extLst>
          </p:cNvPr>
          <p:cNvSpPr/>
          <p:nvPr/>
        </p:nvSpPr>
        <p:spPr>
          <a:xfrm>
            <a:off x="21842736" y="9348128"/>
            <a:ext cx="641827" cy="558655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98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1D1A3D8-760C-4864-BB00-1DA60666C8FC}"/>
              </a:ext>
            </a:extLst>
          </p:cNvPr>
          <p:cNvSpPr/>
          <p:nvPr/>
        </p:nvSpPr>
        <p:spPr>
          <a:xfrm>
            <a:off x="2692526" y="4988472"/>
            <a:ext cx="8849586" cy="1461855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62716C6-155D-476E-A4BE-B99DCD140898}"/>
              </a:ext>
            </a:extLst>
          </p:cNvPr>
          <p:cNvSpPr/>
          <p:nvPr/>
        </p:nvSpPr>
        <p:spPr>
          <a:xfrm>
            <a:off x="2819263" y="5134130"/>
            <a:ext cx="4099055" cy="11705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7548FD4C-B137-4776-A523-DA4CB0C3C044}"/>
              </a:ext>
            </a:extLst>
          </p:cNvPr>
          <p:cNvSpPr/>
          <p:nvPr/>
        </p:nvSpPr>
        <p:spPr>
          <a:xfrm>
            <a:off x="2692527" y="4988472"/>
            <a:ext cx="8849585" cy="1461855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676122E-5D82-4B2F-8E49-BF3B91AF6471}"/>
              </a:ext>
            </a:extLst>
          </p:cNvPr>
          <p:cNvSpPr/>
          <p:nvPr/>
        </p:nvSpPr>
        <p:spPr>
          <a:xfrm>
            <a:off x="2692528" y="6450327"/>
            <a:ext cx="8849586" cy="1461855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C367DF12-98C2-4CB1-98D0-02E84C7F4397}"/>
              </a:ext>
            </a:extLst>
          </p:cNvPr>
          <p:cNvSpPr/>
          <p:nvPr/>
        </p:nvSpPr>
        <p:spPr>
          <a:xfrm>
            <a:off x="2819263" y="6595985"/>
            <a:ext cx="2503989" cy="11705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rma libre: forma 13">
            <a:extLst>
              <a:ext uri="{FF2B5EF4-FFF2-40B4-BE49-F238E27FC236}">
                <a16:creationId xmlns:a16="http://schemas.microsoft.com/office/drawing/2014/main" id="{C9A226AD-C256-47D0-BE2D-0A13A85153B9}"/>
              </a:ext>
            </a:extLst>
          </p:cNvPr>
          <p:cNvSpPr/>
          <p:nvPr/>
        </p:nvSpPr>
        <p:spPr>
          <a:xfrm>
            <a:off x="2692529" y="6450327"/>
            <a:ext cx="8849585" cy="1461855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CC374DE-4013-4F31-9516-EC0E55233161}"/>
              </a:ext>
            </a:extLst>
          </p:cNvPr>
          <p:cNvSpPr/>
          <p:nvPr/>
        </p:nvSpPr>
        <p:spPr>
          <a:xfrm>
            <a:off x="2692523" y="7912182"/>
            <a:ext cx="8849586" cy="1461855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0D479D0F-082C-42E2-A7E2-97F8ECB68511}"/>
              </a:ext>
            </a:extLst>
          </p:cNvPr>
          <p:cNvSpPr/>
          <p:nvPr/>
        </p:nvSpPr>
        <p:spPr>
          <a:xfrm>
            <a:off x="2819263" y="8057840"/>
            <a:ext cx="7056193" cy="11705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orma libre: forma 16">
            <a:extLst>
              <a:ext uri="{FF2B5EF4-FFF2-40B4-BE49-F238E27FC236}">
                <a16:creationId xmlns:a16="http://schemas.microsoft.com/office/drawing/2014/main" id="{0250D064-ACF5-4E66-AEF4-44391D089B6D}"/>
              </a:ext>
            </a:extLst>
          </p:cNvPr>
          <p:cNvSpPr/>
          <p:nvPr/>
        </p:nvSpPr>
        <p:spPr>
          <a:xfrm>
            <a:off x="2692525" y="7912182"/>
            <a:ext cx="8849585" cy="1461855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5CCD6BCE-213C-4021-89F1-8435AA14259C}"/>
              </a:ext>
            </a:extLst>
          </p:cNvPr>
          <p:cNvSpPr/>
          <p:nvPr/>
        </p:nvSpPr>
        <p:spPr>
          <a:xfrm>
            <a:off x="2692530" y="9374037"/>
            <a:ext cx="8849586" cy="1461855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E7BE6319-FD3B-4E5B-8A5A-438066CE64B4}"/>
              </a:ext>
            </a:extLst>
          </p:cNvPr>
          <p:cNvSpPr/>
          <p:nvPr/>
        </p:nvSpPr>
        <p:spPr>
          <a:xfrm>
            <a:off x="2819263" y="9519695"/>
            <a:ext cx="1715416" cy="11705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orma libre: forma 19">
            <a:extLst>
              <a:ext uri="{FF2B5EF4-FFF2-40B4-BE49-F238E27FC236}">
                <a16:creationId xmlns:a16="http://schemas.microsoft.com/office/drawing/2014/main" id="{E01868F3-B8ED-4ECB-BBA7-6CED6493E9C6}"/>
              </a:ext>
            </a:extLst>
          </p:cNvPr>
          <p:cNvSpPr/>
          <p:nvPr/>
        </p:nvSpPr>
        <p:spPr>
          <a:xfrm>
            <a:off x="2692531" y="9374037"/>
            <a:ext cx="8849585" cy="1461855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516E1CF9-0F04-40D6-9514-2FDBF64A7142}"/>
              </a:ext>
            </a:extLst>
          </p:cNvPr>
          <p:cNvSpPr/>
          <p:nvPr/>
        </p:nvSpPr>
        <p:spPr>
          <a:xfrm>
            <a:off x="2692521" y="10835892"/>
            <a:ext cx="8849586" cy="1461855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F3D2F2DC-8EAE-4A7E-93EF-3D72AF4E2098}"/>
              </a:ext>
            </a:extLst>
          </p:cNvPr>
          <p:cNvSpPr/>
          <p:nvPr/>
        </p:nvSpPr>
        <p:spPr>
          <a:xfrm>
            <a:off x="2819263" y="10981550"/>
            <a:ext cx="7929755" cy="11705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9249770F-7DB3-4F50-99A8-BDFC7949144E}"/>
              </a:ext>
            </a:extLst>
          </p:cNvPr>
          <p:cNvSpPr/>
          <p:nvPr/>
        </p:nvSpPr>
        <p:spPr>
          <a:xfrm>
            <a:off x="2692522" y="10835892"/>
            <a:ext cx="8849585" cy="1461855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TextBox 42">
            <a:extLst>
              <a:ext uri="{FF2B5EF4-FFF2-40B4-BE49-F238E27FC236}">
                <a16:creationId xmlns:a16="http://schemas.microsoft.com/office/drawing/2014/main" id="{B22460B9-E277-45A9-991A-49C0465ADA69}"/>
              </a:ext>
            </a:extLst>
          </p:cNvPr>
          <p:cNvSpPr txBox="1"/>
          <p:nvPr/>
        </p:nvSpPr>
        <p:spPr>
          <a:xfrm>
            <a:off x="13715377" y="2717359"/>
            <a:ext cx="218842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02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70ED12E6-8F93-4E03-8D31-7F31A220C28A}"/>
              </a:ext>
            </a:extLst>
          </p:cNvPr>
          <p:cNvSpPr txBox="1">
            <a:spLocks/>
          </p:cNvSpPr>
          <p:nvPr/>
        </p:nvSpPr>
        <p:spPr>
          <a:xfrm>
            <a:off x="13715378" y="3421960"/>
            <a:ext cx="82027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0974BC3-1266-4FD9-A010-A88DB8A018B3}"/>
              </a:ext>
            </a:extLst>
          </p:cNvPr>
          <p:cNvSpPr/>
          <p:nvPr/>
        </p:nvSpPr>
        <p:spPr>
          <a:xfrm>
            <a:off x="13715383" y="4988472"/>
            <a:ext cx="8849586" cy="1461855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FD32E559-539C-44F3-8755-B1A3AEAD6819}"/>
              </a:ext>
            </a:extLst>
          </p:cNvPr>
          <p:cNvSpPr/>
          <p:nvPr/>
        </p:nvSpPr>
        <p:spPr>
          <a:xfrm>
            <a:off x="13790021" y="5134131"/>
            <a:ext cx="1235696" cy="11705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orma libre: forma 29">
            <a:extLst>
              <a:ext uri="{FF2B5EF4-FFF2-40B4-BE49-F238E27FC236}">
                <a16:creationId xmlns:a16="http://schemas.microsoft.com/office/drawing/2014/main" id="{4D75FE9B-DB7E-4AF2-A1EB-FA017917476F}"/>
              </a:ext>
            </a:extLst>
          </p:cNvPr>
          <p:cNvSpPr/>
          <p:nvPr/>
        </p:nvSpPr>
        <p:spPr>
          <a:xfrm>
            <a:off x="13715384" y="4988472"/>
            <a:ext cx="8849585" cy="1461855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BDCCAD8-1142-4F46-8FCF-BF646D1AF6E7}"/>
              </a:ext>
            </a:extLst>
          </p:cNvPr>
          <p:cNvSpPr/>
          <p:nvPr/>
        </p:nvSpPr>
        <p:spPr>
          <a:xfrm>
            <a:off x="13715385" y="6450327"/>
            <a:ext cx="8849586" cy="1461855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A4A931D5-5AEE-456B-ADAC-068E3CD523BD}"/>
              </a:ext>
            </a:extLst>
          </p:cNvPr>
          <p:cNvSpPr/>
          <p:nvPr/>
        </p:nvSpPr>
        <p:spPr>
          <a:xfrm>
            <a:off x="13790021" y="6595986"/>
            <a:ext cx="5358065" cy="11705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orma libre: forma 32">
            <a:extLst>
              <a:ext uri="{FF2B5EF4-FFF2-40B4-BE49-F238E27FC236}">
                <a16:creationId xmlns:a16="http://schemas.microsoft.com/office/drawing/2014/main" id="{6AA4A76E-C96E-44B2-BE61-239188112B3C}"/>
              </a:ext>
            </a:extLst>
          </p:cNvPr>
          <p:cNvSpPr/>
          <p:nvPr/>
        </p:nvSpPr>
        <p:spPr>
          <a:xfrm>
            <a:off x="13715386" y="6450327"/>
            <a:ext cx="8849585" cy="1461855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A2FD0488-CEF5-4C34-A2B6-7A2477FE2C53}"/>
              </a:ext>
            </a:extLst>
          </p:cNvPr>
          <p:cNvSpPr/>
          <p:nvPr/>
        </p:nvSpPr>
        <p:spPr>
          <a:xfrm>
            <a:off x="13715380" y="7912182"/>
            <a:ext cx="8849586" cy="1461855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47F4CE6A-93B2-4A97-8DB4-016829972A75}"/>
              </a:ext>
            </a:extLst>
          </p:cNvPr>
          <p:cNvSpPr/>
          <p:nvPr/>
        </p:nvSpPr>
        <p:spPr>
          <a:xfrm>
            <a:off x="13790021" y="8057841"/>
            <a:ext cx="7856997" cy="117053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orma libre: forma 35">
            <a:extLst>
              <a:ext uri="{FF2B5EF4-FFF2-40B4-BE49-F238E27FC236}">
                <a16:creationId xmlns:a16="http://schemas.microsoft.com/office/drawing/2014/main" id="{60CDB3E2-56B7-4C07-A420-84540C443EB9}"/>
              </a:ext>
            </a:extLst>
          </p:cNvPr>
          <p:cNvSpPr/>
          <p:nvPr/>
        </p:nvSpPr>
        <p:spPr>
          <a:xfrm>
            <a:off x="13715382" y="7912182"/>
            <a:ext cx="8849585" cy="1461855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74EB1355-495F-4E20-ABB7-7E09D284D6EE}"/>
              </a:ext>
            </a:extLst>
          </p:cNvPr>
          <p:cNvSpPr/>
          <p:nvPr/>
        </p:nvSpPr>
        <p:spPr>
          <a:xfrm>
            <a:off x="13715387" y="9374037"/>
            <a:ext cx="8849586" cy="1461855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1011301E-4013-4505-AD29-0E18A734019A}"/>
              </a:ext>
            </a:extLst>
          </p:cNvPr>
          <p:cNvSpPr/>
          <p:nvPr/>
        </p:nvSpPr>
        <p:spPr>
          <a:xfrm>
            <a:off x="13790021" y="9519696"/>
            <a:ext cx="4423324" cy="11705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orma libre: forma 38">
            <a:extLst>
              <a:ext uri="{FF2B5EF4-FFF2-40B4-BE49-F238E27FC236}">
                <a16:creationId xmlns:a16="http://schemas.microsoft.com/office/drawing/2014/main" id="{F3CE1615-74C9-4EC2-9FFA-CFDD87ED541A}"/>
              </a:ext>
            </a:extLst>
          </p:cNvPr>
          <p:cNvSpPr/>
          <p:nvPr/>
        </p:nvSpPr>
        <p:spPr>
          <a:xfrm>
            <a:off x="13715388" y="9374037"/>
            <a:ext cx="8849585" cy="1461855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75CA5E06-727B-422A-8923-4F965DDC8BAF}"/>
              </a:ext>
            </a:extLst>
          </p:cNvPr>
          <p:cNvSpPr/>
          <p:nvPr/>
        </p:nvSpPr>
        <p:spPr>
          <a:xfrm>
            <a:off x="13715378" y="10835892"/>
            <a:ext cx="8849586" cy="1461855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9AE7B920-4D81-4F2D-AF27-2FB15768A332}"/>
              </a:ext>
            </a:extLst>
          </p:cNvPr>
          <p:cNvSpPr/>
          <p:nvPr/>
        </p:nvSpPr>
        <p:spPr>
          <a:xfrm>
            <a:off x="13790021" y="10981551"/>
            <a:ext cx="3415627" cy="117053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orma libre: forma 41">
            <a:extLst>
              <a:ext uri="{FF2B5EF4-FFF2-40B4-BE49-F238E27FC236}">
                <a16:creationId xmlns:a16="http://schemas.microsoft.com/office/drawing/2014/main" id="{B66CAC6E-8693-4949-B399-DB456550CDD8}"/>
              </a:ext>
            </a:extLst>
          </p:cNvPr>
          <p:cNvSpPr/>
          <p:nvPr/>
        </p:nvSpPr>
        <p:spPr>
          <a:xfrm>
            <a:off x="13715379" y="10835892"/>
            <a:ext cx="8849585" cy="1461855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7" name="TextBox 42">
            <a:extLst>
              <a:ext uri="{FF2B5EF4-FFF2-40B4-BE49-F238E27FC236}">
                <a16:creationId xmlns:a16="http://schemas.microsoft.com/office/drawing/2014/main" id="{FD04D7DA-F007-406E-BD0C-54E943B6C9F5}"/>
              </a:ext>
            </a:extLst>
          </p:cNvPr>
          <p:cNvSpPr txBox="1"/>
          <p:nvPr/>
        </p:nvSpPr>
        <p:spPr>
          <a:xfrm>
            <a:off x="2692520" y="2717359"/>
            <a:ext cx="210185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01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4788B1CD-38AB-4C82-926A-A9A4586930F0}"/>
              </a:ext>
            </a:extLst>
          </p:cNvPr>
          <p:cNvSpPr txBox="1">
            <a:spLocks/>
          </p:cNvSpPr>
          <p:nvPr/>
        </p:nvSpPr>
        <p:spPr>
          <a:xfrm>
            <a:off x="2692521" y="3421960"/>
            <a:ext cx="82027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TextBox 98">
            <a:extLst>
              <a:ext uri="{FF2B5EF4-FFF2-40B4-BE49-F238E27FC236}">
                <a16:creationId xmlns:a16="http://schemas.microsoft.com/office/drawing/2014/main" id="{544C8C65-DE60-4FC2-BEB5-AD6FBD7E4DFE}"/>
              </a:ext>
            </a:extLst>
          </p:cNvPr>
          <p:cNvSpPr txBox="1"/>
          <p:nvPr/>
        </p:nvSpPr>
        <p:spPr>
          <a:xfrm>
            <a:off x="3052569" y="5457789"/>
            <a:ext cx="920445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52%</a:t>
            </a:r>
            <a:endParaRPr lang="en-US" sz="2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0" name="TextBox 98">
            <a:extLst>
              <a:ext uri="{FF2B5EF4-FFF2-40B4-BE49-F238E27FC236}">
                <a16:creationId xmlns:a16="http://schemas.microsoft.com/office/drawing/2014/main" id="{E1260C9F-78C3-40A9-ACCE-008070F8B19E}"/>
              </a:ext>
            </a:extLst>
          </p:cNvPr>
          <p:cNvSpPr txBox="1"/>
          <p:nvPr/>
        </p:nvSpPr>
        <p:spPr>
          <a:xfrm>
            <a:off x="3053369" y="6917686"/>
            <a:ext cx="918842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26%</a:t>
            </a:r>
            <a:endParaRPr lang="en-US" sz="2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2" name="TextBox 98">
            <a:extLst>
              <a:ext uri="{FF2B5EF4-FFF2-40B4-BE49-F238E27FC236}">
                <a16:creationId xmlns:a16="http://schemas.microsoft.com/office/drawing/2014/main" id="{75421CE9-3A9B-484E-AE55-D40D4B788CF1}"/>
              </a:ext>
            </a:extLst>
          </p:cNvPr>
          <p:cNvSpPr txBox="1"/>
          <p:nvPr/>
        </p:nvSpPr>
        <p:spPr>
          <a:xfrm>
            <a:off x="3057376" y="8379541"/>
            <a:ext cx="910827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75%</a:t>
            </a:r>
            <a:endParaRPr lang="en-US" sz="2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3" name="TextBox 98">
            <a:extLst>
              <a:ext uri="{FF2B5EF4-FFF2-40B4-BE49-F238E27FC236}">
                <a16:creationId xmlns:a16="http://schemas.microsoft.com/office/drawing/2014/main" id="{EB671BF6-46ED-4AD3-B262-821244C9EBD5}"/>
              </a:ext>
            </a:extLst>
          </p:cNvPr>
          <p:cNvSpPr txBox="1"/>
          <p:nvPr/>
        </p:nvSpPr>
        <p:spPr>
          <a:xfrm>
            <a:off x="3051766" y="9841396"/>
            <a:ext cx="922047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20%</a:t>
            </a:r>
            <a:endParaRPr lang="en-US" sz="2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4" name="TextBox 98">
            <a:extLst>
              <a:ext uri="{FF2B5EF4-FFF2-40B4-BE49-F238E27FC236}">
                <a16:creationId xmlns:a16="http://schemas.microsoft.com/office/drawing/2014/main" id="{FD600F9E-8722-43C1-8248-89801EB74557}"/>
              </a:ext>
            </a:extLst>
          </p:cNvPr>
          <p:cNvSpPr txBox="1"/>
          <p:nvPr/>
        </p:nvSpPr>
        <p:spPr>
          <a:xfrm>
            <a:off x="3042949" y="11305209"/>
            <a:ext cx="939681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90%</a:t>
            </a:r>
            <a:endParaRPr lang="en-US" sz="2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5" name="TextBox 98">
            <a:extLst>
              <a:ext uri="{FF2B5EF4-FFF2-40B4-BE49-F238E27FC236}">
                <a16:creationId xmlns:a16="http://schemas.microsoft.com/office/drawing/2014/main" id="{E5249CC9-32CF-4850-B718-9178F2EBAB81}"/>
              </a:ext>
            </a:extLst>
          </p:cNvPr>
          <p:cNvSpPr txBox="1"/>
          <p:nvPr/>
        </p:nvSpPr>
        <p:spPr>
          <a:xfrm>
            <a:off x="14107575" y="5457789"/>
            <a:ext cx="843501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15%</a:t>
            </a:r>
            <a:endParaRPr lang="en-US" sz="2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6" name="TextBox 98">
            <a:extLst>
              <a:ext uri="{FF2B5EF4-FFF2-40B4-BE49-F238E27FC236}">
                <a16:creationId xmlns:a16="http://schemas.microsoft.com/office/drawing/2014/main" id="{BD00A779-E330-4CD5-A12D-815B587068B2}"/>
              </a:ext>
            </a:extLst>
          </p:cNvPr>
          <p:cNvSpPr txBox="1"/>
          <p:nvPr/>
        </p:nvSpPr>
        <p:spPr>
          <a:xfrm>
            <a:off x="14057080" y="6917686"/>
            <a:ext cx="944489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60%</a:t>
            </a:r>
            <a:endParaRPr lang="en-US" sz="2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7" name="TextBox 98">
            <a:extLst>
              <a:ext uri="{FF2B5EF4-FFF2-40B4-BE49-F238E27FC236}">
                <a16:creationId xmlns:a16="http://schemas.microsoft.com/office/drawing/2014/main" id="{0CD34A28-26C9-4E52-A237-E159DDD5119B}"/>
              </a:ext>
            </a:extLst>
          </p:cNvPr>
          <p:cNvSpPr txBox="1"/>
          <p:nvPr/>
        </p:nvSpPr>
        <p:spPr>
          <a:xfrm>
            <a:off x="14057880" y="8379541"/>
            <a:ext cx="942887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86%</a:t>
            </a:r>
            <a:endParaRPr lang="en-US" sz="2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8" name="TextBox 98">
            <a:extLst>
              <a:ext uri="{FF2B5EF4-FFF2-40B4-BE49-F238E27FC236}">
                <a16:creationId xmlns:a16="http://schemas.microsoft.com/office/drawing/2014/main" id="{8BF83E96-D99A-4A90-86C5-370A257BB41E}"/>
              </a:ext>
            </a:extLst>
          </p:cNvPr>
          <p:cNvSpPr txBox="1"/>
          <p:nvPr/>
        </p:nvSpPr>
        <p:spPr>
          <a:xfrm>
            <a:off x="14056277" y="9841396"/>
            <a:ext cx="946093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50%</a:t>
            </a:r>
            <a:endParaRPr lang="en-US" sz="2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9" name="TextBox 98">
            <a:extLst>
              <a:ext uri="{FF2B5EF4-FFF2-40B4-BE49-F238E27FC236}">
                <a16:creationId xmlns:a16="http://schemas.microsoft.com/office/drawing/2014/main" id="{32554905-9169-4B0F-BDDE-85E6FEF5DA28}"/>
              </a:ext>
            </a:extLst>
          </p:cNvPr>
          <p:cNvSpPr txBox="1"/>
          <p:nvPr/>
        </p:nvSpPr>
        <p:spPr>
          <a:xfrm>
            <a:off x="14065094" y="11305209"/>
            <a:ext cx="928459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35%</a:t>
            </a:r>
            <a:endParaRPr lang="en-US" sz="2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0" name="Shape 2751">
            <a:extLst>
              <a:ext uri="{FF2B5EF4-FFF2-40B4-BE49-F238E27FC236}">
                <a16:creationId xmlns:a16="http://schemas.microsoft.com/office/drawing/2014/main" id="{0221EA94-7940-43FC-AD7A-676873557D0B}"/>
              </a:ext>
            </a:extLst>
          </p:cNvPr>
          <p:cNvSpPr>
            <a:spLocks noChangeAspect="1"/>
          </p:cNvSpPr>
          <p:nvPr/>
        </p:nvSpPr>
        <p:spPr>
          <a:xfrm>
            <a:off x="2051727" y="5440071"/>
            <a:ext cx="355508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114" y="15709"/>
                </a:moveTo>
                <a:cubicBezTo>
                  <a:pt x="12689" y="15709"/>
                  <a:pt x="12343" y="15929"/>
                  <a:pt x="12343" y="16200"/>
                </a:cubicBezTo>
                <a:cubicBezTo>
                  <a:pt x="12343" y="16471"/>
                  <a:pt x="12689" y="16691"/>
                  <a:pt x="13114" y="16691"/>
                </a:cubicBezTo>
                <a:cubicBezTo>
                  <a:pt x="13540" y="16691"/>
                  <a:pt x="13886" y="16471"/>
                  <a:pt x="13886" y="16200"/>
                </a:cubicBezTo>
                <a:cubicBezTo>
                  <a:pt x="13886" y="15929"/>
                  <a:pt x="13540" y="15709"/>
                  <a:pt x="13114" y="15709"/>
                </a:cubicBezTo>
                <a:moveTo>
                  <a:pt x="13886" y="7855"/>
                </a:moveTo>
                <a:cubicBezTo>
                  <a:pt x="13034" y="7855"/>
                  <a:pt x="12343" y="8295"/>
                  <a:pt x="12343" y="8836"/>
                </a:cubicBezTo>
                <a:cubicBezTo>
                  <a:pt x="12343" y="9379"/>
                  <a:pt x="13034" y="9818"/>
                  <a:pt x="13886" y="9818"/>
                </a:cubicBezTo>
                <a:cubicBezTo>
                  <a:pt x="14737" y="9818"/>
                  <a:pt x="15429" y="9379"/>
                  <a:pt x="15429" y="8836"/>
                </a:cubicBezTo>
                <a:cubicBezTo>
                  <a:pt x="15429" y="8295"/>
                  <a:pt x="14737" y="7855"/>
                  <a:pt x="13886" y="7855"/>
                </a:cubicBezTo>
                <a:moveTo>
                  <a:pt x="8486" y="17673"/>
                </a:moveTo>
                <a:cubicBezTo>
                  <a:pt x="8060" y="17673"/>
                  <a:pt x="7714" y="17892"/>
                  <a:pt x="7714" y="18164"/>
                </a:cubicBezTo>
                <a:cubicBezTo>
                  <a:pt x="7714" y="18435"/>
                  <a:pt x="8060" y="18655"/>
                  <a:pt x="8486" y="18655"/>
                </a:cubicBezTo>
                <a:cubicBezTo>
                  <a:pt x="8911" y="18655"/>
                  <a:pt x="9257" y="18435"/>
                  <a:pt x="9257" y="18164"/>
                </a:cubicBezTo>
                <a:cubicBezTo>
                  <a:pt x="9257" y="17892"/>
                  <a:pt x="8911" y="17673"/>
                  <a:pt x="8486" y="17673"/>
                </a:cubicBezTo>
                <a:moveTo>
                  <a:pt x="9257" y="10800"/>
                </a:moveTo>
                <a:cubicBezTo>
                  <a:pt x="9257" y="10258"/>
                  <a:pt x="8566" y="9818"/>
                  <a:pt x="7714" y="9818"/>
                </a:cubicBezTo>
                <a:cubicBezTo>
                  <a:pt x="6863" y="9818"/>
                  <a:pt x="6171" y="10258"/>
                  <a:pt x="6171" y="10800"/>
                </a:cubicBezTo>
                <a:cubicBezTo>
                  <a:pt x="6171" y="11343"/>
                  <a:pt x="6863" y="11782"/>
                  <a:pt x="7714" y="11782"/>
                </a:cubicBezTo>
                <a:cubicBezTo>
                  <a:pt x="8566" y="11782"/>
                  <a:pt x="9257" y="11343"/>
                  <a:pt x="9257" y="10800"/>
                </a:cubicBezTo>
                <a:moveTo>
                  <a:pt x="10029" y="13745"/>
                </a:moveTo>
                <a:cubicBezTo>
                  <a:pt x="9603" y="13745"/>
                  <a:pt x="9257" y="13965"/>
                  <a:pt x="9257" y="14236"/>
                </a:cubicBezTo>
                <a:cubicBezTo>
                  <a:pt x="9257" y="14508"/>
                  <a:pt x="9603" y="14727"/>
                  <a:pt x="10029" y="14727"/>
                </a:cubicBezTo>
                <a:cubicBezTo>
                  <a:pt x="10454" y="14727"/>
                  <a:pt x="10800" y="14508"/>
                  <a:pt x="10800" y="14236"/>
                </a:cubicBezTo>
                <a:cubicBezTo>
                  <a:pt x="10800" y="13965"/>
                  <a:pt x="10454" y="13745"/>
                  <a:pt x="10029" y="13745"/>
                </a:cubicBezTo>
                <a:moveTo>
                  <a:pt x="20057" y="1964"/>
                </a:moveTo>
                <a:lnTo>
                  <a:pt x="1543" y="1964"/>
                </a:lnTo>
                <a:lnTo>
                  <a:pt x="1543" y="982"/>
                </a:lnTo>
                <a:lnTo>
                  <a:pt x="20057" y="982"/>
                </a:lnTo>
                <a:cubicBezTo>
                  <a:pt x="20057" y="982"/>
                  <a:pt x="20057" y="1964"/>
                  <a:pt x="20057" y="1964"/>
                </a:cubicBezTo>
                <a:close/>
                <a:moveTo>
                  <a:pt x="16971" y="4033"/>
                </a:moveTo>
                <a:cubicBezTo>
                  <a:pt x="16079" y="4186"/>
                  <a:pt x="15266" y="4419"/>
                  <a:pt x="14349" y="4691"/>
                </a:cubicBezTo>
                <a:cubicBezTo>
                  <a:pt x="13209" y="5030"/>
                  <a:pt x="11919" y="5413"/>
                  <a:pt x="9994" y="5794"/>
                </a:cubicBezTo>
                <a:cubicBezTo>
                  <a:pt x="8093" y="6170"/>
                  <a:pt x="6167" y="5840"/>
                  <a:pt x="4629" y="5373"/>
                </a:cubicBezTo>
                <a:lnTo>
                  <a:pt x="4629" y="2945"/>
                </a:lnTo>
                <a:lnTo>
                  <a:pt x="16971" y="2945"/>
                </a:lnTo>
                <a:cubicBezTo>
                  <a:pt x="16971" y="2945"/>
                  <a:pt x="16971" y="4033"/>
                  <a:pt x="16971" y="4033"/>
                </a:cubicBezTo>
                <a:close/>
                <a:moveTo>
                  <a:pt x="16971" y="16691"/>
                </a:moveTo>
                <a:cubicBezTo>
                  <a:pt x="16971" y="18860"/>
                  <a:pt x="14208" y="20618"/>
                  <a:pt x="10800" y="20618"/>
                </a:cubicBezTo>
                <a:cubicBezTo>
                  <a:pt x="7391" y="20618"/>
                  <a:pt x="4629" y="18860"/>
                  <a:pt x="4629" y="16691"/>
                </a:cubicBezTo>
                <a:lnTo>
                  <a:pt x="4629" y="6384"/>
                </a:lnTo>
                <a:cubicBezTo>
                  <a:pt x="5722" y="6667"/>
                  <a:pt x="6954" y="6874"/>
                  <a:pt x="8257" y="6874"/>
                </a:cubicBezTo>
                <a:cubicBezTo>
                  <a:pt x="8984" y="6874"/>
                  <a:pt x="9731" y="6811"/>
                  <a:pt x="10481" y="6662"/>
                </a:cubicBezTo>
                <a:cubicBezTo>
                  <a:pt x="12512" y="6261"/>
                  <a:pt x="13914" y="5844"/>
                  <a:pt x="15040" y="5510"/>
                </a:cubicBezTo>
                <a:cubicBezTo>
                  <a:pt x="15760" y="5295"/>
                  <a:pt x="16366" y="5119"/>
                  <a:pt x="16971" y="4989"/>
                </a:cubicBezTo>
                <a:cubicBezTo>
                  <a:pt x="16971" y="4989"/>
                  <a:pt x="16971" y="16691"/>
                  <a:pt x="16971" y="16691"/>
                </a:cubicBezTo>
                <a:close/>
                <a:moveTo>
                  <a:pt x="20057" y="0"/>
                </a:moveTo>
                <a:lnTo>
                  <a:pt x="1543" y="0"/>
                </a:lnTo>
                <a:cubicBezTo>
                  <a:pt x="691" y="0"/>
                  <a:pt x="0" y="440"/>
                  <a:pt x="0" y="982"/>
                </a:cubicBezTo>
                <a:lnTo>
                  <a:pt x="0" y="1964"/>
                </a:lnTo>
                <a:cubicBezTo>
                  <a:pt x="0" y="2506"/>
                  <a:pt x="691" y="2945"/>
                  <a:pt x="1543" y="2945"/>
                </a:cubicBezTo>
                <a:lnTo>
                  <a:pt x="3086" y="2945"/>
                </a:lnTo>
                <a:lnTo>
                  <a:pt x="3086" y="16691"/>
                </a:lnTo>
                <a:cubicBezTo>
                  <a:pt x="3086" y="19402"/>
                  <a:pt x="6539" y="21600"/>
                  <a:pt x="10800" y="21600"/>
                </a:cubicBezTo>
                <a:cubicBezTo>
                  <a:pt x="15061" y="21600"/>
                  <a:pt x="18514" y="19402"/>
                  <a:pt x="18514" y="16691"/>
                </a:cubicBezTo>
                <a:lnTo>
                  <a:pt x="18514" y="2945"/>
                </a:lnTo>
                <a:lnTo>
                  <a:pt x="20057" y="2945"/>
                </a:lnTo>
                <a:cubicBezTo>
                  <a:pt x="20909" y="2945"/>
                  <a:pt x="21600" y="2506"/>
                  <a:pt x="21600" y="1964"/>
                </a:cubicBezTo>
                <a:lnTo>
                  <a:pt x="21600" y="982"/>
                </a:lnTo>
                <a:cubicBezTo>
                  <a:pt x="21600" y="440"/>
                  <a:pt x="20909" y="0"/>
                  <a:pt x="20057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754">
            <a:extLst>
              <a:ext uri="{FF2B5EF4-FFF2-40B4-BE49-F238E27FC236}">
                <a16:creationId xmlns:a16="http://schemas.microsoft.com/office/drawing/2014/main" id="{3EF3A58E-B843-4F75-ABD0-E5C646A0CB8A}"/>
              </a:ext>
            </a:extLst>
          </p:cNvPr>
          <p:cNvSpPr>
            <a:spLocks noChangeAspect="1"/>
          </p:cNvSpPr>
          <p:nvPr/>
        </p:nvSpPr>
        <p:spPr>
          <a:xfrm>
            <a:off x="1975544" y="9823678"/>
            <a:ext cx="507869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709"/>
                </a:moveTo>
                <a:cubicBezTo>
                  <a:pt x="10203" y="15709"/>
                  <a:pt x="9720" y="16149"/>
                  <a:pt x="9720" y="16691"/>
                </a:cubicBezTo>
                <a:cubicBezTo>
                  <a:pt x="9720" y="17233"/>
                  <a:pt x="10203" y="17673"/>
                  <a:pt x="10800" y="17673"/>
                </a:cubicBezTo>
                <a:cubicBezTo>
                  <a:pt x="11396" y="17673"/>
                  <a:pt x="11880" y="17233"/>
                  <a:pt x="11880" y="16691"/>
                </a:cubicBezTo>
                <a:cubicBezTo>
                  <a:pt x="11880" y="16149"/>
                  <a:pt x="11396" y="15709"/>
                  <a:pt x="10800" y="15709"/>
                </a:cubicBezTo>
                <a:moveTo>
                  <a:pt x="12960" y="10800"/>
                </a:moveTo>
                <a:cubicBezTo>
                  <a:pt x="12363" y="10800"/>
                  <a:pt x="11880" y="11240"/>
                  <a:pt x="11880" y="11782"/>
                </a:cubicBezTo>
                <a:cubicBezTo>
                  <a:pt x="11880" y="12324"/>
                  <a:pt x="12363" y="12764"/>
                  <a:pt x="12960" y="12764"/>
                </a:cubicBezTo>
                <a:cubicBezTo>
                  <a:pt x="13556" y="12764"/>
                  <a:pt x="14040" y="12324"/>
                  <a:pt x="14040" y="11782"/>
                </a:cubicBezTo>
                <a:cubicBezTo>
                  <a:pt x="14040" y="11240"/>
                  <a:pt x="13556" y="10800"/>
                  <a:pt x="12960" y="10800"/>
                </a:cubicBezTo>
                <a:moveTo>
                  <a:pt x="15660" y="14727"/>
                </a:moveTo>
                <a:cubicBezTo>
                  <a:pt x="15362" y="14727"/>
                  <a:pt x="15120" y="14947"/>
                  <a:pt x="15120" y="15218"/>
                </a:cubicBezTo>
                <a:cubicBezTo>
                  <a:pt x="15120" y="15490"/>
                  <a:pt x="15362" y="15709"/>
                  <a:pt x="15660" y="15709"/>
                </a:cubicBezTo>
                <a:cubicBezTo>
                  <a:pt x="15958" y="15709"/>
                  <a:pt x="16200" y="15490"/>
                  <a:pt x="16200" y="15218"/>
                </a:cubicBezTo>
                <a:cubicBezTo>
                  <a:pt x="16200" y="14947"/>
                  <a:pt x="15958" y="14727"/>
                  <a:pt x="15660" y="14727"/>
                </a:cubicBezTo>
                <a:moveTo>
                  <a:pt x="16740" y="17673"/>
                </a:moveTo>
                <a:cubicBezTo>
                  <a:pt x="16442" y="17673"/>
                  <a:pt x="16200" y="17892"/>
                  <a:pt x="16200" y="18164"/>
                </a:cubicBezTo>
                <a:cubicBezTo>
                  <a:pt x="16200" y="18435"/>
                  <a:pt x="16442" y="18655"/>
                  <a:pt x="16740" y="18655"/>
                </a:cubicBezTo>
                <a:cubicBezTo>
                  <a:pt x="17038" y="18655"/>
                  <a:pt x="17280" y="18435"/>
                  <a:pt x="17280" y="18164"/>
                </a:cubicBezTo>
                <a:cubicBezTo>
                  <a:pt x="17280" y="17892"/>
                  <a:pt x="17038" y="17673"/>
                  <a:pt x="16740" y="17673"/>
                </a:cubicBezTo>
                <a:moveTo>
                  <a:pt x="7020" y="13745"/>
                </a:moveTo>
                <a:cubicBezTo>
                  <a:pt x="6722" y="13745"/>
                  <a:pt x="6480" y="13525"/>
                  <a:pt x="6480" y="13255"/>
                </a:cubicBezTo>
                <a:cubicBezTo>
                  <a:pt x="6480" y="12983"/>
                  <a:pt x="6722" y="12764"/>
                  <a:pt x="7020" y="12764"/>
                </a:cubicBezTo>
                <a:cubicBezTo>
                  <a:pt x="7318" y="12764"/>
                  <a:pt x="7560" y="12983"/>
                  <a:pt x="7560" y="13255"/>
                </a:cubicBezTo>
                <a:cubicBezTo>
                  <a:pt x="7560" y="13525"/>
                  <a:pt x="7318" y="13745"/>
                  <a:pt x="7020" y="13745"/>
                </a:cubicBezTo>
                <a:moveTo>
                  <a:pt x="7020" y="11782"/>
                </a:moveTo>
                <a:cubicBezTo>
                  <a:pt x="6126" y="11782"/>
                  <a:pt x="5400" y="12441"/>
                  <a:pt x="5400" y="13255"/>
                </a:cubicBezTo>
                <a:cubicBezTo>
                  <a:pt x="5400" y="14068"/>
                  <a:pt x="6126" y="14727"/>
                  <a:pt x="7020" y="14727"/>
                </a:cubicBezTo>
                <a:cubicBezTo>
                  <a:pt x="7914" y="14727"/>
                  <a:pt x="8640" y="14068"/>
                  <a:pt x="8640" y="13255"/>
                </a:cubicBezTo>
                <a:cubicBezTo>
                  <a:pt x="8640" y="12441"/>
                  <a:pt x="7914" y="11782"/>
                  <a:pt x="7020" y="11782"/>
                </a:cubicBezTo>
                <a:moveTo>
                  <a:pt x="16200" y="20618"/>
                </a:moveTo>
                <a:lnTo>
                  <a:pt x="5400" y="20618"/>
                </a:lnTo>
                <a:cubicBezTo>
                  <a:pt x="5224" y="20618"/>
                  <a:pt x="1080" y="20574"/>
                  <a:pt x="1080" y="16691"/>
                </a:cubicBezTo>
                <a:cubicBezTo>
                  <a:pt x="1080" y="12965"/>
                  <a:pt x="3149" y="11214"/>
                  <a:pt x="4975" y="9670"/>
                </a:cubicBezTo>
                <a:cubicBezTo>
                  <a:pt x="6031" y="8777"/>
                  <a:pt x="7028" y="7920"/>
                  <a:pt x="7400" y="6808"/>
                </a:cubicBezTo>
                <a:cubicBezTo>
                  <a:pt x="7683" y="6848"/>
                  <a:pt x="7974" y="6878"/>
                  <a:pt x="8279" y="6878"/>
                </a:cubicBezTo>
                <a:cubicBezTo>
                  <a:pt x="9182" y="6878"/>
                  <a:pt x="10166" y="6687"/>
                  <a:pt x="11184" y="6177"/>
                </a:cubicBezTo>
                <a:cubicBezTo>
                  <a:pt x="12256" y="5642"/>
                  <a:pt x="13226" y="5425"/>
                  <a:pt x="14040" y="5367"/>
                </a:cubicBezTo>
                <a:lnTo>
                  <a:pt x="14040" y="5891"/>
                </a:lnTo>
                <a:cubicBezTo>
                  <a:pt x="14040" y="7483"/>
                  <a:pt x="15296" y="8546"/>
                  <a:pt x="16625" y="9670"/>
                </a:cubicBezTo>
                <a:cubicBezTo>
                  <a:pt x="18451" y="11214"/>
                  <a:pt x="20520" y="12965"/>
                  <a:pt x="20520" y="16691"/>
                </a:cubicBezTo>
                <a:cubicBezTo>
                  <a:pt x="20520" y="20474"/>
                  <a:pt x="16637" y="20614"/>
                  <a:pt x="16200" y="20618"/>
                </a:cubicBezTo>
                <a:moveTo>
                  <a:pt x="14040" y="2945"/>
                </a:moveTo>
                <a:lnTo>
                  <a:pt x="14040" y="4432"/>
                </a:lnTo>
                <a:cubicBezTo>
                  <a:pt x="13069" y="4489"/>
                  <a:pt x="11917" y="4734"/>
                  <a:pt x="10654" y="5365"/>
                </a:cubicBezTo>
                <a:cubicBezTo>
                  <a:pt x="9547" y="5920"/>
                  <a:pt x="8485" y="6015"/>
                  <a:pt x="7560" y="5894"/>
                </a:cubicBezTo>
                <a:lnTo>
                  <a:pt x="7560" y="5891"/>
                </a:lnTo>
                <a:lnTo>
                  <a:pt x="7560" y="2945"/>
                </a:lnTo>
                <a:cubicBezTo>
                  <a:pt x="7560" y="2945"/>
                  <a:pt x="14040" y="2945"/>
                  <a:pt x="14040" y="2945"/>
                </a:cubicBezTo>
                <a:close/>
                <a:moveTo>
                  <a:pt x="5400" y="982"/>
                </a:moveTo>
                <a:lnTo>
                  <a:pt x="16200" y="982"/>
                </a:lnTo>
                <a:lnTo>
                  <a:pt x="16200" y="1964"/>
                </a:lnTo>
                <a:lnTo>
                  <a:pt x="5400" y="1964"/>
                </a:lnTo>
                <a:cubicBezTo>
                  <a:pt x="5400" y="1964"/>
                  <a:pt x="5400" y="982"/>
                  <a:pt x="5400" y="982"/>
                </a:cubicBezTo>
                <a:close/>
                <a:moveTo>
                  <a:pt x="15120" y="5891"/>
                </a:moveTo>
                <a:lnTo>
                  <a:pt x="15120" y="2945"/>
                </a:lnTo>
                <a:lnTo>
                  <a:pt x="16200" y="2945"/>
                </a:lnTo>
                <a:cubicBezTo>
                  <a:pt x="16796" y="2945"/>
                  <a:pt x="17280" y="2505"/>
                  <a:pt x="17280" y="1964"/>
                </a:cubicBezTo>
                <a:lnTo>
                  <a:pt x="17280" y="982"/>
                </a:lnTo>
                <a:cubicBezTo>
                  <a:pt x="17280" y="440"/>
                  <a:pt x="16796" y="0"/>
                  <a:pt x="16200" y="0"/>
                </a:cubicBezTo>
                <a:lnTo>
                  <a:pt x="5400" y="0"/>
                </a:lnTo>
                <a:cubicBezTo>
                  <a:pt x="4803" y="0"/>
                  <a:pt x="4320" y="440"/>
                  <a:pt x="4320" y="982"/>
                </a:cubicBezTo>
                <a:lnTo>
                  <a:pt x="4320" y="1964"/>
                </a:lnTo>
                <a:cubicBezTo>
                  <a:pt x="4320" y="2505"/>
                  <a:pt x="4803" y="2945"/>
                  <a:pt x="5400" y="2945"/>
                </a:cubicBezTo>
                <a:lnTo>
                  <a:pt x="6480" y="2945"/>
                </a:lnTo>
                <a:lnTo>
                  <a:pt x="6480" y="5891"/>
                </a:lnTo>
                <a:cubicBezTo>
                  <a:pt x="6480" y="8836"/>
                  <a:pt x="0" y="9818"/>
                  <a:pt x="0" y="16691"/>
                </a:cubicBezTo>
                <a:cubicBezTo>
                  <a:pt x="0" y="21600"/>
                  <a:pt x="5400" y="21600"/>
                  <a:pt x="5400" y="21600"/>
                </a:cubicBezTo>
                <a:lnTo>
                  <a:pt x="16200" y="21600"/>
                </a:lnTo>
                <a:cubicBezTo>
                  <a:pt x="16200" y="21600"/>
                  <a:pt x="21600" y="21600"/>
                  <a:pt x="21600" y="16691"/>
                </a:cubicBezTo>
                <a:cubicBezTo>
                  <a:pt x="21600" y="9818"/>
                  <a:pt x="15120" y="8836"/>
                  <a:pt x="15120" y="5891"/>
                </a:cubicBezTo>
                <a:moveTo>
                  <a:pt x="5940" y="16691"/>
                </a:moveTo>
                <a:cubicBezTo>
                  <a:pt x="5642" y="16691"/>
                  <a:pt x="5400" y="16910"/>
                  <a:pt x="5400" y="17182"/>
                </a:cubicBezTo>
                <a:cubicBezTo>
                  <a:pt x="5400" y="17453"/>
                  <a:pt x="5642" y="17673"/>
                  <a:pt x="5940" y="17673"/>
                </a:cubicBezTo>
                <a:cubicBezTo>
                  <a:pt x="6238" y="17673"/>
                  <a:pt x="6480" y="17453"/>
                  <a:pt x="6480" y="17182"/>
                </a:cubicBezTo>
                <a:cubicBezTo>
                  <a:pt x="6480" y="16910"/>
                  <a:pt x="6238" y="16691"/>
                  <a:pt x="5940" y="16691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778">
            <a:extLst>
              <a:ext uri="{FF2B5EF4-FFF2-40B4-BE49-F238E27FC236}">
                <a16:creationId xmlns:a16="http://schemas.microsoft.com/office/drawing/2014/main" id="{89128211-AFF4-492D-A032-057697F5140B}"/>
              </a:ext>
            </a:extLst>
          </p:cNvPr>
          <p:cNvSpPr>
            <a:spLocks noChangeAspect="1"/>
          </p:cNvSpPr>
          <p:nvPr/>
        </p:nvSpPr>
        <p:spPr>
          <a:xfrm>
            <a:off x="1950152" y="836182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550">
            <a:extLst>
              <a:ext uri="{FF2B5EF4-FFF2-40B4-BE49-F238E27FC236}">
                <a16:creationId xmlns:a16="http://schemas.microsoft.com/office/drawing/2014/main" id="{CF2CDDFB-6C4E-4D9F-ADC7-FDB7FC8E0BF3}"/>
              </a:ext>
            </a:extLst>
          </p:cNvPr>
          <p:cNvSpPr>
            <a:spLocks noChangeAspect="1"/>
          </p:cNvSpPr>
          <p:nvPr/>
        </p:nvSpPr>
        <p:spPr>
          <a:xfrm>
            <a:off x="1950153" y="689996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582">
            <a:extLst>
              <a:ext uri="{FF2B5EF4-FFF2-40B4-BE49-F238E27FC236}">
                <a16:creationId xmlns:a16="http://schemas.microsoft.com/office/drawing/2014/main" id="{0CA3A9FB-E0B5-47EA-B6AB-38399C24D87B}"/>
              </a:ext>
            </a:extLst>
          </p:cNvPr>
          <p:cNvSpPr>
            <a:spLocks noChangeAspect="1"/>
          </p:cNvSpPr>
          <p:nvPr/>
        </p:nvSpPr>
        <p:spPr>
          <a:xfrm>
            <a:off x="1966373" y="1128749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4419"/>
                </a:moveTo>
                <a:lnTo>
                  <a:pt x="9327" y="4419"/>
                </a:lnTo>
                <a:cubicBezTo>
                  <a:pt x="9056" y="4419"/>
                  <a:pt x="8836" y="4638"/>
                  <a:pt x="8836" y="4909"/>
                </a:cubicBezTo>
                <a:cubicBezTo>
                  <a:pt x="8836" y="5181"/>
                  <a:pt x="9056" y="5400"/>
                  <a:pt x="9327" y="5400"/>
                </a:cubicBezTo>
                <a:lnTo>
                  <a:pt x="18164" y="5400"/>
                </a:lnTo>
                <a:cubicBezTo>
                  <a:pt x="18435" y="5400"/>
                  <a:pt x="18655" y="5181"/>
                  <a:pt x="18655" y="4909"/>
                </a:cubicBezTo>
                <a:cubicBezTo>
                  <a:pt x="18655" y="4638"/>
                  <a:pt x="18435" y="4419"/>
                  <a:pt x="18164" y="4419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164" y="10310"/>
                </a:moveTo>
                <a:lnTo>
                  <a:pt x="9327" y="10310"/>
                </a:lnTo>
                <a:cubicBezTo>
                  <a:pt x="9056" y="10310"/>
                  <a:pt x="8836" y="10529"/>
                  <a:pt x="8836" y="10800"/>
                </a:cubicBezTo>
                <a:cubicBezTo>
                  <a:pt x="8836" y="11072"/>
                  <a:pt x="9056" y="11291"/>
                  <a:pt x="9327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5445" y="16155"/>
                </a:moveTo>
                <a:lnTo>
                  <a:pt x="4909" y="14728"/>
                </a:lnTo>
                <a:lnTo>
                  <a:pt x="4374" y="16155"/>
                </a:lnTo>
                <a:lnTo>
                  <a:pt x="2945" y="16155"/>
                </a:lnTo>
                <a:lnTo>
                  <a:pt x="4106" y="17048"/>
                </a:lnTo>
                <a:lnTo>
                  <a:pt x="3571" y="18655"/>
                </a:lnTo>
                <a:lnTo>
                  <a:pt x="4909" y="17673"/>
                </a:lnTo>
                <a:lnTo>
                  <a:pt x="6248" y="18655"/>
                </a:lnTo>
                <a:lnTo>
                  <a:pt x="5713" y="17048"/>
                </a:lnTo>
                <a:lnTo>
                  <a:pt x="6873" y="16155"/>
                </a:lnTo>
                <a:cubicBezTo>
                  <a:pt x="6873" y="16155"/>
                  <a:pt x="5445" y="16155"/>
                  <a:pt x="5445" y="16155"/>
                </a:cubicBezTo>
                <a:close/>
                <a:moveTo>
                  <a:pt x="4909" y="8836"/>
                </a:moveTo>
                <a:lnTo>
                  <a:pt x="4374" y="10265"/>
                </a:lnTo>
                <a:lnTo>
                  <a:pt x="2945" y="10265"/>
                </a:lnTo>
                <a:lnTo>
                  <a:pt x="4106" y="11157"/>
                </a:lnTo>
                <a:lnTo>
                  <a:pt x="3571" y="12764"/>
                </a:lnTo>
                <a:lnTo>
                  <a:pt x="4909" y="11782"/>
                </a:lnTo>
                <a:lnTo>
                  <a:pt x="6248" y="12764"/>
                </a:lnTo>
                <a:lnTo>
                  <a:pt x="5713" y="11157"/>
                </a:lnTo>
                <a:lnTo>
                  <a:pt x="6873" y="10265"/>
                </a:lnTo>
                <a:lnTo>
                  <a:pt x="5445" y="10265"/>
                </a:lnTo>
                <a:cubicBezTo>
                  <a:pt x="5445" y="10265"/>
                  <a:pt x="4909" y="8836"/>
                  <a:pt x="4909" y="8836"/>
                </a:cubicBezTo>
                <a:close/>
                <a:moveTo>
                  <a:pt x="4909" y="2945"/>
                </a:moveTo>
                <a:lnTo>
                  <a:pt x="4374" y="4374"/>
                </a:lnTo>
                <a:lnTo>
                  <a:pt x="2945" y="4374"/>
                </a:lnTo>
                <a:lnTo>
                  <a:pt x="4106" y="5266"/>
                </a:lnTo>
                <a:lnTo>
                  <a:pt x="3571" y="6873"/>
                </a:lnTo>
                <a:lnTo>
                  <a:pt x="4909" y="5891"/>
                </a:lnTo>
                <a:lnTo>
                  <a:pt x="6248" y="6873"/>
                </a:lnTo>
                <a:lnTo>
                  <a:pt x="5713" y="5266"/>
                </a:lnTo>
                <a:lnTo>
                  <a:pt x="6873" y="4374"/>
                </a:lnTo>
                <a:lnTo>
                  <a:pt x="5445" y="4374"/>
                </a:lnTo>
                <a:cubicBezTo>
                  <a:pt x="5445" y="4374"/>
                  <a:pt x="4909" y="2945"/>
                  <a:pt x="4909" y="2945"/>
                </a:cubicBezTo>
                <a:close/>
                <a:moveTo>
                  <a:pt x="18164" y="16200"/>
                </a:moveTo>
                <a:lnTo>
                  <a:pt x="9327" y="16200"/>
                </a:lnTo>
                <a:cubicBezTo>
                  <a:pt x="9056" y="16200"/>
                  <a:pt x="8836" y="16420"/>
                  <a:pt x="8836" y="16691"/>
                </a:cubicBezTo>
                <a:cubicBezTo>
                  <a:pt x="8836" y="16962"/>
                  <a:pt x="9056" y="17182"/>
                  <a:pt x="9327" y="17182"/>
                </a:cubicBezTo>
                <a:lnTo>
                  <a:pt x="18164" y="17182"/>
                </a:lnTo>
                <a:cubicBezTo>
                  <a:pt x="18435" y="17182"/>
                  <a:pt x="18655" y="16962"/>
                  <a:pt x="18655" y="16691"/>
                </a:cubicBezTo>
                <a:cubicBezTo>
                  <a:pt x="18655" y="16420"/>
                  <a:pt x="18435" y="16200"/>
                  <a:pt x="18164" y="16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751">
            <a:extLst>
              <a:ext uri="{FF2B5EF4-FFF2-40B4-BE49-F238E27FC236}">
                <a16:creationId xmlns:a16="http://schemas.microsoft.com/office/drawing/2014/main" id="{38CFF881-F93B-4503-A93C-83E910BE50C5}"/>
              </a:ext>
            </a:extLst>
          </p:cNvPr>
          <p:cNvSpPr>
            <a:spLocks noChangeAspect="1"/>
          </p:cNvSpPr>
          <p:nvPr/>
        </p:nvSpPr>
        <p:spPr>
          <a:xfrm>
            <a:off x="13078717" y="5440072"/>
            <a:ext cx="355508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114" y="15709"/>
                </a:moveTo>
                <a:cubicBezTo>
                  <a:pt x="12689" y="15709"/>
                  <a:pt x="12343" y="15929"/>
                  <a:pt x="12343" y="16200"/>
                </a:cubicBezTo>
                <a:cubicBezTo>
                  <a:pt x="12343" y="16471"/>
                  <a:pt x="12689" y="16691"/>
                  <a:pt x="13114" y="16691"/>
                </a:cubicBezTo>
                <a:cubicBezTo>
                  <a:pt x="13540" y="16691"/>
                  <a:pt x="13886" y="16471"/>
                  <a:pt x="13886" y="16200"/>
                </a:cubicBezTo>
                <a:cubicBezTo>
                  <a:pt x="13886" y="15929"/>
                  <a:pt x="13540" y="15709"/>
                  <a:pt x="13114" y="15709"/>
                </a:cubicBezTo>
                <a:moveTo>
                  <a:pt x="13886" y="7855"/>
                </a:moveTo>
                <a:cubicBezTo>
                  <a:pt x="13034" y="7855"/>
                  <a:pt x="12343" y="8295"/>
                  <a:pt x="12343" y="8836"/>
                </a:cubicBezTo>
                <a:cubicBezTo>
                  <a:pt x="12343" y="9379"/>
                  <a:pt x="13034" y="9818"/>
                  <a:pt x="13886" y="9818"/>
                </a:cubicBezTo>
                <a:cubicBezTo>
                  <a:pt x="14737" y="9818"/>
                  <a:pt x="15429" y="9379"/>
                  <a:pt x="15429" y="8836"/>
                </a:cubicBezTo>
                <a:cubicBezTo>
                  <a:pt x="15429" y="8295"/>
                  <a:pt x="14737" y="7855"/>
                  <a:pt x="13886" y="7855"/>
                </a:cubicBezTo>
                <a:moveTo>
                  <a:pt x="8486" y="17673"/>
                </a:moveTo>
                <a:cubicBezTo>
                  <a:pt x="8060" y="17673"/>
                  <a:pt x="7714" y="17892"/>
                  <a:pt x="7714" y="18164"/>
                </a:cubicBezTo>
                <a:cubicBezTo>
                  <a:pt x="7714" y="18435"/>
                  <a:pt x="8060" y="18655"/>
                  <a:pt x="8486" y="18655"/>
                </a:cubicBezTo>
                <a:cubicBezTo>
                  <a:pt x="8911" y="18655"/>
                  <a:pt x="9257" y="18435"/>
                  <a:pt x="9257" y="18164"/>
                </a:cubicBezTo>
                <a:cubicBezTo>
                  <a:pt x="9257" y="17892"/>
                  <a:pt x="8911" y="17673"/>
                  <a:pt x="8486" y="17673"/>
                </a:cubicBezTo>
                <a:moveTo>
                  <a:pt x="9257" y="10800"/>
                </a:moveTo>
                <a:cubicBezTo>
                  <a:pt x="9257" y="10258"/>
                  <a:pt x="8566" y="9818"/>
                  <a:pt x="7714" y="9818"/>
                </a:cubicBezTo>
                <a:cubicBezTo>
                  <a:pt x="6863" y="9818"/>
                  <a:pt x="6171" y="10258"/>
                  <a:pt x="6171" y="10800"/>
                </a:cubicBezTo>
                <a:cubicBezTo>
                  <a:pt x="6171" y="11343"/>
                  <a:pt x="6863" y="11782"/>
                  <a:pt x="7714" y="11782"/>
                </a:cubicBezTo>
                <a:cubicBezTo>
                  <a:pt x="8566" y="11782"/>
                  <a:pt x="9257" y="11343"/>
                  <a:pt x="9257" y="10800"/>
                </a:cubicBezTo>
                <a:moveTo>
                  <a:pt x="10029" y="13745"/>
                </a:moveTo>
                <a:cubicBezTo>
                  <a:pt x="9603" y="13745"/>
                  <a:pt x="9257" y="13965"/>
                  <a:pt x="9257" y="14236"/>
                </a:cubicBezTo>
                <a:cubicBezTo>
                  <a:pt x="9257" y="14508"/>
                  <a:pt x="9603" y="14727"/>
                  <a:pt x="10029" y="14727"/>
                </a:cubicBezTo>
                <a:cubicBezTo>
                  <a:pt x="10454" y="14727"/>
                  <a:pt x="10800" y="14508"/>
                  <a:pt x="10800" y="14236"/>
                </a:cubicBezTo>
                <a:cubicBezTo>
                  <a:pt x="10800" y="13965"/>
                  <a:pt x="10454" y="13745"/>
                  <a:pt x="10029" y="13745"/>
                </a:cubicBezTo>
                <a:moveTo>
                  <a:pt x="20057" y="1964"/>
                </a:moveTo>
                <a:lnTo>
                  <a:pt x="1543" y="1964"/>
                </a:lnTo>
                <a:lnTo>
                  <a:pt x="1543" y="982"/>
                </a:lnTo>
                <a:lnTo>
                  <a:pt x="20057" y="982"/>
                </a:lnTo>
                <a:cubicBezTo>
                  <a:pt x="20057" y="982"/>
                  <a:pt x="20057" y="1964"/>
                  <a:pt x="20057" y="1964"/>
                </a:cubicBezTo>
                <a:close/>
                <a:moveTo>
                  <a:pt x="16971" y="4033"/>
                </a:moveTo>
                <a:cubicBezTo>
                  <a:pt x="16079" y="4186"/>
                  <a:pt x="15266" y="4419"/>
                  <a:pt x="14349" y="4691"/>
                </a:cubicBezTo>
                <a:cubicBezTo>
                  <a:pt x="13209" y="5030"/>
                  <a:pt x="11919" y="5413"/>
                  <a:pt x="9994" y="5794"/>
                </a:cubicBezTo>
                <a:cubicBezTo>
                  <a:pt x="8093" y="6170"/>
                  <a:pt x="6167" y="5840"/>
                  <a:pt x="4629" y="5373"/>
                </a:cubicBezTo>
                <a:lnTo>
                  <a:pt x="4629" y="2945"/>
                </a:lnTo>
                <a:lnTo>
                  <a:pt x="16971" y="2945"/>
                </a:lnTo>
                <a:cubicBezTo>
                  <a:pt x="16971" y="2945"/>
                  <a:pt x="16971" y="4033"/>
                  <a:pt x="16971" y="4033"/>
                </a:cubicBezTo>
                <a:close/>
                <a:moveTo>
                  <a:pt x="16971" y="16691"/>
                </a:moveTo>
                <a:cubicBezTo>
                  <a:pt x="16971" y="18860"/>
                  <a:pt x="14208" y="20618"/>
                  <a:pt x="10800" y="20618"/>
                </a:cubicBezTo>
                <a:cubicBezTo>
                  <a:pt x="7391" y="20618"/>
                  <a:pt x="4629" y="18860"/>
                  <a:pt x="4629" y="16691"/>
                </a:cubicBezTo>
                <a:lnTo>
                  <a:pt x="4629" y="6384"/>
                </a:lnTo>
                <a:cubicBezTo>
                  <a:pt x="5722" y="6667"/>
                  <a:pt x="6954" y="6874"/>
                  <a:pt x="8257" y="6874"/>
                </a:cubicBezTo>
                <a:cubicBezTo>
                  <a:pt x="8984" y="6874"/>
                  <a:pt x="9731" y="6811"/>
                  <a:pt x="10481" y="6662"/>
                </a:cubicBezTo>
                <a:cubicBezTo>
                  <a:pt x="12512" y="6261"/>
                  <a:pt x="13914" y="5844"/>
                  <a:pt x="15040" y="5510"/>
                </a:cubicBezTo>
                <a:cubicBezTo>
                  <a:pt x="15760" y="5295"/>
                  <a:pt x="16366" y="5119"/>
                  <a:pt x="16971" y="4989"/>
                </a:cubicBezTo>
                <a:cubicBezTo>
                  <a:pt x="16971" y="4989"/>
                  <a:pt x="16971" y="16691"/>
                  <a:pt x="16971" y="16691"/>
                </a:cubicBezTo>
                <a:close/>
                <a:moveTo>
                  <a:pt x="20057" y="0"/>
                </a:moveTo>
                <a:lnTo>
                  <a:pt x="1543" y="0"/>
                </a:lnTo>
                <a:cubicBezTo>
                  <a:pt x="691" y="0"/>
                  <a:pt x="0" y="440"/>
                  <a:pt x="0" y="982"/>
                </a:cubicBezTo>
                <a:lnTo>
                  <a:pt x="0" y="1964"/>
                </a:lnTo>
                <a:cubicBezTo>
                  <a:pt x="0" y="2506"/>
                  <a:pt x="691" y="2945"/>
                  <a:pt x="1543" y="2945"/>
                </a:cubicBezTo>
                <a:lnTo>
                  <a:pt x="3086" y="2945"/>
                </a:lnTo>
                <a:lnTo>
                  <a:pt x="3086" y="16691"/>
                </a:lnTo>
                <a:cubicBezTo>
                  <a:pt x="3086" y="19402"/>
                  <a:pt x="6539" y="21600"/>
                  <a:pt x="10800" y="21600"/>
                </a:cubicBezTo>
                <a:cubicBezTo>
                  <a:pt x="15061" y="21600"/>
                  <a:pt x="18514" y="19402"/>
                  <a:pt x="18514" y="16691"/>
                </a:cubicBezTo>
                <a:lnTo>
                  <a:pt x="18514" y="2945"/>
                </a:lnTo>
                <a:lnTo>
                  <a:pt x="20057" y="2945"/>
                </a:lnTo>
                <a:cubicBezTo>
                  <a:pt x="20909" y="2945"/>
                  <a:pt x="21600" y="2506"/>
                  <a:pt x="21600" y="1964"/>
                </a:cubicBezTo>
                <a:lnTo>
                  <a:pt x="21600" y="982"/>
                </a:lnTo>
                <a:cubicBezTo>
                  <a:pt x="21600" y="440"/>
                  <a:pt x="20909" y="0"/>
                  <a:pt x="20057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Shape 2754">
            <a:extLst>
              <a:ext uri="{FF2B5EF4-FFF2-40B4-BE49-F238E27FC236}">
                <a16:creationId xmlns:a16="http://schemas.microsoft.com/office/drawing/2014/main" id="{3FC0AB49-DACC-46D3-99C0-B7C79267B0B7}"/>
              </a:ext>
            </a:extLst>
          </p:cNvPr>
          <p:cNvSpPr>
            <a:spLocks noChangeAspect="1"/>
          </p:cNvSpPr>
          <p:nvPr/>
        </p:nvSpPr>
        <p:spPr>
          <a:xfrm>
            <a:off x="13002534" y="9825637"/>
            <a:ext cx="507869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709"/>
                </a:moveTo>
                <a:cubicBezTo>
                  <a:pt x="10203" y="15709"/>
                  <a:pt x="9720" y="16149"/>
                  <a:pt x="9720" y="16691"/>
                </a:cubicBezTo>
                <a:cubicBezTo>
                  <a:pt x="9720" y="17233"/>
                  <a:pt x="10203" y="17673"/>
                  <a:pt x="10800" y="17673"/>
                </a:cubicBezTo>
                <a:cubicBezTo>
                  <a:pt x="11396" y="17673"/>
                  <a:pt x="11880" y="17233"/>
                  <a:pt x="11880" y="16691"/>
                </a:cubicBezTo>
                <a:cubicBezTo>
                  <a:pt x="11880" y="16149"/>
                  <a:pt x="11396" y="15709"/>
                  <a:pt x="10800" y="15709"/>
                </a:cubicBezTo>
                <a:moveTo>
                  <a:pt x="12960" y="10800"/>
                </a:moveTo>
                <a:cubicBezTo>
                  <a:pt x="12363" y="10800"/>
                  <a:pt x="11880" y="11240"/>
                  <a:pt x="11880" y="11782"/>
                </a:cubicBezTo>
                <a:cubicBezTo>
                  <a:pt x="11880" y="12324"/>
                  <a:pt x="12363" y="12764"/>
                  <a:pt x="12960" y="12764"/>
                </a:cubicBezTo>
                <a:cubicBezTo>
                  <a:pt x="13556" y="12764"/>
                  <a:pt x="14040" y="12324"/>
                  <a:pt x="14040" y="11782"/>
                </a:cubicBezTo>
                <a:cubicBezTo>
                  <a:pt x="14040" y="11240"/>
                  <a:pt x="13556" y="10800"/>
                  <a:pt x="12960" y="10800"/>
                </a:cubicBezTo>
                <a:moveTo>
                  <a:pt x="15660" y="14727"/>
                </a:moveTo>
                <a:cubicBezTo>
                  <a:pt x="15362" y="14727"/>
                  <a:pt x="15120" y="14947"/>
                  <a:pt x="15120" y="15218"/>
                </a:cubicBezTo>
                <a:cubicBezTo>
                  <a:pt x="15120" y="15490"/>
                  <a:pt x="15362" y="15709"/>
                  <a:pt x="15660" y="15709"/>
                </a:cubicBezTo>
                <a:cubicBezTo>
                  <a:pt x="15958" y="15709"/>
                  <a:pt x="16200" y="15490"/>
                  <a:pt x="16200" y="15218"/>
                </a:cubicBezTo>
                <a:cubicBezTo>
                  <a:pt x="16200" y="14947"/>
                  <a:pt x="15958" y="14727"/>
                  <a:pt x="15660" y="14727"/>
                </a:cubicBezTo>
                <a:moveTo>
                  <a:pt x="16740" y="17673"/>
                </a:moveTo>
                <a:cubicBezTo>
                  <a:pt x="16442" y="17673"/>
                  <a:pt x="16200" y="17892"/>
                  <a:pt x="16200" y="18164"/>
                </a:cubicBezTo>
                <a:cubicBezTo>
                  <a:pt x="16200" y="18435"/>
                  <a:pt x="16442" y="18655"/>
                  <a:pt x="16740" y="18655"/>
                </a:cubicBezTo>
                <a:cubicBezTo>
                  <a:pt x="17038" y="18655"/>
                  <a:pt x="17280" y="18435"/>
                  <a:pt x="17280" y="18164"/>
                </a:cubicBezTo>
                <a:cubicBezTo>
                  <a:pt x="17280" y="17892"/>
                  <a:pt x="17038" y="17673"/>
                  <a:pt x="16740" y="17673"/>
                </a:cubicBezTo>
                <a:moveTo>
                  <a:pt x="7020" y="13745"/>
                </a:moveTo>
                <a:cubicBezTo>
                  <a:pt x="6722" y="13745"/>
                  <a:pt x="6480" y="13525"/>
                  <a:pt x="6480" y="13255"/>
                </a:cubicBezTo>
                <a:cubicBezTo>
                  <a:pt x="6480" y="12983"/>
                  <a:pt x="6722" y="12764"/>
                  <a:pt x="7020" y="12764"/>
                </a:cubicBezTo>
                <a:cubicBezTo>
                  <a:pt x="7318" y="12764"/>
                  <a:pt x="7560" y="12983"/>
                  <a:pt x="7560" y="13255"/>
                </a:cubicBezTo>
                <a:cubicBezTo>
                  <a:pt x="7560" y="13525"/>
                  <a:pt x="7318" y="13745"/>
                  <a:pt x="7020" y="13745"/>
                </a:cubicBezTo>
                <a:moveTo>
                  <a:pt x="7020" y="11782"/>
                </a:moveTo>
                <a:cubicBezTo>
                  <a:pt x="6126" y="11782"/>
                  <a:pt x="5400" y="12441"/>
                  <a:pt x="5400" y="13255"/>
                </a:cubicBezTo>
                <a:cubicBezTo>
                  <a:pt x="5400" y="14068"/>
                  <a:pt x="6126" y="14727"/>
                  <a:pt x="7020" y="14727"/>
                </a:cubicBezTo>
                <a:cubicBezTo>
                  <a:pt x="7914" y="14727"/>
                  <a:pt x="8640" y="14068"/>
                  <a:pt x="8640" y="13255"/>
                </a:cubicBezTo>
                <a:cubicBezTo>
                  <a:pt x="8640" y="12441"/>
                  <a:pt x="7914" y="11782"/>
                  <a:pt x="7020" y="11782"/>
                </a:cubicBezTo>
                <a:moveTo>
                  <a:pt x="16200" y="20618"/>
                </a:moveTo>
                <a:lnTo>
                  <a:pt x="5400" y="20618"/>
                </a:lnTo>
                <a:cubicBezTo>
                  <a:pt x="5224" y="20618"/>
                  <a:pt x="1080" y="20574"/>
                  <a:pt x="1080" y="16691"/>
                </a:cubicBezTo>
                <a:cubicBezTo>
                  <a:pt x="1080" y="12965"/>
                  <a:pt x="3149" y="11214"/>
                  <a:pt x="4975" y="9670"/>
                </a:cubicBezTo>
                <a:cubicBezTo>
                  <a:pt x="6031" y="8777"/>
                  <a:pt x="7028" y="7920"/>
                  <a:pt x="7400" y="6808"/>
                </a:cubicBezTo>
                <a:cubicBezTo>
                  <a:pt x="7683" y="6848"/>
                  <a:pt x="7974" y="6878"/>
                  <a:pt x="8279" y="6878"/>
                </a:cubicBezTo>
                <a:cubicBezTo>
                  <a:pt x="9182" y="6878"/>
                  <a:pt x="10166" y="6687"/>
                  <a:pt x="11184" y="6177"/>
                </a:cubicBezTo>
                <a:cubicBezTo>
                  <a:pt x="12256" y="5642"/>
                  <a:pt x="13226" y="5425"/>
                  <a:pt x="14040" y="5367"/>
                </a:cubicBezTo>
                <a:lnTo>
                  <a:pt x="14040" y="5891"/>
                </a:lnTo>
                <a:cubicBezTo>
                  <a:pt x="14040" y="7483"/>
                  <a:pt x="15296" y="8546"/>
                  <a:pt x="16625" y="9670"/>
                </a:cubicBezTo>
                <a:cubicBezTo>
                  <a:pt x="18451" y="11214"/>
                  <a:pt x="20520" y="12965"/>
                  <a:pt x="20520" y="16691"/>
                </a:cubicBezTo>
                <a:cubicBezTo>
                  <a:pt x="20520" y="20474"/>
                  <a:pt x="16637" y="20614"/>
                  <a:pt x="16200" y="20618"/>
                </a:cubicBezTo>
                <a:moveTo>
                  <a:pt x="14040" y="2945"/>
                </a:moveTo>
                <a:lnTo>
                  <a:pt x="14040" y="4432"/>
                </a:lnTo>
                <a:cubicBezTo>
                  <a:pt x="13069" y="4489"/>
                  <a:pt x="11917" y="4734"/>
                  <a:pt x="10654" y="5365"/>
                </a:cubicBezTo>
                <a:cubicBezTo>
                  <a:pt x="9547" y="5920"/>
                  <a:pt x="8485" y="6015"/>
                  <a:pt x="7560" y="5894"/>
                </a:cubicBezTo>
                <a:lnTo>
                  <a:pt x="7560" y="5891"/>
                </a:lnTo>
                <a:lnTo>
                  <a:pt x="7560" y="2945"/>
                </a:lnTo>
                <a:cubicBezTo>
                  <a:pt x="7560" y="2945"/>
                  <a:pt x="14040" y="2945"/>
                  <a:pt x="14040" y="2945"/>
                </a:cubicBezTo>
                <a:close/>
                <a:moveTo>
                  <a:pt x="5400" y="982"/>
                </a:moveTo>
                <a:lnTo>
                  <a:pt x="16200" y="982"/>
                </a:lnTo>
                <a:lnTo>
                  <a:pt x="16200" y="1964"/>
                </a:lnTo>
                <a:lnTo>
                  <a:pt x="5400" y="1964"/>
                </a:lnTo>
                <a:cubicBezTo>
                  <a:pt x="5400" y="1964"/>
                  <a:pt x="5400" y="982"/>
                  <a:pt x="5400" y="982"/>
                </a:cubicBezTo>
                <a:close/>
                <a:moveTo>
                  <a:pt x="15120" y="5891"/>
                </a:moveTo>
                <a:lnTo>
                  <a:pt x="15120" y="2945"/>
                </a:lnTo>
                <a:lnTo>
                  <a:pt x="16200" y="2945"/>
                </a:lnTo>
                <a:cubicBezTo>
                  <a:pt x="16796" y="2945"/>
                  <a:pt x="17280" y="2505"/>
                  <a:pt x="17280" y="1964"/>
                </a:cubicBezTo>
                <a:lnTo>
                  <a:pt x="17280" y="982"/>
                </a:lnTo>
                <a:cubicBezTo>
                  <a:pt x="17280" y="440"/>
                  <a:pt x="16796" y="0"/>
                  <a:pt x="16200" y="0"/>
                </a:cubicBezTo>
                <a:lnTo>
                  <a:pt x="5400" y="0"/>
                </a:lnTo>
                <a:cubicBezTo>
                  <a:pt x="4803" y="0"/>
                  <a:pt x="4320" y="440"/>
                  <a:pt x="4320" y="982"/>
                </a:cubicBezTo>
                <a:lnTo>
                  <a:pt x="4320" y="1964"/>
                </a:lnTo>
                <a:cubicBezTo>
                  <a:pt x="4320" y="2505"/>
                  <a:pt x="4803" y="2945"/>
                  <a:pt x="5400" y="2945"/>
                </a:cubicBezTo>
                <a:lnTo>
                  <a:pt x="6480" y="2945"/>
                </a:lnTo>
                <a:lnTo>
                  <a:pt x="6480" y="5891"/>
                </a:lnTo>
                <a:cubicBezTo>
                  <a:pt x="6480" y="8836"/>
                  <a:pt x="0" y="9818"/>
                  <a:pt x="0" y="16691"/>
                </a:cubicBezTo>
                <a:cubicBezTo>
                  <a:pt x="0" y="21600"/>
                  <a:pt x="5400" y="21600"/>
                  <a:pt x="5400" y="21600"/>
                </a:cubicBezTo>
                <a:lnTo>
                  <a:pt x="16200" y="21600"/>
                </a:lnTo>
                <a:cubicBezTo>
                  <a:pt x="16200" y="21600"/>
                  <a:pt x="21600" y="21600"/>
                  <a:pt x="21600" y="16691"/>
                </a:cubicBezTo>
                <a:cubicBezTo>
                  <a:pt x="21600" y="9818"/>
                  <a:pt x="15120" y="8836"/>
                  <a:pt x="15120" y="5891"/>
                </a:cubicBezTo>
                <a:moveTo>
                  <a:pt x="5940" y="16691"/>
                </a:moveTo>
                <a:cubicBezTo>
                  <a:pt x="5642" y="16691"/>
                  <a:pt x="5400" y="16910"/>
                  <a:pt x="5400" y="17182"/>
                </a:cubicBezTo>
                <a:cubicBezTo>
                  <a:pt x="5400" y="17453"/>
                  <a:pt x="5642" y="17673"/>
                  <a:pt x="5940" y="17673"/>
                </a:cubicBezTo>
                <a:cubicBezTo>
                  <a:pt x="6238" y="17673"/>
                  <a:pt x="6480" y="17453"/>
                  <a:pt x="6480" y="17182"/>
                </a:cubicBezTo>
                <a:cubicBezTo>
                  <a:pt x="6480" y="16910"/>
                  <a:pt x="6238" y="16691"/>
                  <a:pt x="5940" y="16691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7" name="Shape 2778">
            <a:extLst>
              <a:ext uri="{FF2B5EF4-FFF2-40B4-BE49-F238E27FC236}">
                <a16:creationId xmlns:a16="http://schemas.microsoft.com/office/drawing/2014/main" id="{2091E3E8-E3D1-422F-9F74-07F68332DEE3}"/>
              </a:ext>
            </a:extLst>
          </p:cNvPr>
          <p:cNvSpPr>
            <a:spLocks noChangeAspect="1"/>
          </p:cNvSpPr>
          <p:nvPr/>
        </p:nvSpPr>
        <p:spPr>
          <a:xfrm>
            <a:off x="12977142" y="836378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550">
            <a:extLst>
              <a:ext uri="{FF2B5EF4-FFF2-40B4-BE49-F238E27FC236}">
                <a16:creationId xmlns:a16="http://schemas.microsoft.com/office/drawing/2014/main" id="{2DE5816B-58E3-4D10-A81B-98E7D1ED260F}"/>
              </a:ext>
            </a:extLst>
          </p:cNvPr>
          <p:cNvSpPr>
            <a:spLocks noChangeAspect="1"/>
          </p:cNvSpPr>
          <p:nvPr/>
        </p:nvSpPr>
        <p:spPr>
          <a:xfrm>
            <a:off x="12977143" y="690192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582">
            <a:extLst>
              <a:ext uri="{FF2B5EF4-FFF2-40B4-BE49-F238E27FC236}">
                <a16:creationId xmlns:a16="http://schemas.microsoft.com/office/drawing/2014/main" id="{4D6CB233-77BD-4644-96D9-772E380DB00E}"/>
              </a:ext>
            </a:extLst>
          </p:cNvPr>
          <p:cNvSpPr>
            <a:spLocks noChangeAspect="1"/>
          </p:cNvSpPr>
          <p:nvPr/>
        </p:nvSpPr>
        <p:spPr>
          <a:xfrm>
            <a:off x="12993363" y="1128749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4419"/>
                </a:moveTo>
                <a:lnTo>
                  <a:pt x="9327" y="4419"/>
                </a:lnTo>
                <a:cubicBezTo>
                  <a:pt x="9056" y="4419"/>
                  <a:pt x="8836" y="4638"/>
                  <a:pt x="8836" y="4909"/>
                </a:cubicBezTo>
                <a:cubicBezTo>
                  <a:pt x="8836" y="5181"/>
                  <a:pt x="9056" y="5400"/>
                  <a:pt x="9327" y="5400"/>
                </a:cubicBezTo>
                <a:lnTo>
                  <a:pt x="18164" y="5400"/>
                </a:lnTo>
                <a:cubicBezTo>
                  <a:pt x="18435" y="5400"/>
                  <a:pt x="18655" y="5181"/>
                  <a:pt x="18655" y="4909"/>
                </a:cubicBezTo>
                <a:cubicBezTo>
                  <a:pt x="18655" y="4638"/>
                  <a:pt x="18435" y="4419"/>
                  <a:pt x="18164" y="4419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164" y="10310"/>
                </a:moveTo>
                <a:lnTo>
                  <a:pt x="9327" y="10310"/>
                </a:lnTo>
                <a:cubicBezTo>
                  <a:pt x="9056" y="10310"/>
                  <a:pt x="8836" y="10529"/>
                  <a:pt x="8836" y="10800"/>
                </a:cubicBezTo>
                <a:cubicBezTo>
                  <a:pt x="8836" y="11072"/>
                  <a:pt x="9056" y="11291"/>
                  <a:pt x="9327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5445" y="16155"/>
                </a:moveTo>
                <a:lnTo>
                  <a:pt x="4909" y="14728"/>
                </a:lnTo>
                <a:lnTo>
                  <a:pt x="4374" y="16155"/>
                </a:lnTo>
                <a:lnTo>
                  <a:pt x="2945" y="16155"/>
                </a:lnTo>
                <a:lnTo>
                  <a:pt x="4106" y="17048"/>
                </a:lnTo>
                <a:lnTo>
                  <a:pt x="3571" y="18655"/>
                </a:lnTo>
                <a:lnTo>
                  <a:pt x="4909" y="17673"/>
                </a:lnTo>
                <a:lnTo>
                  <a:pt x="6248" y="18655"/>
                </a:lnTo>
                <a:lnTo>
                  <a:pt x="5713" y="17048"/>
                </a:lnTo>
                <a:lnTo>
                  <a:pt x="6873" y="16155"/>
                </a:lnTo>
                <a:cubicBezTo>
                  <a:pt x="6873" y="16155"/>
                  <a:pt x="5445" y="16155"/>
                  <a:pt x="5445" y="16155"/>
                </a:cubicBezTo>
                <a:close/>
                <a:moveTo>
                  <a:pt x="4909" y="8836"/>
                </a:moveTo>
                <a:lnTo>
                  <a:pt x="4374" y="10265"/>
                </a:lnTo>
                <a:lnTo>
                  <a:pt x="2945" y="10265"/>
                </a:lnTo>
                <a:lnTo>
                  <a:pt x="4106" y="11157"/>
                </a:lnTo>
                <a:lnTo>
                  <a:pt x="3571" y="12764"/>
                </a:lnTo>
                <a:lnTo>
                  <a:pt x="4909" y="11782"/>
                </a:lnTo>
                <a:lnTo>
                  <a:pt x="6248" y="12764"/>
                </a:lnTo>
                <a:lnTo>
                  <a:pt x="5713" y="11157"/>
                </a:lnTo>
                <a:lnTo>
                  <a:pt x="6873" y="10265"/>
                </a:lnTo>
                <a:lnTo>
                  <a:pt x="5445" y="10265"/>
                </a:lnTo>
                <a:cubicBezTo>
                  <a:pt x="5445" y="10265"/>
                  <a:pt x="4909" y="8836"/>
                  <a:pt x="4909" y="8836"/>
                </a:cubicBezTo>
                <a:close/>
                <a:moveTo>
                  <a:pt x="4909" y="2945"/>
                </a:moveTo>
                <a:lnTo>
                  <a:pt x="4374" y="4374"/>
                </a:lnTo>
                <a:lnTo>
                  <a:pt x="2945" y="4374"/>
                </a:lnTo>
                <a:lnTo>
                  <a:pt x="4106" y="5266"/>
                </a:lnTo>
                <a:lnTo>
                  <a:pt x="3571" y="6873"/>
                </a:lnTo>
                <a:lnTo>
                  <a:pt x="4909" y="5891"/>
                </a:lnTo>
                <a:lnTo>
                  <a:pt x="6248" y="6873"/>
                </a:lnTo>
                <a:lnTo>
                  <a:pt x="5713" y="5266"/>
                </a:lnTo>
                <a:lnTo>
                  <a:pt x="6873" y="4374"/>
                </a:lnTo>
                <a:lnTo>
                  <a:pt x="5445" y="4374"/>
                </a:lnTo>
                <a:cubicBezTo>
                  <a:pt x="5445" y="4374"/>
                  <a:pt x="4909" y="2945"/>
                  <a:pt x="4909" y="2945"/>
                </a:cubicBezTo>
                <a:close/>
                <a:moveTo>
                  <a:pt x="18164" y="16200"/>
                </a:moveTo>
                <a:lnTo>
                  <a:pt x="9327" y="16200"/>
                </a:lnTo>
                <a:cubicBezTo>
                  <a:pt x="9056" y="16200"/>
                  <a:pt x="8836" y="16420"/>
                  <a:pt x="8836" y="16691"/>
                </a:cubicBezTo>
                <a:cubicBezTo>
                  <a:pt x="8836" y="16962"/>
                  <a:pt x="9056" y="17182"/>
                  <a:pt x="9327" y="17182"/>
                </a:cubicBezTo>
                <a:lnTo>
                  <a:pt x="18164" y="17182"/>
                </a:lnTo>
                <a:cubicBezTo>
                  <a:pt x="18435" y="17182"/>
                  <a:pt x="18655" y="16962"/>
                  <a:pt x="18655" y="16691"/>
                </a:cubicBezTo>
                <a:cubicBezTo>
                  <a:pt x="18655" y="16420"/>
                  <a:pt x="18435" y="16200"/>
                  <a:pt x="18164" y="16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122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ángulo: esquinas redondeadas 49">
            <a:extLst>
              <a:ext uri="{FF2B5EF4-FFF2-40B4-BE49-F238E27FC236}">
                <a16:creationId xmlns:a16="http://schemas.microsoft.com/office/drawing/2014/main" id="{D97C5A09-97DF-461D-BA47-F3548077D0BE}"/>
              </a:ext>
            </a:extLst>
          </p:cNvPr>
          <p:cNvSpPr/>
          <p:nvPr/>
        </p:nvSpPr>
        <p:spPr>
          <a:xfrm>
            <a:off x="2047161" y="6400869"/>
            <a:ext cx="3159322" cy="83042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90">
            <a:extLst>
              <a:ext uri="{FF2B5EF4-FFF2-40B4-BE49-F238E27FC236}">
                <a16:creationId xmlns:a16="http://schemas.microsoft.com/office/drawing/2014/main" id="{E7FCB754-B311-4F97-88C1-58AA45082AF4}"/>
              </a:ext>
            </a:extLst>
          </p:cNvPr>
          <p:cNvSpPr txBox="1"/>
          <p:nvPr/>
        </p:nvSpPr>
        <p:spPr>
          <a:xfrm>
            <a:off x="2436432" y="6523694"/>
            <a:ext cx="238078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02</a:t>
            </a: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AB67B6AB-5C41-4FFA-8B46-C2618915B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265" y="6865825"/>
            <a:ext cx="6326126" cy="3167759"/>
          </a:xfrm>
          <a:custGeom>
            <a:avLst/>
            <a:gdLst>
              <a:gd name="T0" fmla="*/ 7297 w 8914"/>
              <a:gd name="T1" fmla="*/ 2 h 4461"/>
              <a:gd name="T2" fmla="*/ 4471 w 8914"/>
              <a:gd name="T3" fmla="*/ 2828 h 4461"/>
              <a:gd name="T4" fmla="*/ 1644 w 8914"/>
              <a:gd name="T5" fmla="*/ 0 h 4461"/>
              <a:gd name="T6" fmla="*/ 0 w 8914"/>
              <a:gd name="T7" fmla="*/ 0 h 4461"/>
              <a:gd name="T8" fmla="*/ 4470 w 8914"/>
              <a:gd name="T9" fmla="*/ 4460 h 4461"/>
              <a:gd name="T10" fmla="*/ 8913 w 8914"/>
              <a:gd name="T11" fmla="*/ 2 h 4461"/>
              <a:gd name="T12" fmla="*/ 8913 w 8914"/>
              <a:gd name="T13" fmla="*/ 0 h 4461"/>
              <a:gd name="T14" fmla="*/ 7297 w 8914"/>
              <a:gd name="T15" fmla="*/ 0 h 4461"/>
              <a:gd name="T16" fmla="*/ 7297 w 8914"/>
              <a:gd name="T17" fmla="*/ 2 h 4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914" h="4461">
                <a:moveTo>
                  <a:pt x="7297" y="2"/>
                </a:moveTo>
                <a:cubicBezTo>
                  <a:pt x="7297" y="1563"/>
                  <a:pt x="6032" y="2828"/>
                  <a:pt x="4471" y="2828"/>
                </a:cubicBezTo>
                <a:cubicBezTo>
                  <a:pt x="2906" y="2828"/>
                  <a:pt x="1644" y="1561"/>
                  <a:pt x="1644" y="0"/>
                </a:cubicBezTo>
                <a:lnTo>
                  <a:pt x="0" y="0"/>
                </a:lnTo>
                <a:cubicBezTo>
                  <a:pt x="10" y="2464"/>
                  <a:pt x="2003" y="4460"/>
                  <a:pt x="4470" y="4460"/>
                </a:cubicBezTo>
                <a:cubicBezTo>
                  <a:pt x="6965" y="4460"/>
                  <a:pt x="8913" y="2484"/>
                  <a:pt x="8913" y="2"/>
                </a:cubicBezTo>
                <a:cubicBezTo>
                  <a:pt x="8913" y="1"/>
                  <a:pt x="8913" y="0"/>
                  <a:pt x="8913" y="0"/>
                </a:cubicBezTo>
                <a:lnTo>
                  <a:pt x="7297" y="0"/>
                </a:lnTo>
                <a:cubicBezTo>
                  <a:pt x="7297" y="0"/>
                  <a:pt x="7297" y="1"/>
                  <a:pt x="7297" y="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389890AA-F24E-4D38-9E9C-CF94AD94C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5443" y="4812418"/>
            <a:ext cx="4091163" cy="4091164"/>
          </a:xfrm>
          <a:custGeom>
            <a:avLst/>
            <a:gdLst>
              <a:gd name="T0" fmla="*/ 5761 w 5762"/>
              <a:gd name="T1" fmla="*/ 2881 h 5763"/>
              <a:gd name="T2" fmla="*/ 2880 w 5762"/>
              <a:gd name="T3" fmla="*/ 5762 h 5763"/>
              <a:gd name="T4" fmla="*/ 0 w 5762"/>
              <a:gd name="T5" fmla="*/ 2881 h 5763"/>
              <a:gd name="T6" fmla="*/ 2880 w 5762"/>
              <a:gd name="T7" fmla="*/ 0 h 5763"/>
              <a:gd name="T8" fmla="*/ 5761 w 5762"/>
              <a:gd name="T9" fmla="*/ 2881 h 57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62" h="5763">
                <a:moveTo>
                  <a:pt x="5761" y="2881"/>
                </a:moveTo>
                <a:cubicBezTo>
                  <a:pt x="5761" y="4472"/>
                  <a:pt x="4471" y="5762"/>
                  <a:pt x="2880" y="5762"/>
                </a:cubicBezTo>
                <a:cubicBezTo>
                  <a:pt x="1289" y="5762"/>
                  <a:pt x="0" y="4472"/>
                  <a:pt x="0" y="2881"/>
                </a:cubicBezTo>
                <a:cubicBezTo>
                  <a:pt x="0" y="1290"/>
                  <a:pt x="1289" y="0"/>
                  <a:pt x="2880" y="0"/>
                </a:cubicBezTo>
                <a:cubicBezTo>
                  <a:pt x="4471" y="0"/>
                  <a:pt x="5761" y="1290"/>
                  <a:pt x="5761" y="2881"/>
                </a:cubicBezTo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E07617BD-4AAD-44AA-B4C6-61AA51FA9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9739" y="3682416"/>
            <a:ext cx="6326124" cy="3186538"/>
          </a:xfrm>
          <a:custGeom>
            <a:avLst/>
            <a:gdLst>
              <a:gd name="T0" fmla="*/ 4443 w 8914"/>
              <a:gd name="T1" fmla="*/ 0 h 4487"/>
              <a:gd name="T2" fmla="*/ 0 w 8914"/>
              <a:gd name="T3" fmla="*/ 4486 h 4487"/>
              <a:gd name="T4" fmla="*/ 1616 w 8914"/>
              <a:gd name="T5" fmla="*/ 4486 h 4487"/>
              <a:gd name="T6" fmla="*/ 4443 w 8914"/>
              <a:gd name="T7" fmla="*/ 1661 h 4487"/>
              <a:gd name="T8" fmla="*/ 7269 w 8914"/>
              <a:gd name="T9" fmla="*/ 4486 h 4487"/>
              <a:gd name="T10" fmla="*/ 8913 w 8914"/>
              <a:gd name="T11" fmla="*/ 4486 h 4487"/>
              <a:gd name="T12" fmla="*/ 4443 w 8914"/>
              <a:gd name="T13" fmla="*/ 0 h 4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914" h="4487">
                <a:moveTo>
                  <a:pt x="4443" y="0"/>
                </a:moveTo>
                <a:cubicBezTo>
                  <a:pt x="1923" y="0"/>
                  <a:pt x="1" y="1988"/>
                  <a:pt x="0" y="4486"/>
                </a:cubicBezTo>
                <a:lnTo>
                  <a:pt x="1616" y="4486"/>
                </a:lnTo>
                <a:cubicBezTo>
                  <a:pt x="1617" y="2925"/>
                  <a:pt x="2886" y="1661"/>
                  <a:pt x="4443" y="1661"/>
                </a:cubicBezTo>
                <a:cubicBezTo>
                  <a:pt x="6020" y="1661"/>
                  <a:pt x="7254" y="2920"/>
                  <a:pt x="7269" y="4486"/>
                </a:cubicBezTo>
                <a:lnTo>
                  <a:pt x="8913" y="4486"/>
                </a:lnTo>
                <a:cubicBezTo>
                  <a:pt x="8890" y="2004"/>
                  <a:pt x="6944" y="0"/>
                  <a:pt x="4443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F3D61AB6-FD2C-49A8-A820-1678D2571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0349" y="4787375"/>
            <a:ext cx="4050474" cy="4050474"/>
          </a:xfrm>
          <a:custGeom>
            <a:avLst/>
            <a:gdLst>
              <a:gd name="T0" fmla="*/ 5707 w 5708"/>
              <a:gd name="T1" fmla="*/ 2854 h 5708"/>
              <a:gd name="T2" fmla="*/ 2854 w 5708"/>
              <a:gd name="T3" fmla="*/ 5707 h 5708"/>
              <a:gd name="T4" fmla="*/ 0 w 5708"/>
              <a:gd name="T5" fmla="*/ 2854 h 5708"/>
              <a:gd name="T6" fmla="*/ 2854 w 5708"/>
              <a:gd name="T7" fmla="*/ 0 h 5708"/>
              <a:gd name="T8" fmla="*/ 5707 w 5708"/>
              <a:gd name="T9" fmla="*/ 2854 h 5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08" h="5708">
                <a:moveTo>
                  <a:pt x="5707" y="2854"/>
                </a:moveTo>
                <a:cubicBezTo>
                  <a:pt x="5707" y="4430"/>
                  <a:pt x="4429" y="5707"/>
                  <a:pt x="2854" y="5707"/>
                </a:cubicBezTo>
                <a:cubicBezTo>
                  <a:pt x="1278" y="5707"/>
                  <a:pt x="0" y="4430"/>
                  <a:pt x="0" y="2854"/>
                </a:cubicBezTo>
                <a:cubicBezTo>
                  <a:pt x="0" y="1277"/>
                  <a:pt x="1278" y="0"/>
                  <a:pt x="2854" y="0"/>
                </a:cubicBezTo>
                <a:cubicBezTo>
                  <a:pt x="4429" y="0"/>
                  <a:pt x="5707" y="1277"/>
                  <a:pt x="5707" y="2854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BCC81BCE-5B1C-4EF6-835D-0CD7A504D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711" y="5557403"/>
            <a:ext cx="2607452" cy="1311551"/>
          </a:xfrm>
          <a:custGeom>
            <a:avLst/>
            <a:gdLst>
              <a:gd name="T0" fmla="*/ 2645 w 3672"/>
              <a:gd name="T1" fmla="*/ 1836 h 1848"/>
              <a:gd name="T2" fmla="*/ 3671 w 3672"/>
              <a:gd name="T3" fmla="*/ 1836 h 1848"/>
              <a:gd name="T4" fmla="*/ 1836 w 3672"/>
              <a:gd name="T5" fmla="*/ 0 h 1848"/>
              <a:gd name="T6" fmla="*/ 0 w 3672"/>
              <a:gd name="T7" fmla="*/ 1836 h 1848"/>
              <a:gd name="T8" fmla="*/ 1001 w 3672"/>
              <a:gd name="T9" fmla="*/ 1836 h 1848"/>
              <a:gd name="T10" fmla="*/ 1001 w 3672"/>
              <a:gd name="T11" fmla="*/ 1847 h 1848"/>
              <a:gd name="T12" fmla="*/ 2645 w 3672"/>
              <a:gd name="T13" fmla="*/ 1847 h 1848"/>
              <a:gd name="T14" fmla="*/ 2645 w 3672"/>
              <a:gd name="T15" fmla="*/ 1836 h 18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72" h="1848">
                <a:moveTo>
                  <a:pt x="2645" y="1836"/>
                </a:moveTo>
                <a:lnTo>
                  <a:pt x="3671" y="1836"/>
                </a:lnTo>
                <a:lnTo>
                  <a:pt x="1836" y="0"/>
                </a:lnTo>
                <a:lnTo>
                  <a:pt x="0" y="1836"/>
                </a:lnTo>
                <a:lnTo>
                  <a:pt x="1001" y="1836"/>
                </a:lnTo>
                <a:cubicBezTo>
                  <a:pt x="1001" y="1840"/>
                  <a:pt x="1001" y="1843"/>
                  <a:pt x="1001" y="1847"/>
                </a:cubicBezTo>
                <a:lnTo>
                  <a:pt x="2645" y="1847"/>
                </a:lnTo>
                <a:cubicBezTo>
                  <a:pt x="2645" y="1843"/>
                  <a:pt x="2645" y="1840"/>
                  <a:pt x="2645" y="18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22487CE5-CD5B-477A-A542-A827CFEA9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51485" y="6865825"/>
            <a:ext cx="2607454" cy="1320943"/>
          </a:xfrm>
          <a:custGeom>
            <a:avLst/>
            <a:gdLst>
              <a:gd name="T0" fmla="*/ 2656 w 3672"/>
              <a:gd name="T1" fmla="*/ 0 h 1863"/>
              <a:gd name="T2" fmla="*/ 1012 w 3672"/>
              <a:gd name="T3" fmla="*/ 0 h 1863"/>
              <a:gd name="T4" fmla="*/ 1012 w 3672"/>
              <a:gd name="T5" fmla="*/ 25 h 1863"/>
              <a:gd name="T6" fmla="*/ 0 w 3672"/>
              <a:gd name="T7" fmla="*/ 25 h 1863"/>
              <a:gd name="T8" fmla="*/ 1836 w 3672"/>
              <a:gd name="T9" fmla="*/ 1862 h 1863"/>
              <a:gd name="T10" fmla="*/ 3671 w 3672"/>
              <a:gd name="T11" fmla="*/ 25 h 1863"/>
              <a:gd name="T12" fmla="*/ 2656 w 3672"/>
              <a:gd name="T13" fmla="*/ 25 h 1863"/>
              <a:gd name="T14" fmla="*/ 2656 w 3672"/>
              <a:gd name="T15" fmla="*/ 0 h 18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72" h="1863">
                <a:moveTo>
                  <a:pt x="2656" y="0"/>
                </a:moveTo>
                <a:lnTo>
                  <a:pt x="1012" y="0"/>
                </a:lnTo>
                <a:cubicBezTo>
                  <a:pt x="1012" y="9"/>
                  <a:pt x="1012" y="17"/>
                  <a:pt x="1012" y="25"/>
                </a:cubicBezTo>
                <a:lnTo>
                  <a:pt x="0" y="25"/>
                </a:lnTo>
                <a:lnTo>
                  <a:pt x="1836" y="1862"/>
                </a:lnTo>
                <a:lnTo>
                  <a:pt x="3671" y="25"/>
                </a:lnTo>
                <a:lnTo>
                  <a:pt x="2656" y="25"/>
                </a:lnTo>
                <a:cubicBezTo>
                  <a:pt x="2656" y="17"/>
                  <a:pt x="2656" y="9"/>
                  <a:pt x="2656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7D220945-D729-42DF-A078-58FCDCD0A194}"/>
              </a:ext>
            </a:extLst>
          </p:cNvPr>
          <p:cNvSpPr txBox="1">
            <a:spLocks/>
          </p:cNvSpPr>
          <p:nvPr/>
        </p:nvSpPr>
        <p:spPr>
          <a:xfrm>
            <a:off x="1778962" y="7231293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6C2DBC73-FBF9-4063-85CA-08C97BBACE23}"/>
              </a:ext>
            </a:extLst>
          </p:cNvPr>
          <p:cNvSpPr txBox="1">
            <a:spLocks/>
          </p:cNvSpPr>
          <p:nvPr/>
        </p:nvSpPr>
        <p:spPr>
          <a:xfrm>
            <a:off x="3257854" y="368178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Rectángulo: esquinas redondeadas 53">
            <a:extLst>
              <a:ext uri="{FF2B5EF4-FFF2-40B4-BE49-F238E27FC236}">
                <a16:creationId xmlns:a16="http://schemas.microsoft.com/office/drawing/2014/main" id="{FB31CDC1-B2C5-4D28-A667-580D1FFAE72B}"/>
              </a:ext>
            </a:extLst>
          </p:cNvPr>
          <p:cNvSpPr/>
          <p:nvPr/>
        </p:nvSpPr>
        <p:spPr>
          <a:xfrm>
            <a:off x="3526053" y="2851356"/>
            <a:ext cx="3159322" cy="83042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97F47543-F399-4EFE-947A-C84672B3E826}"/>
              </a:ext>
            </a:extLst>
          </p:cNvPr>
          <p:cNvSpPr txBox="1">
            <a:spLocks/>
          </p:cNvSpPr>
          <p:nvPr/>
        </p:nvSpPr>
        <p:spPr>
          <a:xfrm>
            <a:off x="3255664" y="10780806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Rectángulo: esquinas redondeadas 56">
            <a:extLst>
              <a:ext uri="{FF2B5EF4-FFF2-40B4-BE49-F238E27FC236}">
                <a16:creationId xmlns:a16="http://schemas.microsoft.com/office/drawing/2014/main" id="{C5B746F3-F570-41E3-A2E9-547767D6D4EF}"/>
              </a:ext>
            </a:extLst>
          </p:cNvPr>
          <p:cNvSpPr/>
          <p:nvPr/>
        </p:nvSpPr>
        <p:spPr>
          <a:xfrm>
            <a:off x="3523863" y="9950382"/>
            <a:ext cx="3159322" cy="830424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DC7F0D4E-B430-418B-A07C-F3EBDB79C894}"/>
              </a:ext>
            </a:extLst>
          </p:cNvPr>
          <p:cNvSpPr txBox="1">
            <a:spLocks/>
          </p:cNvSpPr>
          <p:nvPr/>
        </p:nvSpPr>
        <p:spPr>
          <a:xfrm flipH="1">
            <a:off x="18902972" y="7231293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8" name="Rectángulo: esquinas redondeadas 67">
            <a:extLst>
              <a:ext uri="{FF2B5EF4-FFF2-40B4-BE49-F238E27FC236}">
                <a16:creationId xmlns:a16="http://schemas.microsoft.com/office/drawing/2014/main" id="{86C38C30-3498-4E23-BDEB-E103F011A460}"/>
              </a:ext>
            </a:extLst>
          </p:cNvPr>
          <p:cNvSpPr/>
          <p:nvPr/>
        </p:nvSpPr>
        <p:spPr>
          <a:xfrm flipH="1">
            <a:off x="19171169" y="6400869"/>
            <a:ext cx="3159322" cy="83042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686B2B84-DACE-4434-BF2D-10AEF72C14D7}"/>
              </a:ext>
            </a:extLst>
          </p:cNvPr>
          <p:cNvSpPr txBox="1">
            <a:spLocks/>
          </p:cNvSpPr>
          <p:nvPr/>
        </p:nvSpPr>
        <p:spPr>
          <a:xfrm flipH="1">
            <a:off x="17424080" y="368178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6" name="Rectángulo: esquinas redondeadas 65">
            <a:extLst>
              <a:ext uri="{FF2B5EF4-FFF2-40B4-BE49-F238E27FC236}">
                <a16:creationId xmlns:a16="http://schemas.microsoft.com/office/drawing/2014/main" id="{78754B62-101B-4CAD-A38A-09FA31AA7CA1}"/>
              </a:ext>
            </a:extLst>
          </p:cNvPr>
          <p:cNvSpPr/>
          <p:nvPr/>
        </p:nvSpPr>
        <p:spPr>
          <a:xfrm flipH="1">
            <a:off x="17692277" y="2851356"/>
            <a:ext cx="3159322" cy="83042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B749A1DA-ADE2-4881-B410-EA023EC557D0}"/>
              </a:ext>
            </a:extLst>
          </p:cNvPr>
          <p:cNvSpPr txBox="1">
            <a:spLocks/>
          </p:cNvSpPr>
          <p:nvPr/>
        </p:nvSpPr>
        <p:spPr>
          <a:xfrm flipH="1">
            <a:off x="17426270" y="10780806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4" name="Rectángulo: esquinas redondeadas 63">
            <a:extLst>
              <a:ext uri="{FF2B5EF4-FFF2-40B4-BE49-F238E27FC236}">
                <a16:creationId xmlns:a16="http://schemas.microsoft.com/office/drawing/2014/main" id="{C7CAEF63-99A6-4150-A132-87C8DFED8F1F}"/>
              </a:ext>
            </a:extLst>
          </p:cNvPr>
          <p:cNvSpPr/>
          <p:nvPr/>
        </p:nvSpPr>
        <p:spPr>
          <a:xfrm flipH="1">
            <a:off x="17694467" y="9950382"/>
            <a:ext cx="3159322" cy="830424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90">
            <a:extLst>
              <a:ext uri="{FF2B5EF4-FFF2-40B4-BE49-F238E27FC236}">
                <a16:creationId xmlns:a16="http://schemas.microsoft.com/office/drawing/2014/main" id="{595C6781-B823-40F9-869F-BD6E52DF2877}"/>
              </a:ext>
            </a:extLst>
          </p:cNvPr>
          <p:cNvSpPr txBox="1"/>
          <p:nvPr/>
        </p:nvSpPr>
        <p:spPr>
          <a:xfrm>
            <a:off x="3958605" y="2974181"/>
            <a:ext cx="229421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71" name="TextBox 90">
            <a:extLst>
              <a:ext uri="{FF2B5EF4-FFF2-40B4-BE49-F238E27FC236}">
                <a16:creationId xmlns:a16="http://schemas.microsoft.com/office/drawing/2014/main" id="{C887D4BC-A965-49A3-9EF0-548C6F937A90}"/>
              </a:ext>
            </a:extLst>
          </p:cNvPr>
          <p:cNvSpPr txBox="1"/>
          <p:nvPr/>
        </p:nvSpPr>
        <p:spPr>
          <a:xfrm>
            <a:off x="3908325" y="10073207"/>
            <a:ext cx="239039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03</a:t>
            </a:r>
          </a:p>
        </p:txBody>
      </p:sp>
      <p:sp>
        <p:nvSpPr>
          <p:cNvPr id="72" name="TextBox 90">
            <a:extLst>
              <a:ext uri="{FF2B5EF4-FFF2-40B4-BE49-F238E27FC236}">
                <a16:creationId xmlns:a16="http://schemas.microsoft.com/office/drawing/2014/main" id="{0C8D7A26-96CD-4A33-BC5B-8FA5263F5F70}"/>
              </a:ext>
            </a:extLst>
          </p:cNvPr>
          <p:cNvSpPr txBox="1"/>
          <p:nvPr/>
        </p:nvSpPr>
        <p:spPr>
          <a:xfrm flipH="1">
            <a:off x="19560440" y="6523694"/>
            <a:ext cx="238078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02</a:t>
            </a:r>
          </a:p>
        </p:txBody>
      </p:sp>
      <p:sp>
        <p:nvSpPr>
          <p:cNvPr id="73" name="TextBox 90">
            <a:extLst>
              <a:ext uri="{FF2B5EF4-FFF2-40B4-BE49-F238E27FC236}">
                <a16:creationId xmlns:a16="http://schemas.microsoft.com/office/drawing/2014/main" id="{397AB7B7-9EA1-42D3-B800-52EC4D12812A}"/>
              </a:ext>
            </a:extLst>
          </p:cNvPr>
          <p:cNvSpPr txBox="1"/>
          <p:nvPr/>
        </p:nvSpPr>
        <p:spPr>
          <a:xfrm flipH="1">
            <a:off x="18124829" y="2974181"/>
            <a:ext cx="229421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74" name="TextBox 90">
            <a:extLst>
              <a:ext uri="{FF2B5EF4-FFF2-40B4-BE49-F238E27FC236}">
                <a16:creationId xmlns:a16="http://schemas.microsoft.com/office/drawing/2014/main" id="{6DE53F44-D6E8-4F95-977A-A263A1B37AA9}"/>
              </a:ext>
            </a:extLst>
          </p:cNvPr>
          <p:cNvSpPr txBox="1"/>
          <p:nvPr/>
        </p:nvSpPr>
        <p:spPr>
          <a:xfrm flipH="1">
            <a:off x="18078929" y="10073207"/>
            <a:ext cx="239039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03</a:t>
            </a:r>
          </a:p>
        </p:txBody>
      </p:sp>
      <p:sp>
        <p:nvSpPr>
          <p:cNvPr id="30" name="TextBox 90">
            <a:extLst>
              <a:ext uri="{FF2B5EF4-FFF2-40B4-BE49-F238E27FC236}">
                <a16:creationId xmlns:a16="http://schemas.microsoft.com/office/drawing/2014/main" id="{3A4D2AB3-BEA5-4021-A0EE-BBB22F47B544}"/>
              </a:ext>
            </a:extLst>
          </p:cNvPr>
          <p:cNvSpPr txBox="1"/>
          <p:nvPr/>
        </p:nvSpPr>
        <p:spPr>
          <a:xfrm>
            <a:off x="13960336" y="5265015"/>
            <a:ext cx="159050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</a:t>
            </a:r>
          </a:p>
        </p:txBody>
      </p:sp>
      <p:sp>
        <p:nvSpPr>
          <p:cNvPr id="32" name="TextBox 90">
            <a:extLst>
              <a:ext uri="{FF2B5EF4-FFF2-40B4-BE49-F238E27FC236}">
                <a16:creationId xmlns:a16="http://schemas.microsoft.com/office/drawing/2014/main" id="{44A302D2-AF01-4471-8AA6-48DC40D25B31}"/>
              </a:ext>
            </a:extLst>
          </p:cNvPr>
          <p:cNvSpPr txBox="1"/>
          <p:nvPr/>
        </p:nvSpPr>
        <p:spPr>
          <a:xfrm>
            <a:off x="8760900" y="5265015"/>
            <a:ext cx="159050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</a:t>
            </a:r>
          </a:p>
        </p:txBody>
      </p:sp>
      <p:sp>
        <p:nvSpPr>
          <p:cNvPr id="34" name="TextBox 2">
            <a:extLst>
              <a:ext uri="{FF2B5EF4-FFF2-40B4-BE49-F238E27FC236}">
                <a16:creationId xmlns:a16="http://schemas.microsoft.com/office/drawing/2014/main" id="{B3672C8B-785A-4FA8-AB2E-99B604D0094A}"/>
              </a:ext>
            </a:extLst>
          </p:cNvPr>
          <p:cNvSpPr txBox="1"/>
          <p:nvPr/>
        </p:nvSpPr>
        <p:spPr>
          <a:xfrm>
            <a:off x="8958180" y="6302387"/>
            <a:ext cx="1225014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35" name="TextBox 2">
            <a:extLst>
              <a:ext uri="{FF2B5EF4-FFF2-40B4-BE49-F238E27FC236}">
                <a16:creationId xmlns:a16="http://schemas.microsoft.com/office/drawing/2014/main" id="{88DFE578-B9FB-4B85-9C4C-B31F218590C9}"/>
              </a:ext>
            </a:extLst>
          </p:cNvPr>
          <p:cNvSpPr txBox="1"/>
          <p:nvPr/>
        </p:nvSpPr>
        <p:spPr>
          <a:xfrm>
            <a:off x="14198382" y="6338741"/>
            <a:ext cx="1114409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</a:t>
            </a:r>
            <a:endParaRPr lang="en-US" sz="110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02828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D43DFD00-15BB-45EE-AFA0-48B01F410917}"/>
              </a:ext>
            </a:extLst>
          </p:cNvPr>
          <p:cNvSpPr txBox="1">
            <a:spLocks/>
          </p:cNvSpPr>
          <p:nvPr/>
        </p:nvSpPr>
        <p:spPr>
          <a:xfrm>
            <a:off x="2091647" y="683519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A023872D-2668-4842-B477-9E7C1E54E3CD}"/>
              </a:ext>
            </a:extLst>
          </p:cNvPr>
          <p:cNvSpPr txBox="1">
            <a:spLocks/>
          </p:cNvSpPr>
          <p:nvPr/>
        </p:nvSpPr>
        <p:spPr>
          <a:xfrm>
            <a:off x="2649596" y="471493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D74363BF-AA7D-4563-95C1-9807DC757D6D}"/>
              </a:ext>
            </a:extLst>
          </p:cNvPr>
          <p:cNvSpPr txBox="1">
            <a:spLocks/>
          </p:cNvSpPr>
          <p:nvPr/>
        </p:nvSpPr>
        <p:spPr>
          <a:xfrm>
            <a:off x="3768401" y="259468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F6C71CB9-BE5E-4104-9C4F-20A6C2B73300}"/>
              </a:ext>
            </a:extLst>
          </p:cNvPr>
          <p:cNvSpPr txBox="1">
            <a:spLocks/>
          </p:cNvSpPr>
          <p:nvPr/>
        </p:nvSpPr>
        <p:spPr>
          <a:xfrm>
            <a:off x="2649595" y="903911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330C403B-E953-468E-88AA-793EA237DF46}"/>
              </a:ext>
            </a:extLst>
          </p:cNvPr>
          <p:cNvSpPr txBox="1">
            <a:spLocks/>
          </p:cNvSpPr>
          <p:nvPr/>
        </p:nvSpPr>
        <p:spPr>
          <a:xfrm>
            <a:off x="3768401" y="1124303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4BED7CB4-1E82-4514-838A-1E2146398D43}"/>
              </a:ext>
            </a:extLst>
          </p:cNvPr>
          <p:cNvSpPr txBox="1">
            <a:spLocks/>
          </p:cNvSpPr>
          <p:nvPr/>
        </p:nvSpPr>
        <p:spPr>
          <a:xfrm flipH="1">
            <a:off x="17937708" y="683519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DB0C9295-EC57-4930-BC86-F7D10F346408}"/>
              </a:ext>
            </a:extLst>
          </p:cNvPr>
          <p:cNvSpPr txBox="1">
            <a:spLocks/>
          </p:cNvSpPr>
          <p:nvPr/>
        </p:nvSpPr>
        <p:spPr>
          <a:xfrm flipH="1">
            <a:off x="17379759" y="471493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F18E7340-100C-4409-B527-9B9D834F2586}"/>
              </a:ext>
            </a:extLst>
          </p:cNvPr>
          <p:cNvSpPr txBox="1">
            <a:spLocks/>
          </p:cNvSpPr>
          <p:nvPr/>
        </p:nvSpPr>
        <p:spPr>
          <a:xfrm flipH="1">
            <a:off x="16260954" y="259468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5D781D7C-EDFB-4A99-BBA1-39897EC2DBD3}"/>
              </a:ext>
            </a:extLst>
          </p:cNvPr>
          <p:cNvSpPr txBox="1">
            <a:spLocks/>
          </p:cNvSpPr>
          <p:nvPr/>
        </p:nvSpPr>
        <p:spPr>
          <a:xfrm flipH="1">
            <a:off x="17379760" y="903911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8323F1C5-94CB-4AFB-825F-0E156C4E91FD}"/>
              </a:ext>
            </a:extLst>
          </p:cNvPr>
          <p:cNvSpPr txBox="1">
            <a:spLocks/>
          </p:cNvSpPr>
          <p:nvPr/>
        </p:nvSpPr>
        <p:spPr>
          <a:xfrm flipH="1">
            <a:off x="16260954" y="1124303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Freeform 12">
            <a:extLst>
              <a:ext uri="{FF2B5EF4-FFF2-40B4-BE49-F238E27FC236}">
                <a16:creationId xmlns:a16="http://schemas.microsoft.com/office/drawing/2014/main" id="{90A06B96-0785-4D78-BFF8-FF25A7DFF6C5}"/>
              </a:ext>
            </a:extLst>
          </p:cNvPr>
          <p:cNvSpPr>
            <a:spLocks noChangeArrowheads="1"/>
          </p:cNvSpPr>
          <p:nvPr/>
        </p:nvSpPr>
        <p:spPr bwMode="auto">
          <a:xfrm rot="900915" flipH="1">
            <a:off x="12951914" y="9338377"/>
            <a:ext cx="3007092" cy="3009673"/>
          </a:xfrm>
          <a:custGeom>
            <a:avLst/>
            <a:gdLst>
              <a:gd name="T0" fmla="*/ 1774568 w 5138"/>
              <a:gd name="T1" fmla="*/ 529379 h 5140"/>
              <a:gd name="T2" fmla="*/ 1423254 w 5138"/>
              <a:gd name="T3" fmla="*/ 1138704 h 5140"/>
              <a:gd name="T4" fmla="*/ 1379340 w 5138"/>
              <a:gd name="T5" fmla="*/ 1214330 h 5140"/>
              <a:gd name="T6" fmla="*/ 1120173 w 5138"/>
              <a:gd name="T7" fmla="*/ 1663402 h 5140"/>
              <a:gd name="T8" fmla="*/ 1076979 w 5138"/>
              <a:gd name="T9" fmla="*/ 1739027 h 5140"/>
              <a:gd name="T10" fmla="*/ 1074459 w 5138"/>
              <a:gd name="T11" fmla="*/ 1743709 h 5140"/>
              <a:gd name="T12" fmla="*/ 840850 w 5138"/>
              <a:gd name="T13" fmla="*/ 1796647 h 5140"/>
              <a:gd name="T14" fmla="*/ 53993 w 5138"/>
              <a:gd name="T15" fmla="*/ 1009061 h 5140"/>
              <a:gd name="T16" fmla="*/ 106906 w 5138"/>
              <a:gd name="T17" fmla="*/ 775702 h 5140"/>
              <a:gd name="T18" fmla="*/ 447062 w 5138"/>
              <a:gd name="T19" fmla="*/ 579076 h 5140"/>
              <a:gd name="T20" fmla="*/ 1155089 w 5138"/>
              <a:gd name="T21" fmla="*/ 169977 h 5140"/>
              <a:gd name="T22" fmla="*/ 1319947 w 5138"/>
              <a:gd name="T23" fmla="*/ 74545 h 5140"/>
              <a:gd name="T24" fmla="*/ 1716255 w 5138"/>
              <a:gd name="T25" fmla="*/ 129644 h 5140"/>
              <a:gd name="T26" fmla="*/ 1719855 w 5138"/>
              <a:gd name="T27" fmla="*/ 132885 h 5140"/>
              <a:gd name="T28" fmla="*/ 1774568 w 5138"/>
              <a:gd name="T29" fmla="*/ 529379 h 514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138" h="5140">
                <a:moveTo>
                  <a:pt x="4930" y="1470"/>
                </a:moveTo>
                <a:lnTo>
                  <a:pt x="3954" y="3162"/>
                </a:lnTo>
                <a:lnTo>
                  <a:pt x="3832" y="3372"/>
                </a:lnTo>
                <a:lnTo>
                  <a:pt x="3112" y="4619"/>
                </a:lnTo>
                <a:lnTo>
                  <a:pt x="2992" y="4829"/>
                </a:lnTo>
                <a:lnTo>
                  <a:pt x="2985" y="4842"/>
                </a:lnTo>
                <a:cubicBezTo>
                  <a:pt x="2853" y="5070"/>
                  <a:pt x="2553" y="5139"/>
                  <a:pt x="2336" y="4989"/>
                </a:cubicBezTo>
                <a:cubicBezTo>
                  <a:pt x="1483" y="4398"/>
                  <a:pt x="741" y="3656"/>
                  <a:pt x="150" y="2802"/>
                </a:cubicBezTo>
                <a:cubicBezTo>
                  <a:pt x="0" y="2585"/>
                  <a:pt x="69" y="2286"/>
                  <a:pt x="297" y="2154"/>
                </a:cubicBezTo>
                <a:lnTo>
                  <a:pt x="1242" y="1608"/>
                </a:lnTo>
                <a:lnTo>
                  <a:pt x="3209" y="472"/>
                </a:lnTo>
                <a:lnTo>
                  <a:pt x="3667" y="207"/>
                </a:lnTo>
                <a:cubicBezTo>
                  <a:pt x="4026" y="0"/>
                  <a:pt x="4476" y="66"/>
                  <a:pt x="4768" y="360"/>
                </a:cubicBezTo>
                <a:cubicBezTo>
                  <a:pt x="4772" y="363"/>
                  <a:pt x="4775" y="366"/>
                  <a:pt x="4778" y="369"/>
                </a:cubicBezTo>
                <a:cubicBezTo>
                  <a:pt x="5071" y="662"/>
                  <a:pt x="5137" y="1111"/>
                  <a:pt x="4930" y="147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17">
            <a:extLst>
              <a:ext uri="{FF2B5EF4-FFF2-40B4-BE49-F238E27FC236}">
                <a16:creationId xmlns:a16="http://schemas.microsoft.com/office/drawing/2014/main" id="{0EE19BA0-01A6-464A-9615-BBC982732CC1}"/>
              </a:ext>
            </a:extLst>
          </p:cNvPr>
          <p:cNvSpPr>
            <a:spLocks noChangeArrowheads="1"/>
          </p:cNvSpPr>
          <p:nvPr/>
        </p:nvSpPr>
        <p:spPr bwMode="auto">
          <a:xfrm rot="900915" flipH="1">
            <a:off x="14400256" y="4070024"/>
            <a:ext cx="2973536" cy="3001930"/>
          </a:xfrm>
          <a:custGeom>
            <a:avLst/>
            <a:gdLst>
              <a:gd name="T0" fmla="*/ 1719403 w 5082"/>
              <a:gd name="T1" fmla="*/ 1715981 h 5130"/>
              <a:gd name="T2" fmla="*/ 1715804 w 5082"/>
              <a:gd name="T3" fmla="*/ 1719580 h 5130"/>
              <a:gd name="T4" fmla="*/ 1343711 w 5082"/>
              <a:gd name="T5" fmla="*/ 1786880 h 5130"/>
              <a:gd name="T6" fmla="*/ 1319600 w 5082"/>
              <a:gd name="T7" fmla="*/ 1774284 h 5130"/>
              <a:gd name="T8" fmla="*/ 1269580 w 5082"/>
              <a:gd name="T9" fmla="*/ 1745492 h 5130"/>
              <a:gd name="T10" fmla="*/ 106878 w 5082"/>
              <a:gd name="T11" fmla="*/ 1074288 h 5130"/>
              <a:gd name="T12" fmla="*/ 53979 w 5082"/>
              <a:gd name="T13" fmla="*/ 840715 h 5130"/>
              <a:gd name="T14" fmla="*/ 840629 w 5082"/>
              <a:gd name="T15" fmla="*/ 53984 h 5130"/>
              <a:gd name="T16" fmla="*/ 1074177 w 5082"/>
              <a:gd name="T17" fmla="*/ 106889 h 5130"/>
              <a:gd name="T18" fmla="*/ 1774102 w 5082"/>
              <a:gd name="T19" fmla="*/ 1320096 h 5130"/>
              <a:gd name="T20" fmla="*/ 1805409 w 5082"/>
              <a:gd name="T21" fmla="*/ 1394234 h 5130"/>
              <a:gd name="T22" fmla="*/ 1814046 w 5082"/>
              <a:gd name="T23" fmla="*/ 1435622 h 5130"/>
              <a:gd name="T24" fmla="*/ 1719403 w 5082"/>
              <a:gd name="T25" fmla="*/ 1715981 h 513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082" h="5130">
                <a:moveTo>
                  <a:pt x="4778" y="4768"/>
                </a:moveTo>
                <a:cubicBezTo>
                  <a:pt x="4775" y="4772"/>
                  <a:pt x="4772" y="4775"/>
                  <a:pt x="4768" y="4778"/>
                </a:cubicBezTo>
                <a:cubicBezTo>
                  <a:pt x="4494" y="5054"/>
                  <a:pt x="4080" y="5129"/>
                  <a:pt x="3734" y="4965"/>
                </a:cubicBezTo>
                <a:cubicBezTo>
                  <a:pt x="3711" y="4955"/>
                  <a:pt x="3689" y="4943"/>
                  <a:pt x="3667" y="4930"/>
                </a:cubicBezTo>
                <a:lnTo>
                  <a:pt x="3528" y="4850"/>
                </a:lnTo>
                <a:lnTo>
                  <a:pt x="297" y="2985"/>
                </a:lnTo>
                <a:cubicBezTo>
                  <a:pt x="69" y="2853"/>
                  <a:pt x="0" y="2553"/>
                  <a:pt x="150" y="2336"/>
                </a:cubicBezTo>
                <a:cubicBezTo>
                  <a:pt x="741" y="1483"/>
                  <a:pt x="1483" y="741"/>
                  <a:pt x="2336" y="150"/>
                </a:cubicBezTo>
                <a:cubicBezTo>
                  <a:pt x="2553" y="0"/>
                  <a:pt x="2853" y="69"/>
                  <a:pt x="2985" y="297"/>
                </a:cubicBezTo>
                <a:lnTo>
                  <a:pt x="4930" y="3668"/>
                </a:lnTo>
                <a:cubicBezTo>
                  <a:pt x="4968" y="3734"/>
                  <a:pt x="4997" y="3803"/>
                  <a:pt x="5017" y="3874"/>
                </a:cubicBezTo>
                <a:cubicBezTo>
                  <a:pt x="5027" y="3912"/>
                  <a:pt x="5036" y="3951"/>
                  <a:pt x="5041" y="3989"/>
                </a:cubicBezTo>
                <a:cubicBezTo>
                  <a:pt x="5081" y="4269"/>
                  <a:pt x="4988" y="4559"/>
                  <a:pt x="4778" y="476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19">
            <a:extLst>
              <a:ext uri="{FF2B5EF4-FFF2-40B4-BE49-F238E27FC236}">
                <a16:creationId xmlns:a16="http://schemas.microsoft.com/office/drawing/2014/main" id="{29E11718-1F4D-4892-BF4F-FFEF7B32B50F}"/>
              </a:ext>
            </a:extLst>
          </p:cNvPr>
          <p:cNvSpPr>
            <a:spLocks noChangeArrowheads="1"/>
          </p:cNvSpPr>
          <p:nvPr/>
        </p:nvSpPr>
        <p:spPr bwMode="auto">
          <a:xfrm rot="900915" flipH="1">
            <a:off x="13989796" y="8478779"/>
            <a:ext cx="3133570" cy="2227572"/>
          </a:xfrm>
          <a:custGeom>
            <a:avLst/>
            <a:gdLst>
              <a:gd name="T0" fmla="*/ 1738606 w 5354"/>
              <a:gd name="T1" fmla="*/ 620737 h 3805"/>
              <a:gd name="T2" fmla="*/ 1537388 w 5354"/>
              <a:gd name="T3" fmla="*/ 737035 h 3805"/>
              <a:gd name="T4" fmla="*/ 1502832 w 5354"/>
              <a:gd name="T5" fmla="*/ 756838 h 3805"/>
              <a:gd name="T6" fmla="*/ 828628 w 5354"/>
              <a:gd name="T7" fmla="*/ 1146058 h 3805"/>
              <a:gd name="T8" fmla="*/ 794431 w 5354"/>
              <a:gd name="T9" fmla="*/ 1165861 h 3805"/>
              <a:gd name="T10" fmla="*/ 524102 w 5354"/>
              <a:gd name="T11" fmla="*/ 1322126 h 3805"/>
              <a:gd name="T12" fmla="*/ 295527 w 5354"/>
              <a:gd name="T13" fmla="*/ 1251555 h 3805"/>
              <a:gd name="T14" fmla="*/ 7919 w 5354"/>
              <a:gd name="T15" fmla="*/ 175707 h 3805"/>
              <a:gd name="T16" fmla="*/ 170261 w 5354"/>
              <a:gd name="T17" fmla="*/ 0 h 3805"/>
              <a:gd name="T18" fmla="*/ 1572305 w 5354"/>
              <a:gd name="T19" fmla="*/ 0 h 3805"/>
              <a:gd name="T20" fmla="*/ 1885830 w 5354"/>
              <a:gd name="T21" fmla="*/ 243038 h 3805"/>
              <a:gd name="T22" fmla="*/ 1887989 w 5354"/>
              <a:gd name="T23" fmla="*/ 251319 h 3805"/>
              <a:gd name="T24" fmla="*/ 1738606 w 5354"/>
              <a:gd name="T25" fmla="*/ 620737 h 380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354" h="3805">
                <a:moveTo>
                  <a:pt x="4830" y="1724"/>
                </a:moveTo>
                <a:lnTo>
                  <a:pt x="4271" y="2047"/>
                </a:lnTo>
                <a:lnTo>
                  <a:pt x="4175" y="2102"/>
                </a:lnTo>
                <a:lnTo>
                  <a:pt x="2302" y="3183"/>
                </a:lnTo>
                <a:lnTo>
                  <a:pt x="2207" y="3238"/>
                </a:lnTo>
                <a:lnTo>
                  <a:pt x="1456" y="3672"/>
                </a:lnTo>
                <a:cubicBezTo>
                  <a:pt x="1227" y="3804"/>
                  <a:pt x="934" y="3714"/>
                  <a:pt x="821" y="3476"/>
                </a:cubicBezTo>
                <a:cubicBezTo>
                  <a:pt x="377" y="2539"/>
                  <a:pt x="106" y="1525"/>
                  <a:pt x="22" y="488"/>
                </a:cubicBezTo>
                <a:cubicBezTo>
                  <a:pt x="0" y="225"/>
                  <a:pt x="210" y="0"/>
                  <a:pt x="473" y="0"/>
                </a:cubicBezTo>
                <a:lnTo>
                  <a:pt x="4368" y="0"/>
                </a:lnTo>
                <a:cubicBezTo>
                  <a:pt x="4779" y="0"/>
                  <a:pt x="5135" y="279"/>
                  <a:pt x="5239" y="675"/>
                </a:cubicBezTo>
                <a:cubicBezTo>
                  <a:pt x="5242" y="683"/>
                  <a:pt x="5244" y="691"/>
                  <a:pt x="5245" y="698"/>
                </a:cubicBezTo>
                <a:cubicBezTo>
                  <a:pt x="5353" y="1096"/>
                  <a:pt x="5187" y="1517"/>
                  <a:pt x="4830" y="172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0">
            <a:extLst>
              <a:ext uri="{FF2B5EF4-FFF2-40B4-BE49-F238E27FC236}">
                <a16:creationId xmlns:a16="http://schemas.microsoft.com/office/drawing/2014/main" id="{DB5C8951-8ED3-4B96-8189-8FDCEDCA3880}"/>
              </a:ext>
            </a:extLst>
          </p:cNvPr>
          <p:cNvSpPr>
            <a:spLocks noChangeArrowheads="1"/>
          </p:cNvSpPr>
          <p:nvPr/>
        </p:nvSpPr>
        <p:spPr bwMode="auto">
          <a:xfrm rot="900915" flipH="1">
            <a:off x="13506629" y="2901520"/>
            <a:ext cx="2227570" cy="3136151"/>
          </a:xfrm>
          <a:custGeom>
            <a:avLst/>
            <a:gdLst>
              <a:gd name="T0" fmla="*/ 1369652 w 3805"/>
              <a:gd name="T1" fmla="*/ 170698 h 5356"/>
              <a:gd name="T2" fmla="*/ 1369652 w 3805"/>
              <a:gd name="T3" fmla="*/ 1573372 h 5356"/>
              <a:gd name="T4" fmla="*/ 1301601 w 3805"/>
              <a:gd name="T5" fmla="*/ 1771799 h 5356"/>
              <a:gd name="T6" fmla="*/ 1285039 w 3805"/>
              <a:gd name="T7" fmla="*/ 1791245 h 5356"/>
              <a:gd name="T8" fmla="*/ 1126254 w 3805"/>
              <a:gd name="T9" fmla="*/ 1887398 h 5356"/>
              <a:gd name="T10" fmla="*/ 1118693 w 3805"/>
              <a:gd name="T11" fmla="*/ 1889559 h 5356"/>
              <a:gd name="T12" fmla="*/ 749276 w 3805"/>
              <a:gd name="T13" fmla="*/ 1739388 h 5356"/>
              <a:gd name="T14" fmla="*/ 47527 w 3805"/>
              <a:gd name="T15" fmla="*/ 524337 h 5356"/>
              <a:gd name="T16" fmla="*/ 118458 w 3805"/>
              <a:gd name="T17" fmla="*/ 295660 h 5356"/>
              <a:gd name="T18" fmla="*/ 1193945 w 3805"/>
              <a:gd name="T19" fmla="*/ 7563 h 5356"/>
              <a:gd name="T20" fmla="*/ 1369652 w 3805"/>
              <a:gd name="T21" fmla="*/ 170698 h 535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805" h="5356">
                <a:moveTo>
                  <a:pt x="3804" y="474"/>
                </a:moveTo>
                <a:lnTo>
                  <a:pt x="3804" y="4369"/>
                </a:lnTo>
                <a:cubicBezTo>
                  <a:pt x="3804" y="4575"/>
                  <a:pt x="3734" y="4767"/>
                  <a:pt x="3615" y="4920"/>
                </a:cubicBezTo>
                <a:cubicBezTo>
                  <a:pt x="3601" y="4939"/>
                  <a:pt x="3585" y="4957"/>
                  <a:pt x="3569" y="4974"/>
                </a:cubicBezTo>
                <a:cubicBezTo>
                  <a:pt x="3454" y="5101"/>
                  <a:pt x="3303" y="5195"/>
                  <a:pt x="3128" y="5241"/>
                </a:cubicBezTo>
                <a:cubicBezTo>
                  <a:pt x="3121" y="5243"/>
                  <a:pt x="3114" y="5245"/>
                  <a:pt x="3107" y="5247"/>
                </a:cubicBezTo>
                <a:cubicBezTo>
                  <a:pt x="2708" y="5355"/>
                  <a:pt x="2287" y="5188"/>
                  <a:pt x="2081" y="4830"/>
                </a:cubicBezTo>
                <a:lnTo>
                  <a:pt x="132" y="1456"/>
                </a:lnTo>
                <a:cubicBezTo>
                  <a:pt x="0" y="1227"/>
                  <a:pt x="90" y="933"/>
                  <a:pt x="329" y="821"/>
                </a:cubicBezTo>
                <a:cubicBezTo>
                  <a:pt x="1266" y="377"/>
                  <a:pt x="2279" y="106"/>
                  <a:pt x="3316" y="21"/>
                </a:cubicBezTo>
                <a:cubicBezTo>
                  <a:pt x="3579" y="0"/>
                  <a:pt x="3804" y="209"/>
                  <a:pt x="3804" y="47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21">
            <a:extLst>
              <a:ext uri="{FF2B5EF4-FFF2-40B4-BE49-F238E27FC236}">
                <a16:creationId xmlns:a16="http://schemas.microsoft.com/office/drawing/2014/main" id="{CA00AAFE-AF43-4A7E-9376-47FC7242CA05}"/>
              </a:ext>
            </a:extLst>
          </p:cNvPr>
          <p:cNvSpPr>
            <a:spLocks noChangeArrowheads="1"/>
          </p:cNvSpPr>
          <p:nvPr/>
        </p:nvSpPr>
        <p:spPr bwMode="auto">
          <a:xfrm rot="900915" flipH="1">
            <a:off x="14630435" y="6090424"/>
            <a:ext cx="3133570" cy="2227572"/>
          </a:xfrm>
          <a:custGeom>
            <a:avLst/>
            <a:gdLst>
              <a:gd name="T0" fmla="*/ 1887989 w 5354"/>
              <a:gd name="T1" fmla="*/ 1118628 h 3804"/>
              <a:gd name="T2" fmla="*/ 1885830 w 5354"/>
              <a:gd name="T3" fmla="*/ 1126551 h 3804"/>
              <a:gd name="T4" fmla="*/ 1814558 w 5354"/>
              <a:gd name="T5" fmla="*/ 1260527 h 3804"/>
              <a:gd name="T6" fmla="*/ 1804119 w 5354"/>
              <a:gd name="T7" fmla="*/ 1271692 h 3804"/>
              <a:gd name="T8" fmla="*/ 1572305 w 5354"/>
              <a:gd name="T9" fmla="*/ 1369653 h 3804"/>
              <a:gd name="T10" fmla="*/ 170261 w 5354"/>
              <a:gd name="T11" fmla="*/ 1369653 h 3804"/>
              <a:gd name="T12" fmla="*/ 7919 w 5354"/>
              <a:gd name="T13" fmla="*/ 1194259 h 3804"/>
              <a:gd name="T14" fmla="*/ 295527 w 5354"/>
              <a:gd name="T15" fmla="*/ 118129 h 3804"/>
              <a:gd name="T16" fmla="*/ 524102 w 5354"/>
              <a:gd name="T17" fmla="*/ 47180 h 3804"/>
              <a:gd name="T18" fmla="*/ 1738606 w 5354"/>
              <a:gd name="T19" fmla="*/ 749113 h 3804"/>
              <a:gd name="T20" fmla="*/ 1887989 w 5354"/>
              <a:gd name="T21" fmla="*/ 1118628 h 380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354" h="3804">
                <a:moveTo>
                  <a:pt x="5245" y="3106"/>
                </a:moveTo>
                <a:cubicBezTo>
                  <a:pt x="5244" y="3113"/>
                  <a:pt x="5242" y="3121"/>
                  <a:pt x="5239" y="3128"/>
                </a:cubicBezTo>
                <a:cubicBezTo>
                  <a:pt x="5203" y="3269"/>
                  <a:pt x="5133" y="3395"/>
                  <a:pt x="5041" y="3500"/>
                </a:cubicBezTo>
                <a:cubicBezTo>
                  <a:pt x="5032" y="3510"/>
                  <a:pt x="5022" y="3521"/>
                  <a:pt x="5012" y="3531"/>
                </a:cubicBezTo>
                <a:cubicBezTo>
                  <a:pt x="4847" y="3701"/>
                  <a:pt x="4618" y="3803"/>
                  <a:pt x="4368" y="3803"/>
                </a:cubicBezTo>
                <a:lnTo>
                  <a:pt x="473" y="3803"/>
                </a:lnTo>
                <a:cubicBezTo>
                  <a:pt x="210" y="3803"/>
                  <a:pt x="0" y="3579"/>
                  <a:pt x="22" y="3316"/>
                </a:cubicBezTo>
                <a:cubicBezTo>
                  <a:pt x="106" y="2278"/>
                  <a:pt x="377" y="1265"/>
                  <a:pt x="821" y="328"/>
                </a:cubicBezTo>
                <a:cubicBezTo>
                  <a:pt x="934" y="89"/>
                  <a:pt x="1227" y="0"/>
                  <a:pt x="1456" y="131"/>
                </a:cubicBezTo>
                <a:lnTo>
                  <a:pt x="4830" y="2080"/>
                </a:lnTo>
                <a:cubicBezTo>
                  <a:pt x="5187" y="2286"/>
                  <a:pt x="5353" y="2707"/>
                  <a:pt x="5245" y="310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TextBox 2">
            <a:extLst>
              <a:ext uri="{FF2B5EF4-FFF2-40B4-BE49-F238E27FC236}">
                <a16:creationId xmlns:a16="http://schemas.microsoft.com/office/drawing/2014/main" id="{43BB657B-BFDF-477F-8D31-9B83353A7B0C}"/>
              </a:ext>
            </a:extLst>
          </p:cNvPr>
          <p:cNvSpPr txBox="1"/>
          <p:nvPr/>
        </p:nvSpPr>
        <p:spPr>
          <a:xfrm>
            <a:off x="10507071" y="7202524"/>
            <a:ext cx="1035861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50" name="TextBox 98">
            <a:extLst>
              <a:ext uri="{FF2B5EF4-FFF2-40B4-BE49-F238E27FC236}">
                <a16:creationId xmlns:a16="http://schemas.microsoft.com/office/drawing/2014/main" id="{6E43E455-8209-48A9-A7FE-CB5151DBD613}"/>
              </a:ext>
            </a:extLst>
          </p:cNvPr>
          <p:cNvSpPr txBox="1"/>
          <p:nvPr/>
        </p:nvSpPr>
        <p:spPr>
          <a:xfrm>
            <a:off x="10229751" y="6587026"/>
            <a:ext cx="159050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</a:t>
            </a:r>
          </a:p>
        </p:txBody>
      </p:sp>
      <p:sp>
        <p:nvSpPr>
          <p:cNvPr id="52" name="TextBox 2">
            <a:extLst>
              <a:ext uri="{FF2B5EF4-FFF2-40B4-BE49-F238E27FC236}">
                <a16:creationId xmlns:a16="http://schemas.microsoft.com/office/drawing/2014/main" id="{711F60D6-0B31-491C-BB14-64B86EA821A6}"/>
              </a:ext>
            </a:extLst>
          </p:cNvPr>
          <p:cNvSpPr txBox="1"/>
          <p:nvPr/>
        </p:nvSpPr>
        <p:spPr>
          <a:xfrm>
            <a:off x="12850643" y="7208557"/>
            <a:ext cx="944489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9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</a:t>
            </a:r>
            <a:endParaRPr lang="en-US" sz="90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53" name="TextBox 98">
            <a:extLst>
              <a:ext uri="{FF2B5EF4-FFF2-40B4-BE49-F238E27FC236}">
                <a16:creationId xmlns:a16="http://schemas.microsoft.com/office/drawing/2014/main" id="{B56DA52C-A24D-492A-BE45-7FD8AE10E8FB}"/>
              </a:ext>
            </a:extLst>
          </p:cNvPr>
          <p:cNvSpPr txBox="1"/>
          <p:nvPr/>
        </p:nvSpPr>
        <p:spPr>
          <a:xfrm>
            <a:off x="12527637" y="6593059"/>
            <a:ext cx="159050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</a:t>
            </a:r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1C58AE24-EFAB-40B6-9AFF-FB1195825E28}"/>
              </a:ext>
            </a:extLst>
          </p:cNvPr>
          <p:cNvSpPr>
            <a:spLocks noChangeArrowheads="1"/>
          </p:cNvSpPr>
          <p:nvPr/>
        </p:nvSpPr>
        <p:spPr bwMode="auto">
          <a:xfrm rot="20699085">
            <a:off x="8418644" y="9338377"/>
            <a:ext cx="3007092" cy="3009673"/>
          </a:xfrm>
          <a:custGeom>
            <a:avLst/>
            <a:gdLst>
              <a:gd name="T0" fmla="*/ 1774568 w 5138"/>
              <a:gd name="T1" fmla="*/ 529379 h 5140"/>
              <a:gd name="T2" fmla="*/ 1423254 w 5138"/>
              <a:gd name="T3" fmla="*/ 1138704 h 5140"/>
              <a:gd name="T4" fmla="*/ 1379340 w 5138"/>
              <a:gd name="T5" fmla="*/ 1214330 h 5140"/>
              <a:gd name="T6" fmla="*/ 1120173 w 5138"/>
              <a:gd name="T7" fmla="*/ 1663402 h 5140"/>
              <a:gd name="T8" fmla="*/ 1076979 w 5138"/>
              <a:gd name="T9" fmla="*/ 1739027 h 5140"/>
              <a:gd name="T10" fmla="*/ 1074459 w 5138"/>
              <a:gd name="T11" fmla="*/ 1743709 h 5140"/>
              <a:gd name="T12" fmla="*/ 840850 w 5138"/>
              <a:gd name="T13" fmla="*/ 1796647 h 5140"/>
              <a:gd name="T14" fmla="*/ 53993 w 5138"/>
              <a:gd name="T15" fmla="*/ 1009061 h 5140"/>
              <a:gd name="T16" fmla="*/ 106906 w 5138"/>
              <a:gd name="T17" fmla="*/ 775702 h 5140"/>
              <a:gd name="T18" fmla="*/ 447062 w 5138"/>
              <a:gd name="T19" fmla="*/ 579076 h 5140"/>
              <a:gd name="T20" fmla="*/ 1155089 w 5138"/>
              <a:gd name="T21" fmla="*/ 169977 h 5140"/>
              <a:gd name="T22" fmla="*/ 1319947 w 5138"/>
              <a:gd name="T23" fmla="*/ 74545 h 5140"/>
              <a:gd name="T24" fmla="*/ 1716255 w 5138"/>
              <a:gd name="T25" fmla="*/ 129644 h 5140"/>
              <a:gd name="T26" fmla="*/ 1719855 w 5138"/>
              <a:gd name="T27" fmla="*/ 132885 h 5140"/>
              <a:gd name="T28" fmla="*/ 1774568 w 5138"/>
              <a:gd name="T29" fmla="*/ 529379 h 514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138" h="5140">
                <a:moveTo>
                  <a:pt x="4930" y="1470"/>
                </a:moveTo>
                <a:lnTo>
                  <a:pt x="3954" y="3162"/>
                </a:lnTo>
                <a:lnTo>
                  <a:pt x="3832" y="3372"/>
                </a:lnTo>
                <a:lnTo>
                  <a:pt x="3112" y="4619"/>
                </a:lnTo>
                <a:lnTo>
                  <a:pt x="2992" y="4829"/>
                </a:lnTo>
                <a:lnTo>
                  <a:pt x="2985" y="4842"/>
                </a:lnTo>
                <a:cubicBezTo>
                  <a:pt x="2853" y="5070"/>
                  <a:pt x="2553" y="5139"/>
                  <a:pt x="2336" y="4989"/>
                </a:cubicBezTo>
                <a:cubicBezTo>
                  <a:pt x="1483" y="4398"/>
                  <a:pt x="741" y="3656"/>
                  <a:pt x="150" y="2802"/>
                </a:cubicBezTo>
                <a:cubicBezTo>
                  <a:pt x="0" y="2585"/>
                  <a:pt x="69" y="2286"/>
                  <a:pt x="297" y="2154"/>
                </a:cubicBezTo>
                <a:lnTo>
                  <a:pt x="1242" y="1608"/>
                </a:lnTo>
                <a:lnTo>
                  <a:pt x="3209" y="472"/>
                </a:lnTo>
                <a:lnTo>
                  <a:pt x="3667" y="207"/>
                </a:lnTo>
                <a:cubicBezTo>
                  <a:pt x="4026" y="0"/>
                  <a:pt x="4476" y="66"/>
                  <a:pt x="4768" y="360"/>
                </a:cubicBezTo>
                <a:cubicBezTo>
                  <a:pt x="4772" y="363"/>
                  <a:pt x="4775" y="366"/>
                  <a:pt x="4778" y="369"/>
                </a:cubicBezTo>
                <a:cubicBezTo>
                  <a:pt x="5071" y="662"/>
                  <a:pt x="5137" y="1111"/>
                  <a:pt x="4930" y="147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16FF734E-B339-4BC2-9082-0AA098F80109}"/>
              </a:ext>
            </a:extLst>
          </p:cNvPr>
          <p:cNvSpPr>
            <a:spLocks noChangeArrowheads="1"/>
          </p:cNvSpPr>
          <p:nvPr/>
        </p:nvSpPr>
        <p:spPr bwMode="auto">
          <a:xfrm rot="20699085">
            <a:off x="7003858" y="4070024"/>
            <a:ext cx="2973536" cy="3001930"/>
          </a:xfrm>
          <a:custGeom>
            <a:avLst/>
            <a:gdLst>
              <a:gd name="T0" fmla="*/ 1719403 w 5082"/>
              <a:gd name="T1" fmla="*/ 1715981 h 5130"/>
              <a:gd name="T2" fmla="*/ 1715804 w 5082"/>
              <a:gd name="T3" fmla="*/ 1719580 h 5130"/>
              <a:gd name="T4" fmla="*/ 1343711 w 5082"/>
              <a:gd name="T5" fmla="*/ 1786880 h 5130"/>
              <a:gd name="T6" fmla="*/ 1319600 w 5082"/>
              <a:gd name="T7" fmla="*/ 1774284 h 5130"/>
              <a:gd name="T8" fmla="*/ 1269580 w 5082"/>
              <a:gd name="T9" fmla="*/ 1745492 h 5130"/>
              <a:gd name="T10" fmla="*/ 106878 w 5082"/>
              <a:gd name="T11" fmla="*/ 1074288 h 5130"/>
              <a:gd name="T12" fmla="*/ 53979 w 5082"/>
              <a:gd name="T13" fmla="*/ 840715 h 5130"/>
              <a:gd name="T14" fmla="*/ 840629 w 5082"/>
              <a:gd name="T15" fmla="*/ 53984 h 5130"/>
              <a:gd name="T16" fmla="*/ 1074177 w 5082"/>
              <a:gd name="T17" fmla="*/ 106889 h 5130"/>
              <a:gd name="T18" fmla="*/ 1774102 w 5082"/>
              <a:gd name="T19" fmla="*/ 1320096 h 5130"/>
              <a:gd name="T20" fmla="*/ 1805409 w 5082"/>
              <a:gd name="T21" fmla="*/ 1394234 h 5130"/>
              <a:gd name="T22" fmla="*/ 1814046 w 5082"/>
              <a:gd name="T23" fmla="*/ 1435622 h 5130"/>
              <a:gd name="T24" fmla="*/ 1719403 w 5082"/>
              <a:gd name="T25" fmla="*/ 1715981 h 513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082" h="5130">
                <a:moveTo>
                  <a:pt x="4778" y="4768"/>
                </a:moveTo>
                <a:cubicBezTo>
                  <a:pt x="4775" y="4772"/>
                  <a:pt x="4772" y="4775"/>
                  <a:pt x="4768" y="4778"/>
                </a:cubicBezTo>
                <a:cubicBezTo>
                  <a:pt x="4494" y="5054"/>
                  <a:pt x="4080" y="5129"/>
                  <a:pt x="3734" y="4965"/>
                </a:cubicBezTo>
                <a:cubicBezTo>
                  <a:pt x="3711" y="4955"/>
                  <a:pt x="3689" y="4943"/>
                  <a:pt x="3667" y="4930"/>
                </a:cubicBezTo>
                <a:lnTo>
                  <a:pt x="3528" y="4850"/>
                </a:lnTo>
                <a:lnTo>
                  <a:pt x="297" y="2985"/>
                </a:lnTo>
                <a:cubicBezTo>
                  <a:pt x="69" y="2853"/>
                  <a:pt x="0" y="2553"/>
                  <a:pt x="150" y="2336"/>
                </a:cubicBezTo>
                <a:cubicBezTo>
                  <a:pt x="741" y="1483"/>
                  <a:pt x="1483" y="741"/>
                  <a:pt x="2336" y="150"/>
                </a:cubicBezTo>
                <a:cubicBezTo>
                  <a:pt x="2553" y="0"/>
                  <a:pt x="2853" y="69"/>
                  <a:pt x="2985" y="297"/>
                </a:cubicBezTo>
                <a:lnTo>
                  <a:pt x="4930" y="3668"/>
                </a:lnTo>
                <a:cubicBezTo>
                  <a:pt x="4968" y="3734"/>
                  <a:pt x="4997" y="3803"/>
                  <a:pt x="5017" y="3874"/>
                </a:cubicBezTo>
                <a:cubicBezTo>
                  <a:pt x="5027" y="3912"/>
                  <a:pt x="5036" y="3951"/>
                  <a:pt x="5041" y="3989"/>
                </a:cubicBezTo>
                <a:cubicBezTo>
                  <a:pt x="5081" y="4269"/>
                  <a:pt x="4988" y="4559"/>
                  <a:pt x="4778" y="476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EC9727E5-5897-4081-BF32-EFF7D94AE656}"/>
              </a:ext>
            </a:extLst>
          </p:cNvPr>
          <p:cNvSpPr>
            <a:spLocks noChangeArrowheads="1"/>
          </p:cNvSpPr>
          <p:nvPr/>
        </p:nvSpPr>
        <p:spPr bwMode="auto">
          <a:xfrm rot="20699085">
            <a:off x="7254284" y="8478779"/>
            <a:ext cx="3133570" cy="2227572"/>
          </a:xfrm>
          <a:custGeom>
            <a:avLst/>
            <a:gdLst>
              <a:gd name="T0" fmla="*/ 1738606 w 5354"/>
              <a:gd name="T1" fmla="*/ 620737 h 3805"/>
              <a:gd name="T2" fmla="*/ 1537388 w 5354"/>
              <a:gd name="T3" fmla="*/ 737035 h 3805"/>
              <a:gd name="T4" fmla="*/ 1502832 w 5354"/>
              <a:gd name="T5" fmla="*/ 756838 h 3805"/>
              <a:gd name="T6" fmla="*/ 828628 w 5354"/>
              <a:gd name="T7" fmla="*/ 1146058 h 3805"/>
              <a:gd name="T8" fmla="*/ 794431 w 5354"/>
              <a:gd name="T9" fmla="*/ 1165861 h 3805"/>
              <a:gd name="T10" fmla="*/ 524102 w 5354"/>
              <a:gd name="T11" fmla="*/ 1322126 h 3805"/>
              <a:gd name="T12" fmla="*/ 295527 w 5354"/>
              <a:gd name="T13" fmla="*/ 1251555 h 3805"/>
              <a:gd name="T14" fmla="*/ 7919 w 5354"/>
              <a:gd name="T15" fmla="*/ 175707 h 3805"/>
              <a:gd name="T16" fmla="*/ 170261 w 5354"/>
              <a:gd name="T17" fmla="*/ 0 h 3805"/>
              <a:gd name="T18" fmla="*/ 1572305 w 5354"/>
              <a:gd name="T19" fmla="*/ 0 h 3805"/>
              <a:gd name="T20" fmla="*/ 1885830 w 5354"/>
              <a:gd name="T21" fmla="*/ 243038 h 3805"/>
              <a:gd name="T22" fmla="*/ 1887989 w 5354"/>
              <a:gd name="T23" fmla="*/ 251319 h 3805"/>
              <a:gd name="T24" fmla="*/ 1738606 w 5354"/>
              <a:gd name="T25" fmla="*/ 620737 h 380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354" h="3805">
                <a:moveTo>
                  <a:pt x="4830" y="1724"/>
                </a:moveTo>
                <a:lnTo>
                  <a:pt x="4271" y="2047"/>
                </a:lnTo>
                <a:lnTo>
                  <a:pt x="4175" y="2102"/>
                </a:lnTo>
                <a:lnTo>
                  <a:pt x="2302" y="3183"/>
                </a:lnTo>
                <a:lnTo>
                  <a:pt x="2207" y="3238"/>
                </a:lnTo>
                <a:lnTo>
                  <a:pt x="1456" y="3672"/>
                </a:lnTo>
                <a:cubicBezTo>
                  <a:pt x="1227" y="3804"/>
                  <a:pt x="934" y="3714"/>
                  <a:pt x="821" y="3476"/>
                </a:cubicBezTo>
                <a:cubicBezTo>
                  <a:pt x="377" y="2539"/>
                  <a:pt x="106" y="1525"/>
                  <a:pt x="22" y="488"/>
                </a:cubicBezTo>
                <a:cubicBezTo>
                  <a:pt x="0" y="225"/>
                  <a:pt x="210" y="0"/>
                  <a:pt x="473" y="0"/>
                </a:cubicBezTo>
                <a:lnTo>
                  <a:pt x="4368" y="0"/>
                </a:lnTo>
                <a:cubicBezTo>
                  <a:pt x="4779" y="0"/>
                  <a:pt x="5135" y="279"/>
                  <a:pt x="5239" y="675"/>
                </a:cubicBezTo>
                <a:cubicBezTo>
                  <a:pt x="5242" y="683"/>
                  <a:pt x="5244" y="691"/>
                  <a:pt x="5245" y="698"/>
                </a:cubicBezTo>
                <a:cubicBezTo>
                  <a:pt x="5353" y="1096"/>
                  <a:pt x="5187" y="1517"/>
                  <a:pt x="4830" y="172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36126D04-F68C-4740-BABD-0FB5A796F90E}"/>
              </a:ext>
            </a:extLst>
          </p:cNvPr>
          <p:cNvSpPr>
            <a:spLocks noChangeArrowheads="1"/>
          </p:cNvSpPr>
          <p:nvPr/>
        </p:nvSpPr>
        <p:spPr bwMode="auto">
          <a:xfrm rot="20699085">
            <a:off x="8643451" y="2901520"/>
            <a:ext cx="2227570" cy="3136151"/>
          </a:xfrm>
          <a:custGeom>
            <a:avLst/>
            <a:gdLst>
              <a:gd name="T0" fmla="*/ 1369652 w 3805"/>
              <a:gd name="T1" fmla="*/ 170698 h 5356"/>
              <a:gd name="T2" fmla="*/ 1369652 w 3805"/>
              <a:gd name="T3" fmla="*/ 1573372 h 5356"/>
              <a:gd name="T4" fmla="*/ 1301601 w 3805"/>
              <a:gd name="T5" fmla="*/ 1771799 h 5356"/>
              <a:gd name="T6" fmla="*/ 1285039 w 3805"/>
              <a:gd name="T7" fmla="*/ 1791245 h 5356"/>
              <a:gd name="T8" fmla="*/ 1126254 w 3805"/>
              <a:gd name="T9" fmla="*/ 1887398 h 5356"/>
              <a:gd name="T10" fmla="*/ 1118693 w 3805"/>
              <a:gd name="T11" fmla="*/ 1889559 h 5356"/>
              <a:gd name="T12" fmla="*/ 749276 w 3805"/>
              <a:gd name="T13" fmla="*/ 1739388 h 5356"/>
              <a:gd name="T14" fmla="*/ 47527 w 3805"/>
              <a:gd name="T15" fmla="*/ 524337 h 5356"/>
              <a:gd name="T16" fmla="*/ 118458 w 3805"/>
              <a:gd name="T17" fmla="*/ 295660 h 5356"/>
              <a:gd name="T18" fmla="*/ 1193945 w 3805"/>
              <a:gd name="T19" fmla="*/ 7563 h 5356"/>
              <a:gd name="T20" fmla="*/ 1369652 w 3805"/>
              <a:gd name="T21" fmla="*/ 170698 h 535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805" h="5356">
                <a:moveTo>
                  <a:pt x="3804" y="474"/>
                </a:moveTo>
                <a:lnTo>
                  <a:pt x="3804" y="4369"/>
                </a:lnTo>
                <a:cubicBezTo>
                  <a:pt x="3804" y="4575"/>
                  <a:pt x="3734" y="4767"/>
                  <a:pt x="3615" y="4920"/>
                </a:cubicBezTo>
                <a:cubicBezTo>
                  <a:pt x="3601" y="4939"/>
                  <a:pt x="3585" y="4957"/>
                  <a:pt x="3569" y="4974"/>
                </a:cubicBezTo>
                <a:cubicBezTo>
                  <a:pt x="3454" y="5101"/>
                  <a:pt x="3303" y="5195"/>
                  <a:pt x="3128" y="5241"/>
                </a:cubicBezTo>
                <a:cubicBezTo>
                  <a:pt x="3121" y="5243"/>
                  <a:pt x="3114" y="5245"/>
                  <a:pt x="3107" y="5247"/>
                </a:cubicBezTo>
                <a:cubicBezTo>
                  <a:pt x="2708" y="5355"/>
                  <a:pt x="2287" y="5188"/>
                  <a:pt x="2081" y="4830"/>
                </a:cubicBezTo>
                <a:lnTo>
                  <a:pt x="132" y="1456"/>
                </a:lnTo>
                <a:cubicBezTo>
                  <a:pt x="0" y="1227"/>
                  <a:pt x="90" y="933"/>
                  <a:pt x="329" y="821"/>
                </a:cubicBezTo>
                <a:cubicBezTo>
                  <a:pt x="1266" y="377"/>
                  <a:pt x="2279" y="106"/>
                  <a:pt x="3316" y="21"/>
                </a:cubicBezTo>
                <a:cubicBezTo>
                  <a:pt x="3579" y="0"/>
                  <a:pt x="3804" y="209"/>
                  <a:pt x="3804" y="47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88625A42-6258-4329-9EA8-8F4CB9234271}"/>
              </a:ext>
            </a:extLst>
          </p:cNvPr>
          <p:cNvSpPr>
            <a:spLocks noChangeArrowheads="1"/>
          </p:cNvSpPr>
          <p:nvPr/>
        </p:nvSpPr>
        <p:spPr bwMode="auto">
          <a:xfrm rot="20699085">
            <a:off x="6613645" y="6090424"/>
            <a:ext cx="3133570" cy="2227572"/>
          </a:xfrm>
          <a:custGeom>
            <a:avLst/>
            <a:gdLst>
              <a:gd name="T0" fmla="*/ 1887989 w 5354"/>
              <a:gd name="T1" fmla="*/ 1118628 h 3804"/>
              <a:gd name="T2" fmla="*/ 1885830 w 5354"/>
              <a:gd name="T3" fmla="*/ 1126551 h 3804"/>
              <a:gd name="T4" fmla="*/ 1814558 w 5354"/>
              <a:gd name="T5" fmla="*/ 1260527 h 3804"/>
              <a:gd name="T6" fmla="*/ 1804119 w 5354"/>
              <a:gd name="T7" fmla="*/ 1271692 h 3804"/>
              <a:gd name="T8" fmla="*/ 1572305 w 5354"/>
              <a:gd name="T9" fmla="*/ 1369653 h 3804"/>
              <a:gd name="T10" fmla="*/ 170261 w 5354"/>
              <a:gd name="T11" fmla="*/ 1369653 h 3804"/>
              <a:gd name="T12" fmla="*/ 7919 w 5354"/>
              <a:gd name="T13" fmla="*/ 1194259 h 3804"/>
              <a:gd name="T14" fmla="*/ 295527 w 5354"/>
              <a:gd name="T15" fmla="*/ 118129 h 3804"/>
              <a:gd name="T16" fmla="*/ 524102 w 5354"/>
              <a:gd name="T17" fmla="*/ 47180 h 3804"/>
              <a:gd name="T18" fmla="*/ 1738606 w 5354"/>
              <a:gd name="T19" fmla="*/ 749113 h 3804"/>
              <a:gd name="T20" fmla="*/ 1887989 w 5354"/>
              <a:gd name="T21" fmla="*/ 1118628 h 380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354" h="3804">
                <a:moveTo>
                  <a:pt x="5245" y="3106"/>
                </a:moveTo>
                <a:cubicBezTo>
                  <a:pt x="5244" y="3113"/>
                  <a:pt x="5242" y="3121"/>
                  <a:pt x="5239" y="3128"/>
                </a:cubicBezTo>
                <a:cubicBezTo>
                  <a:pt x="5203" y="3269"/>
                  <a:pt x="5133" y="3395"/>
                  <a:pt x="5041" y="3500"/>
                </a:cubicBezTo>
                <a:cubicBezTo>
                  <a:pt x="5032" y="3510"/>
                  <a:pt x="5022" y="3521"/>
                  <a:pt x="5012" y="3531"/>
                </a:cubicBezTo>
                <a:cubicBezTo>
                  <a:pt x="4847" y="3701"/>
                  <a:pt x="4618" y="3803"/>
                  <a:pt x="4368" y="3803"/>
                </a:cubicBezTo>
                <a:lnTo>
                  <a:pt x="473" y="3803"/>
                </a:lnTo>
                <a:cubicBezTo>
                  <a:pt x="210" y="3803"/>
                  <a:pt x="0" y="3579"/>
                  <a:pt x="22" y="3316"/>
                </a:cubicBezTo>
                <a:cubicBezTo>
                  <a:pt x="106" y="2278"/>
                  <a:pt x="377" y="1265"/>
                  <a:pt x="821" y="328"/>
                </a:cubicBezTo>
                <a:cubicBezTo>
                  <a:pt x="934" y="89"/>
                  <a:pt x="1227" y="0"/>
                  <a:pt x="1456" y="131"/>
                </a:cubicBezTo>
                <a:lnTo>
                  <a:pt x="4830" y="2080"/>
                </a:lnTo>
                <a:cubicBezTo>
                  <a:pt x="5187" y="2286"/>
                  <a:pt x="5353" y="2707"/>
                  <a:pt x="5245" y="310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TextBox 90">
            <a:extLst>
              <a:ext uri="{FF2B5EF4-FFF2-40B4-BE49-F238E27FC236}">
                <a16:creationId xmlns:a16="http://schemas.microsoft.com/office/drawing/2014/main" id="{F4320F88-589E-442F-A2B0-4EE89EC30FFD}"/>
              </a:ext>
            </a:extLst>
          </p:cNvPr>
          <p:cNvSpPr txBox="1"/>
          <p:nvPr/>
        </p:nvSpPr>
        <p:spPr>
          <a:xfrm>
            <a:off x="8905267" y="3512112"/>
            <a:ext cx="1703938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01</a:t>
            </a:r>
          </a:p>
        </p:txBody>
      </p:sp>
      <p:sp>
        <p:nvSpPr>
          <p:cNvPr id="62" name="TextBox 90">
            <a:extLst>
              <a:ext uri="{FF2B5EF4-FFF2-40B4-BE49-F238E27FC236}">
                <a16:creationId xmlns:a16="http://schemas.microsoft.com/office/drawing/2014/main" id="{897E5575-601D-4040-9A17-7B2D7B603129}"/>
              </a:ext>
            </a:extLst>
          </p:cNvPr>
          <p:cNvSpPr txBox="1"/>
          <p:nvPr/>
        </p:nvSpPr>
        <p:spPr>
          <a:xfrm>
            <a:off x="7509623" y="5025898"/>
            <a:ext cx="1703938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02</a:t>
            </a:r>
          </a:p>
        </p:txBody>
      </p:sp>
      <p:sp>
        <p:nvSpPr>
          <p:cNvPr id="63" name="TextBox 90">
            <a:extLst>
              <a:ext uri="{FF2B5EF4-FFF2-40B4-BE49-F238E27FC236}">
                <a16:creationId xmlns:a16="http://schemas.microsoft.com/office/drawing/2014/main" id="{33AEA825-5854-4788-9024-47D79A062805}"/>
              </a:ext>
            </a:extLst>
          </p:cNvPr>
          <p:cNvSpPr txBox="1"/>
          <p:nvPr/>
        </p:nvSpPr>
        <p:spPr>
          <a:xfrm>
            <a:off x="6979350" y="6968671"/>
            <a:ext cx="1703938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03</a:t>
            </a:r>
          </a:p>
        </p:txBody>
      </p:sp>
      <p:sp>
        <p:nvSpPr>
          <p:cNvPr id="64" name="TextBox 90">
            <a:extLst>
              <a:ext uri="{FF2B5EF4-FFF2-40B4-BE49-F238E27FC236}">
                <a16:creationId xmlns:a16="http://schemas.microsoft.com/office/drawing/2014/main" id="{8816CAC9-A35E-438F-B571-AB2D4D020E86}"/>
              </a:ext>
            </a:extLst>
          </p:cNvPr>
          <p:cNvSpPr txBox="1"/>
          <p:nvPr/>
        </p:nvSpPr>
        <p:spPr>
          <a:xfrm>
            <a:off x="7509623" y="8885827"/>
            <a:ext cx="1703938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04</a:t>
            </a:r>
          </a:p>
        </p:txBody>
      </p:sp>
      <p:sp>
        <p:nvSpPr>
          <p:cNvPr id="65" name="TextBox 90">
            <a:extLst>
              <a:ext uri="{FF2B5EF4-FFF2-40B4-BE49-F238E27FC236}">
                <a16:creationId xmlns:a16="http://schemas.microsoft.com/office/drawing/2014/main" id="{B4A77864-DF03-41DF-B728-37EBE3A9F479}"/>
              </a:ext>
            </a:extLst>
          </p:cNvPr>
          <p:cNvSpPr txBox="1"/>
          <p:nvPr/>
        </p:nvSpPr>
        <p:spPr>
          <a:xfrm>
            <a:off x="8905267" y="10629501"/>
            <a:ext cx="1703938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05</a:t>
            </a:r>
          </a:p>
        </p:txBody>
      </p:sp>
      <p:sp>
        <p:nvSpPr>
          <p:cNvPr id="66" name="TextBox 90">
            <a:extLst>
              <a:ext uri="{FF2B5EF4-FFF2-40B4-BE49-F238E27FC236}">
                <a16:creationId xmlns:a16="http://schemas.microsoft.com/office/drawing/2014/main" id="{E246E429-2124-40C9-B812-0204E05C0D8E}"/>
              </a:ext>
            </a:extLst>
          </p:cNvPr>
          <p:cNvSpPr txBox="1"/>
          <p:nvPr/>
        </p:nvSpPr>
        <p:spPr>
          <a:xfrm flipH="1">
            <a:off x="13774936" y="3517057"/>
            <a:ext cx="1703938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01</a:t>
            </a:r>
          </a:p>
        </p:txBody>
      </p:sp>
      <p:sp>
        <p:nvSpPr>
          <p:cNvPr id="67" name="TextBox 90">
            <a:extLst>
              <a:ext uri="{FF2B5EF4-FFF2-40B4-BE49-F238E27FC236}">
                <a16:creationId xmlns:a16="http://schemas.microsoft.com/office/drawing/2014/main" id="{7C6296CA-0581-4517-9228-3F4EFAB0BBBC}"/>
              </a:ext>
            </a:extLst>
          </p:cNvPr>
          <p:cNvSpPr txBox="1"/>
          <p:nvPr/>
        </p:nvSpPr>
        <p:spPr>
          <a:xfrm flipH="1">
            <a:off x="15170580" y="5030843"/>
            <a:ext cx="1703938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02</a:t>
            </a:r>
          </a:p>
        </p:txBody>
      </p:sp>
      <p:sp>
        <p:nvSpPr>
          <p:cNvPr id="68" name="TextBox 90">
            <a:extLst>
              <a:ext uri="{FF2B5EF4-FFF2-40B4-BE49-F238E27FC236}">
                <a16:creationId xmlns:a16="http://schemas.microsoft.com/office/drawing/2014/main" id="{736DD292-5F49-4C0A-A950-27A8AEDD31FB}"/>
              </a:ext>
            </a:extLst>
          </p:cNvPr>
          <p:cNvSpPr txBox="1"/>
          <p:nvPr/>
        </p:nvSpPr>
        <p:spPr>
          <a:xfrm flipH="1">
            <a:off x="15700853" y="6973616"/>
            <a:ext cx="1703938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03</a:t>
            </a:r>
          </a:p>
        </p:txBody>
      </p:sp>
      <p:sp>
        <p:nvSpPr>
          <p:cNvPr id="69" name="TextBox 90">
            <a:extLst>
              <a:ext uri="{FF2B5EF4-FFF2-40B4-BE49-F238E27FC236}">
                <a16:creationId xmlns:a16="http://schemas.microsoft.com/office/drawing/2014/main" id="{61F224FF-1096-4CB5-8347-B161F3CA7AB3}"/>
              </a:ext>
            </a:extLst>
          </p:cNvPr>
          <p:cNvSpPr txBox="1"/>
          <p:nvPr/>
        </p:nvSpPr>
        <p:spPr>
          <a:xfrm flipH="1">
            <a:off x="15170580" y="8890772"/>
            <a:ext cx="1703938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04</a:t>
            </a:r>
          </a:p>
        </p:txBody>
      </p:sp>
      <p:sp>
        <p:nvSpPr>
          <p:cNvPr id="70" name="TextBox 90">
            <a:extLst>
              <a:ext uri="{FF2B5EF4-FFF2-40B4-BE49-F238E27FC236}">
                <a16:creationId xmlns:a16="http://schemas.microsoft.com/office/drawing/2014/main" id="{772D3417-61AC-4040-8554-F0956A8F2ED9}"/>
              </a:ext>
            </a:extLst>
          </p:cNvPr>
          <p:cNvSpPr txBox="1"/>
          <p:nvPr/>
        </p:nvSpPr>
        <p:spPr>
          <a:xfrm flipH="1">
            <a:off x="13774936" y="10634446"/>
            <a:ext cx="1703938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Aspect 05</a:t>
            </a:r>
          </a:p>
        </p:txBody>
      </p:sp>
    </p:spTree>
    <p:extLst>
      <p:ext uri="{BB962C8B-B14F-4D97-AF65-F5344CB8AC3E}">
        <p14:creationId xmlns:p14="http://schemas.microsoft.com/office/powerpoint/2010/main" val="2363806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A471C86C-5DF1-433F-AAC8-EBBDC763D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9333" y="2544131"/>
            <a:ext cx="9235563" cy="1678805"/>
          </a:xfrm>
          <a:custGeom>
            <a:avLst/>
            <a:gdLst>
              <a:gd name="T0" fmla="*/ 0 w 9487"/>
              <a:gd name="T1" fmla="*/ 0 h 1722"/>
              <a:gd name="T2" fmla="*/ 3056576 w 9487"/>
              <a:gd name="T3" fmla="*/ 0 h 1722"/>
              <a:gd name="T4" fmla="*/ 3414352 w 9487"/>
              <a:gd name="T5" fmla="*/ 620353 h 1722"/>
              <a:gd name="T6" fmla="*/ 357776 w 9487"/>
              <a:gd name="T7" fmla="*/ 620353 h 1722"/>
              <a:gd name="T8" fmla="*/ 0 w 9487"/>
              <a:gd name="T9" fmla="*/ 0 h 17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487" h="1722">
                <a:moveTo>
                  <a:pt x="0" y="0"/>
                </a:moveTo>
                <a:lnTo>
                  <a:pt x="8492" y="0"/>
                </a:lnTo>
                <a:lnTo>
                  <a:pt x="9486" y="1721"/>
                </a:lnTo>
                <a:lnTo>
                  <a:pt x="994" y="1721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652EC580-606C-4F84-AFB4-8B0C4A171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5395" y="4218641"/>
            <a:ext cx="9235566" cy="1678805"/>
          </a:xfrm>
          <a:custGeom>
            <a:avLst/>
            <a:gdLst>
              <a:gd name="T0" fmla="*/ 0 w 9487"/>
              <a:gd name="T1" fmla="*/ 0 h 1723"/>
              <a:gd name="T2" fmla="*/ 3056577 w 9487"/>
              <a:gd name="T3" fmla="*/ 0 h 1723"/>
              <a:gd name="T4" fmla="*/ 3414353 w 9487"/>
              <a:gd name="T5" fmla="*/ 620353 h 1723"/>
              <a:gd name="T6" fmla="*/ 357776 w 9487"/>
              <a:gd name="T7" fmla="*/ 620353 h 1723"/>
              <a:gd name="T8" fmla="*/ 0 w 9487"/>
              <a:gd name="T9" fmla="*/ 0 h 1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487" h="1723">
                <a:moveTo>
                  <a:pt x="0" y="0"/>
                </a:moveTo>
                <a:lnTo>
                  <a:pt x="8492" y="0"/>
                </a:lnTo>
                <a:lnTo>
                  <a:pt x="9486" y="1722"/>
                </a:lnTo>
                <a:lnTo>
                  <a:pt x="994" y="1722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606E872F-627C-4B0C-A935-9DF3A6425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95751" y="5897445"/>
            <a:ext cx="9235566" cy="1678802"/>
          </a:xfrm>
          <a:custGeom>
            <a:avLst/>
            <a:gdLst>
              <a:gd name="T0" fmla="*/ 0 w 9487"/>
              <a:gd name="T1" fmla="*/ 0 h 1722"/>
              <a:gd name="T2" fmla="*/ 3056577 w 9487"/>
              <a:gd name="T3" fmla="*/ 0 h 1722"/>
              <a:gd name="T4" fmla="*/ 3414353 w 9487"/>
              <a:gd name="T5" fmla="*/ 620352 h 1722"/>
              <a:gd name="T6" fmla="*/ 357776 w 9487"/>
              <a:gd name="T7" fmla="*/ 620352 h 1722"/>
              <a:gd name="T8" fmla="*/ 0 w 9487"/>
              <a:gd name="T9" fmla="*/ 0 h 17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487" h="1722">
                <a:moveTo>
                  <a:pt x="0" y="0"/>
                </a:moveTo>
                <a:lnTo>
                  <a:pt x="8492" y="0"/>
                </a:lnTo>
                <a:lnTo>
                  <a:pt x="9486" y="1721"/>
                </a:lnTo>
                <a:lnTo>
                  <a:pt x="994" y="1721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F36949C0-E2A2-4382-8EE3-F407C6BCB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6766" y="3323586"/>
            <a:ext cx="4394382" cy="3806082"/>
          </a:xfrm>
          <a:custGeom>
            <a:avLst/>
            <a:gdLst>
              <a:gd name="T0" fmla="*/ 1072790 w 5964"/>
              <a:gd name="T1" fmla="*/ 0 h 5165"/>
              <a:gd name="T2" fmla="*/ 2145940 w 5964"/>
              <a:gd name="T3" fmla="*/ 1858603 h 5165"/>
              <a:gd name="T4" fmla="*/ 0 w 5964"/>
              <a:gd name="T5" fmla="*/ 1858603 h 5165"/>
              <a:gd name="T6" fmla="*/ 1072790 w 5964"/>
              <a:gd name="T7" fmla="*/ 0 h 516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964" h="5165">
                <a:moveTo>
                  <a:pt x="2981" y="0"/>
                </a:moveTo>
                <a:lnTo>
                  <a:pt x="5963" y="5164"/>
                </a:lnTo>
                <a:lnTo>
                  <a:pt x="0" y="5164"/>
                </a:lnTo>
                <a:lnTo>
                  <a:pt x="2981" y="0"/>
                </a:lnTo>
              </a:path>
            </a:pathLst>
          </a:custGeom>
          <a:solidFill>
            <a:schemeClr val="bg2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7D5BB64C-BE94-495E-A74F-1A855B654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4717" y="3034267"/>
            <a:ext cx="3598049" cy="3112872"/>
          </a:xfrm>
          <a:custGeom>
            <a:avLst/>
            <a:gdLst>
              <a:gd name="T0" fmla="*/ 664802 w 3694"/>
              <a:gd name="T1" fmla="*/ 0 h 3199"/>
              <a:gd name="T2" fmla="*/ 1329965 w 3694"/>
              <a:gd name="T3" fmla="*/ 1150578 h 3199"/>
              <a:gd name="T4" fmla="*/ 0 w 3694"/>
              <a:gd name="T5" fmla="*/ 1150578 h 3199"/>
              <a:gd name="T6" fmla="*/ 664802 w 3694"/>
              <a:gd name="T7" fmla="*/ 0 h 319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694" h="3199">
                <a:moveTo>
                  <a:pt x="1846" y="0"/>
                </a:moveTo>
                <a:lnTo>
                  <a:pt x="3693" y="3198"/>
                </a:lnTo>
                <a:lnTo>
                  <a:pt x="0" y="3198"/>
                </a:lnTo>
                <a:lnTo>
                  <a:pt x="1846" y="0"/>
                </a:lnTo>
              </a:path>
            </a:pathLst>
          </a:custGeom>
          <a:solidFill>
            <a:schemeClr val="tx2">
              <a:lumMod val="10000"/>
              <a:lumOff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5287F7E7-034E-4607-AC58-AE2D28DE9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8458" y="11157121"/>
            <a:ext cx="9235563" cy="1678805"/>
          </a:xfrm>
          <a:custGeom>
            <a:avLst/>
            <a:gdLst>
              <a:gd name="T0" fmla="*/ 3414352 w 9487"/>
              <a:gd name="T1" fmla="*/ 620353 h 1722"/>
              <a:gd name="T2" fmla="*/ 357776 w 9487"/>
              <a:gd name="T3" fmla="*/ 620353 h 1722"/>
              <a:gd name="T4" fmla="*/ 0 w 9487"/>
              <a:gd name="T5" fmla="*/ 0 h 1722"/>
              <a:gd name="T6" fmla="*/ 3056576 w 9487"/>
              <a:gd name="T7" fmla="*/ 0 h 1722"/>
              <a:gd name="T8" fmla="*/ 3414352 w 9487"/>
              <a:gd name="T9" fmla="*/ 620353 h 17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487" h="1722">
                <a:moveTo>
                  <a:pt x="9486" y="1721"/>
                </a:moveTo>
                <a:lnTo>
                  <a:pt x="994" y="1721"/>
                </a:lnTo>
                <a:lnTo>
                  <a:pt x="0" y="0"/>
                </a:lnTo>
                <a:lnTo>
                  <a:pt x="8492" y="0"/>
                </a:lnTo>
                <a:lnTo>
                  <a:pt x="9486" y="1721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34C7FBB3-D094-4518-AE4C-7DEB28978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2394" y="9482612"/>
            <a:ext cx="9235566" cy="1678805"/>
          </a:xfrm>
          <a:custGeom>
            <a:avLst/>
            <a:gdLst>
              <a:gd name="T0" fmla="*/ 3414353 w 9486"/>
              <a:gd name="T1" fmla="*/ 620353 h 1723"/>
              <a:gd name="T2" fmla="*/ 357454 w 9486"/>
              <a:gd name="T3" fmla="*/ 620353 h 1723"/>
              <a:gd name="T4" fmla="*/ 0 w 9486"/>
              <a:gd name="T5" fmla="*/ 0 h 1723"/>
              <a:gd name="T6" fmla="*/ 3056899 w 9486"/>
              <a:gd name="T7" fmla="*/ 0 h 1723"/>
              <a:gd name="T8" fmla="*/ 3414353 w 9486"/>
              <a:gd name="T9" fmla="*/ 620353 h 1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486" h="1723">
                <a:moveTo>
                  <a:pt x="9485" y="1722"/>
                </a:moveTo>
                <a:lnTo>
                  <a:pt x="993" y="1722"/>
                </a:lnTo>
                <a:lnTo>
                  <a:pt x="0" y="0"/>
                </a:lnTo>
                <a:lnTo>
                  <a:pt x="8492" y="0"/>
                </a:lnTo>
                <a:lnTo>
                  <a:pt x="9485" y="1722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FB0B3CD1-86C0-4EC0-AF25-7DE402A0D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6332" y="7803810"/>
            <a:ext cx="9235563" cy="1678802"/>
          </a:xfrm>
          <a:custGeom>
            <a:avLst/>
            <a:gdLst>
              <a:gd name="T0" fmla="*/ 3414352 w 9487"/>
              <a:gd name="T1" fmla="*/ 620352 h 1722"/>
              <a:gd name="T2" fmla="*/ 357776 w 9487"/>
              <a:gd name="T3" fmla="*/ 620352 h 1722"/>
              <a:gd name="T4" fmla="*/ 0 w 9487"/>
              <a:gd name="T5" fmla="*/ 0 h 1722"/>
              <a:gd name="T6" fmla="*/ 3056576 w 9487"/>
              <a:gd name="T7" fmla="*/ 0 h 1722"/>
              <a:gd name="T8" fmla="*/ 3414352 w 9487"/>
              <a:gd name="T9" fmla="*/ 620352 h 17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487" h="1722">
                <a:moveTo>
                  <a:pt x="9486" y="1721"/>
                </a:moveTo>
                <a:lnTo>
                  <a:pt x="994" y="1721"/>
                </a:lnTo>
                <a:lnTo>
                  <a:pt x="0" y="0"/>
                </a:lnTo>
                <a:lnTo>
                  <a:pt x="8492" y="0"/>
                </a:lnTo>
                <a:lnTo>
                  <a:pt x="9486" y="172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7EDED823-0818-4720-A7B1-19C67E91C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02207" y="8190750"/>
            <a:ext cx="4394380" cy="3806078"/>
          </a:xfrm>
          <a:custGeom>
            <a:avLst/>
            <a:gdLst>
              <a:gd name="T0" fmla="*/ 1073150 w 5964"/>
              <a:gd name="T1" fmla="*/ 1858602 h 5165"/>
              <a:gd name="T2" fmla="*/ 0 w 5964"/>
              <a:gd name="T3" fmla="*/ 0 h 5165"/>
              <a:gd name="T4" fmla="*/ 2145940 w 5964"/>
              <a:gd name="T5" fmla="*/ 0 h 5165"/>
              <a:gd name="T6" fmla="*/ 1073150 w 5964"/>
              <a:gd name="T7" fmla="*/ 1858602 h 516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964" h="5165">
                <a:moveTo>
                  <a:pt x="2982" y="5164"/>
                </a:moveTo>
                <a:lnTo>
                  <a:pt x="0" y="0"/>
                </a:lnTo>
                <a:lnTo>
                  <a:pt x="5963" y="0"/>
                </a:lnTo>
                <a:lnTo>
                  <a:pt x="2982" y="5164"/>
                </a:lnTo>
              </a:path>
            </a:pathLst>
          </a:custGeom>
          <a:solidFill>
            <a:schemeClr val="bg2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198D647B-23BE-4EE8-B052-484CA8386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4881" y="9228626"/>
            <a:ext cx="3593756" cy="3112869"/>
          </a:xfrm>
          <a:custGeom>
            <a:avLst/>
            <a:gdLst>
              <a:gd name="T0" fmla="*/ 664189 w 3693"/>
              <a:gd name="T1" fmla="*/ 1150577 h 3199"/>
              <a:gd name="T2" fmla="*/ 0 w 3693"/>
              <a:gd name="T3" fmla="*/ 0 h 3199"/>
              <a:gd name="T4" fmla="*/ 1328378 w 3693"/>
              <a:gd name="T5" fmla="*/ 0 h 3199"/>
              <a:gd name="T6" fmla="*/ 664189 w 3693"/>
              <a:gd name="T7" fmla="*/ 1150577 h 319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693" h="3199">
                <a:moveTo>
                  <a:pt x="1846" y="3198"/>
                </a:moveTo>
                <a:lnTo>
                  <a:pt x="0" y="0"/>
                </a:lnTo>
                <a:lnTo>
                  <a:pt x="3692" y="0"/>
                </a:lnTo>
                <a:lnTo>
                  <a:pt x="1846" y="3198"/>
                </a:lnTo>
              </a:path>
            </a:pathLst>
          </a:custGeom>
          <a:solidFill>
            <a:schemeClr val="tx2">
              <a:lumMod val="10000"/>
              <a:lumOff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Box 90">
            <a:extLst>
              <a:ext uri="{FF2B5EF4-FFF2-40B4-BE49-F238E27FC236}">
                <a16:creationId xmlns:a16="http://schemas.microsoft.com/office/drawing/2014/main" id="{57C88C83-0290-488B-9613-3BF5AC89FE9A}"/>
              </a:ext>
            </a:extLst>
          </p:cNvPr>
          <p:cNvSpPr txBox="1"/>
          <p:nvPr/>
        </p:nvSpPr>
        <p:spPr>
          <a:xfrm>
            <a:off x="8478707" y="6463862"/>
            <a:ext cx="159050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</a:t>
            </a:r>
          </a:p>
        </p:txBody>
      </p:sp>
      <p:sp>
        <p:nvSpPr>
          <p:cNvPr id="19" name="TextBox 2">
            <a:extLst>
              <a:ext uri="{FF2B5EF4-FFF2-40B4-BE49-F238E27FC236}">
                <a16:creationId xmlns:a16="http://schemas.microsoft.com/office/drawing/2014/main" id="{9CDCFF51-82FD-4A4A-8A50-33788B3BBB84}"/>
              </a:ext>
            </a:extLst>
          </p:cNvPr>
          <p:cNvSpPr txBox="1"/>
          <p:nvPr/>
        </p:nvSpPr>
        <p:spPr>
          <a:xfrm>
            <a:off x="6990887" y="4306738"/>
            <a:ext cx="1225015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</a:t>
            </a:r>
            <a:endParaRPr lang="en-US" sz="110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0" name="TextBox 90">
            <a:extLst>
              <a:ext uri="{FF2B5EF4-FFF2-40B4-BE49-F238E27FC236}">
                <a16:creationId xmlns:a16="http://schemas.microsoft.com/office/drawing/2014/main" id="{9530A0BC-4323-485E-AA6F-CE041D4E0371}"/>
              </a:ext>
            </a:extLst>
          </p:cNvPr>
          <p:cNvSpPr txBox="1"/>
          <p:nvPr/>
        </p:nvSpPr>
        <p:spPr>
          <a:xfrm>
            <a:off x="10204189" y="2794679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47466AC7-AC0B-443F-96F4-E1403C22FBF6}"/>
              </a:ext>
            </a:extLst>
          </p:cNvPr>
          <p:cNvSpPr txBox="1">
            <a:spLocks/>
          </p:cNvSpPr>
          <p:nvPr/>
        </p:nvSpPr>
        <p:spPr>
          <a:xfrm>
            <a:off x="10204189" y="3402937"/>
            <a:ext cx="776978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34" name="TextBox 90">
            <a:extLst>
              <a:ext uri="{FF2B5EF4-FFF2-40B4-BE49-F238E27FC236}">
                <a16:creationId xmlns:a16="http://schemas.microsoft.com/office/drawing/2014/main" id="{506F5657-5747-497F-94E8-C8B5304D8183}"/>
              </a:ext>
            </a:extLst>
          </p:cNvPr>
          <p:cNvSpPr txBox="1"/>
          <p:nvPr/>
        </p:nvSpPr>
        <p:spPr>
          <a:xfrm>
            <a:off x="11172398" y="4469189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7275FB78-B485-44A9-8FC9-DCB68DAA0812}"/>
              </a:ext>
            </a:extLst>
          </p:cNvPr>
          <p:cNvSpPr txBox="1">
            <a:spLocks/>
          </p:cNvSpPr>
          <p:nvPr/>
        </p:nvSpPr>
        <p:spPr>
          <a:xfrm>
            <a:off x="11172398" y="5077447"/>
            <a:ext cx="776978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37" name="TextBox 90">
            <a:extLst>
              <a:ext uri="{FF2B5EF4-FFF2-40B4-BE49-F238E27FC236}">
                <a16:creationId xmlns:a16="http://schemas.microsoft.com/office/drawing/2014/main" id="{F445D971-A7D8-463D-91C9-FFD3ECD494F1}"/>
              </a:ext>
            </a:extLst>
          </p:cNvPr>
          <p:cNvSpPr txBox="1"/>
          <p:nvPr/>
        </p:nvSpPr>
        <p:spPr>
          <a:xfrm>
            <a:off x="12140607" y="6147992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36C29688-CF60-4CA0-BFF3-514FF2797817}"/>
              </a:ext>
            </a:extLst>
          </p:cNvPr>
          <p:cNvSpPr txBox="1">
            <a:spLocks/>
          </p:cNvSpPr>
          <p:nvPr/>
        </p:nvSpPr>
        <p:spPr>
          <a:xfrm>
            <a:off x="12140607" y="6756250"/>
            <a:ext cx="776978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1" name="TextBox 90">
            <a:extLst>
              <a:ext uri="{FF2B5EF4-FFF2-40B4-BE49-F238E27FC236}">
                <a16:creationId xmlns:a16="http://schemas.microsoft.com/office/drawing/2014/main" id="{A4483853-CEEB-4361-A5EA-7056F4E311AB}"/>
              </a:ext>
            </a:extLst>
          </p:cNvPr>
          <p:cNvSpPr txBox="1"/>
          <p:nvPr/>
        </p:nvSpPr>
        <p:spPr>
          <a:xfrm flipH="1">
            <a:off x="9937893" y="8054357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E930EED2-E17C-441A-8FED-780CCC4A0827}"/>
              </a:ext>
            </a:extLst>
          </p:cNvPr>
          <p:cNvSpPr txBox="1">
            <a:spLocks/>
          </p:cNvSpPr>
          <p:nvPr/>
        </p:nvSpPr>
        <p:spPr>
          <a:xfrm flipH="1">
            <a:off x="4462329" y="8662615"/>
            <a:ext cx="776978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4" name="TextBox 90">
            <a:extLst>
              <a:ext uri="{FF2B5EF4-FFF2-40B4-BE49-F238E27FC236}">
                <a16:creationId xmlns:a16="http://schemas.microsoft.com/office/drawing/2014/main" id="{C19D3C88-8A17-4A28-855E-720FA374A93C}"/>
              </a:ext>
            </a:extLst>
          </p:cNvPr>
          <p:cNvSpPr txBox="1"/>
          <p:nvPr/>
        </p:nvSpPr>
        <p:spPr>
          <a:xfrm flipH="1">
            <a:off x="10906420" y="9733160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D8CEB82E-D83C-4392-B372-0305A80B9DC6}"/>
              </a:ext>
            </a:extLst>
          </p:cNvPr>
          <p:cNvSpPr txBox="1">
            <a:spLocks/>
          </p:cNvSpPr>
          <p:nvPr/>
        </p:nvSpPr>
        <p:spPr>
          <a:xfrm flipH="1">
            <a:off x="5430856" y="10341418"/>
            <a:ext cx="776978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7" name="TextBox 90">
            <a:extLst>
              <a:ext uri="{FF2B5EF4-FFF2-40B4-BE49-F238E27FC236}">
                <a16:creationId xmlns:a16="http://schemas.microsoft.com/office/drawing/2014/main" id="{57EBAF05-B254-4C5E-B722-3E71FF333CD1}"/>
              </a:ext>
            </a:extLst>
          </p:cNvPr>
          <p:cNvSpPr txBox="1"/>
          <p:nvPr/>
        </p:nvSpPr>
        <p:spPr>
          <a:xfrm flipH="1">
            <a:off x="11874947" y="11407669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9665951F-892A-421B-8D2E-3D987158D5D0}"/>
              </a:ext>
            </a:extLst>
          </p:cNvPr>
          <p:cNvSpPr txBox="1">
            <a:spLocks/>
          </p:cNvSpPr>
          <p:nvPr/>
        </p:nvSpPr>
        <p:spPr>
          <a:xfrm flipH="1">
            <a:off x="6399383" y="12015927"/>
            <a:ext cx="7769782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53" name="TextBox 90">
            <a:extLst>
              <a:ext uri="{FF2B5EF4-FFF2-40B4-BE49-F238E27FC236}">
                <a16:creationId xmlns:a16="http://schemas.microsoft.com/office/drawing/2014/main" id="{621D9DC3-7088-4A64-9160-F84EC2DCEA83}"/>
              </a:ext>
            </a:extLst>
          </p:cNvPr>
          <p:cNvSpPr txBox="1"/>
          <p:nvPr/>
        </p:nvSpPr>
        <p:spPr>
          <a:xfrm flipH="1">
            <a:off x="14393991" y="8350824"/>
            <a:ext cx="159050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</a:t>
            </a:r>
          </a:p>
        </p:txBody>
      </p:sp>
      <p:sp>
        <p:nvSpPr>
          <p:cNvPr id="54" name="TextBox 2">
            <a:extLst>
              <a:ext uri="{FF2B5EF4-FFF2-40B4-BE49-F238E27FC236}">
                <a16:creationId xmlns:a16="http://schemas.microsoft.com/office/drawing/2014/main" id="{B486CD8F-F5CF-4323-9EE4-AE9B6523ACE1}"/>
              </a:ext>
            </a:extLst>
          </p:cNvPr>
          <p:cNvSpPr txBox="1"/>
          <p:nvPr/>
        </p:nvSpPr>
        <p:spPr>
          <a:xfrm flipH="1">
            <a:off x="16234124" y="9599216"/>
            <a:ext cx="1114409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</a:t>
            </a:r>
            <a:endParaRPr lang="en-US" sz="110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55" name="Shape 2546">
            <a:extLst>
              <a:ext uri="{FF2B5EF4-FFF2-40B4-BE49-F238E27FC236}">
                <a16:creationId xmlns:a16="http://schemas.microsoft.com/office/drawing/2014/main" id="{A57BB4EF-3B8A-4B17-BE0D-64DDEEC0ECF3}"/>
              </a:ext>
            </a:extLst>
          </p:cNvPr>
          <p:cNvSpPr>
            <a:spLocks noChangeAspect="1"/>
          </p:cNvSpPr>
          <p:nvPr/>
        </p:nvSpPr>
        <p:spPr>
          <a:xfrm>
            <a:off x="19560961" y="4829502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612">
            <a:extLst>
              <a:ext uri="{FF2B5EF4-FFF2-40B4-BE49-F238E27FC236}">
                <a16:creationId xmlns:a16="http://schemas.microsoft.com/office/drawing/2014/main" id="{42A59FE4-536B-4AC1-BD78-9B7C83F99445}"/>
              </a:ext>
            </a:extLst>
          </p:cNvPr>
          <p:cNvSpPr>
            <a:spLocks noChangeAspect="1"/>
          </p:cNvSpPr>
          <p:nvPr/>
        </p:nvSpPr>
        <p:spPr>
          <a:xfrm>
            <a:off x="18594896" y="3155002"/>
            <a:ext cx="558655" cy="4570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3200"/>
                </a:moveTo>
                <a:cubicBezTo>
                  <a:pt x="11071" y="13200"/>
                  <a:pt x="11291" y="13469"/>
                  <a:pt x="11291" y="13800"/>
                </a:cubicBezTo>
                <a:cubicBezTo>
                  <a:pt x="11291" y="14132"/>
                  <a:pt x="11071" y="14400"/>
                  <a:pt x="10800" y="14400"/>
                </a:cubicBezTo>
                <a:cubicBezTo>
                  <a:pt x="10529" y="14400"/>
                  <a:pt x="10309" y="14132"/>
                  <a:pt x="10309" y="13800"/>
                </a:cubicBezTo>
                <a:cubicBezTo>
                  <a:pt x="10309" y="13469"/>
                  <a:pt x="10529" y="13200"/>
                  <a:pt x="10800" y="13200"/>
                </a:cubicBezTo>
                <a:moveTo>
                  <a:pt x="10800" y="15600"/>
                </a:moveTo>
                <a:cubicBezTo>
                  <a:pt x="11613" y="15600"/>
                  <a:pt x="12273" y="14794"/>
                  <a:pt x="12273" y="13800"/>
                </a:cubicBezTo>
                <a:cubicBezTo>
                  <a:pt x="12273" y="12806"/>
                  <a:pt x="11613" y="12000"/>
                  <a:pt x="10800" y="12000"/>
                </a:cubicBezTo>
                <a:cubicBezTo>
                  <a:pt x="9987" y="12000"/>
                  <a:pt x="9327" y="12806"/>
                  <a:pt x="9327" y="13800"/>
                </a:cubicBezTo>
                <a:cubicBezTo>
                  <a:pt x="9327" y="14794"/>
                  <a:pt x="9987" y="15600"/>
                  <a:pt x="10800" y="15600"/>
                </a:cubicBezTo>
                <a:moveTo>
                  <a:pt x="5400" y="13200"/>
                </a:moveTo>
                <a:cubicBezTo>
                  <a:pt x="5671" y="13200"/>
                  <a:pt x="5891" y="13469"/>
                  <a:pt x="5891" y="13800"/>
                </a:cubicBezTo>
                <a:cubicBezTo>
                  <a:pt x="5891" y="14132"/>
                  <a:pt x="5671" y="14400"/>
                  <a:pt x="5400" y="14400"/>
                </a:cubicBezTo>
                <a:cubicBezTo>
                  <a:pt x="5129" y="14400"/>
                  <a:pt x="4909" y="14132"/>
                  <a:pt x="4909" y="13800"/>
                </a:cubicBezTo>
                <a:cubicBezTo>
                  <a:pt x="4909" y="13469"/>
                  <a:pt x="5129" y="13200"/>
                  <a:pt x="5400" y="13200"/>
                </a:cubicBezTo>
                <a:moveTo>
                  <a:pt x="5400" y="15600"/>
                </a:moveTo>
                <a:cubicBezTo>
                  <a:pt x="6213" y="15600"/>
                  <a:pt x="6873" y="14794"/>
                  <a:pt x="6873" y="13800"/>
                </a:cubicBezTo>
                <a:cubicBezTo>
                  <a:pt x="6873" y="12806"/>
                  <a:pt x="6213" y="12000"/>
                  <a:pt x="5400" y="12000"/>
                </a:cubicBezTo>
                <a:cubicBezTo>
                  <a:pt x="4587" y="12000"/>
                  <a:pt x="3927" y="12806"/>
                  <a:pt x="3927" y="13800"/>
                </a:cubicBezTo>
                <a:cubicBezTo>
                  <a:pt x="3927" y="14794"/>
                  <a:pt x="4587" y="15600"/>
                  <a:pt x="5400" y="15600"/>
                </a:cubicBezTo>
                <a:moveTo>
                  <a:pt x="20618" y="6000"/>
                </a:moveTo>
                <a:lnTo>
                  <a:pt x="982" y="6000"/>
                </a:lnTo>
                <a:lnTo>
                  <a:pt x="982" y="2399"/>
                </a:lnTo>
                <a:cubicBezTo>
                  <a:pt x="982" y="1737"/>
                  <a:pt x="1421" y="1200"/>
                  <a:pt x="1964" y="1200"/>
                </a:cubicBezTo>
                <a:lnTo>
                  <a:pt x="6873" y="1200"/>
                </a:lnTo>
                <a:cubicBezTo>
                  <a:pt x="8345" y="1200"/>
                  <a:pt x="8345" y="3600"/>
                  <a:pt x="10800" y="3600"/>
                </a:cubicBezTo>
                <a:lnTo>
                  <a:pt x="19636" y="3600"/>
                </a:lnTo>
                <a:cubicBezTo>
                  <a:pt x="20178" y="3600"/>
                  <a:pt x="20618" y="4137"/>
                  <a:pt x="20618" y="4799"/>
                </a:cubicBezTo>
                <a:cubicBezTo>
                  <a:pt x="20618" y="4799"/>
                  <a:pt x="20618" y="6000"/>
                  <a:pt x="20618" y="6000"/>
                </a:cubicBezTo>
                <a:close/>
                <a:moveTo>
                  <a:pt x="20618" y="19200"/>
                </a:moveTo>
                <a:cubicBezTo>
                  <a:pt x="20618" y="19862"/>
                  <a:pt x="20178" y="20400"/>
                  <a:pt x="19636" y="20400"/>
                </a:cubicBezTo>
                <a:lnTo>
                  <a:pt x="1964" y="20400"/>
                </a:lnTo>
                <a:cubicBezTo>
                  <a:pt x="1421" y="20400"/>
                  <a:pt x="982" y="19862"/>
                  <a:pt x="982" y="19200"/>
                </a:cubicBezTo>
                <a:lnTo>
                  <a:pt x="982" y="7199"/>
                </a:lnTo>
                <a:lnTo>
                  <a:pt x="20618" y="7199"/>
                </a:lnTo>
                <a:cubicBezTo>
                  <a:pt x="20618" y="7199"/>
                  <a:pt x="20618" y="19200"/>
                  <a:pt x="20618" y="19200"/>
                </a:cubicBezTo>
                <a:close/>
                <a:moveTo>
                  <a:pt x="19636" y="2399"/>
                </a:moveTo>
                <a:lnTo>
                  <a:pt x="10800" y="2399"/>
                </a:lnTo>
                <a:cubicBezTo>
                  <a:pt x="8836" y="2399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1074"/>
                  <a:pt x="0" y="2399"/>
                </a:cubicBezTo>
                <a:lnTo>
                  <a:pt x="0" y="19200"/>
                </a:ln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lnTo>
                  <a:pt x="21600" y="4799"/>
                </a:lnTo>
                <a:cubicBezTo>
                  <a:pt x="21600" y="3474"/>
                  <a:pt x="20721" y="2399"/>
                  <a:pt x="19636" y="2399"/>
                </a:cubicBezTo>
                <a:moveTo>
                  <a:pt x="16200" y="13200"/>
                </a:moveTo>
                <a:cubicBezTo>
                  <a:pt x="16471" y="13200"/>
                  <a:pt x="16691" y="13469"/>
                  <a:pt x="16691" y="13800"/>
                </a:cubicBezTo>
                <a:cubicBezTo>
                  <a:pt x="16691" y="14132"/>
                  <a:pt x="16471" y="14400"/>
                  <a:pt x="16200" y="14400"/>
                </a:cubicBezTo>
                <a:cubicBezTo>
                  <a:pt x="15929" y="14400"/>
                  <a:pt x="15709" y="14132"/>
                  <a:pt x="15709" y="13800"/>
                </a:cubicBezTo>
                <a:cubicBezTo>
                  <a:pt x="15709" y="13469"/>
                  <a:pt x="15929" y="13200"/>
                  <a:pt x="16200" y="13200"/>
                </a:cubicBezTo>
                <a:moveTo>
                  <a:pt x="16200" y="15600"/>
                </a:moveTo>
                <a:cubicBezTo>
                  <a:pt x="17013" y="15600"/>
                  <a:pt x="17673" y="14794"/>
                  <a:pt x="17673" y="13800"/>
                </a:cubicBezTo>
                <a:cubicBezTo>
                  <a:pt x="17673" y="12806"/>
                  <a:pt x="17013" y="12000"/>
                  <a:pt x="16200" y="12000"/>
                </a:cubicBezTo>
                <a:cubicBezTo>
                  <a:pt x="15387" y="12000"/>
                  <a:pt x="14727" y="12806"/>
                  <a:pt x="14727" y="13800"/>
                </a:cubicBezTo>
                <a:cubicBezTo>
                  <a:pt x="14727" y="14794"/>
                  <a:pt x="15387" y="15600"/>
                  <a:pt x="16200" y="156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790">
            <a:extLst>
              <a:ext uri="{FF2B5EF4-FFF2-40B4-BE49-F238E27FC236}">
                <a16:creationId xmlns:a16="http://schemas.microsoft.com/office/drawing/2014/main" id="{5DAF6202-0254-4E71-9F71-194C3845730E}"/>
              </a:ext>
            </a:extLst>
          </p:cNvPr>
          <p:cNvSpPr>
            <a:spLocks noChangeAspect="1"/>
          </p:cNvSpPr>
          <p:nvPr/>
        </p:nvSpPr>
        <p:spPr>
          <a:xfrm>
            <a:off x="20531317" y="6533699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Shape 2546">
            <a:extLst>
              <a:ext uri="{FF2B5EF4-FFF2-40B4-BE49-F238E27FC236}">
                <a16:creationId xmlns:a16="http://schemas.microsoft.com/office/drawing/2014/main" id="{755BE800-67BF-412B-AB6D-DC9D947142A5}"/>
              </a:ext>
            </a:extLst>
          </p:cNvPr>
          <p:cNvSpPr>
            <a:spLocks noChangeAspect="1"/>
          </p:cNvSpPr>
          <p:nvPr/>
        </p:nvSpPr>
        <p:spPr>
          <a:xfrm>
            <a:off x="4253739" y="10093473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9" name="Shape 2612">
            <a:extLst>
              <a:ext uri="{FF2B5EF4-FFF2-40B4-BE49-F238E27FC236}">
                <a16:creationId xmlns:a16="http://schemas.microsoft.com/office/drawing/2014/main" id="{3700B20D-C61C-4574-B42C-067ACA3369CB}"/>
              </a:ext>
            </a:extLst>
          </p:cNvPr>
          <p:cNvSpPr>
            <a:spLocks noChangeAspect="1"/>
          </p:cNvSpPr>
          <p:nvPr/>
        </p:nvSpPr>
        <p:spPr>
          <a:xfrm>
            <a:off x="3287677" y="8414680"/>
            <a:ext cx="558655" cy="4570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3200"/>
                </a:moveTo>
                <a:cubicBezTo>
                  <a:pt x="11071" y="13200"/>
                  <a:pt x="11291" y="13469"/>
                  <a:pt x="11291" y="13800"/>
                </a:cubicBezTo>
                <a:cubicBezTo>
                  <a:pt x="11291" y="14132"/>
                  <a:pt x="11071" y="14400"/>
                  <a:pt x="10800" y="14400"/>
                </a:cubicBezTo>
                <a:cubicBezTo>
                  <a:pt x="10529" y="14400"/>
                  <a:pt x="10309" y="14132"/>
                  <a:pt x="10309" y="13800"/>
                </a:cubicBezTo>
                <a:cubicBezTo>
                  <a:pt x="10309" y="13469"/>
                  <a:pt x="10529" y="13200"/>
                  <a:pt x="10800" y="13200"/>
                </a:cubicBezTo>
                <a:moveTo>
                  <a:pt x="10800" y="15600"/>
                </a:moveTo>
                <a:cubicBezTo>
                  <a:pt x="11613" y="15600"/>
                  <a:pt x="12273" y="14794"/>
                  <a:pt x="12273" y="13800"/>
                </a:cubicBezTo>
                <a:cubicBezTo>
                  <a:pt x="12273" y="12806"/>
                  <a:pt x="11613" y="12000"/>
                  <a:pt x="10800" y="12000"/>
                </a:cubicBezTo>
                <a:cubicBezTo>
                  <a:pt x="9987" y="12000"/>
                  <a:pt x="9327" y="12806"/>
                  <a:pt x="9327" y="13800"/>
                </a:cubicBezTo>
                <a:cubicBezTo>
                  <a:pt x="9327" y="14794"/>
                  <a:pt x="9987" y="15600"/>
                  <a:pt x="10800" y="15600"/>
                </a:cubicBezTo>
                <a:moveTo>
                  <a:pt x="5400" y="13200"/>
                </a:moveTo>
                <a:cubicBezTo>
                  <a:pt x="5671" y="13200"/>
                  <a:pt x="5891" y="13469"/>
                  <a:pt x="5891" y="13800"/>
                </a:cubicBezTo>
                <a:cubicBezTo>
                  <a:pt x="5891" y="14132"/>
                  <a:pt x="5671" y="14400"/>
                  <a:pt x="5400" y="14400"/>
                </a:cubicBezTo>
                <a:cubicBezTo>
                  <a:pt x="5129" y="14400"/>
                  <a:pt x="4909" y="14132"/>
                  <a:pt x="4909" y="13800"/>
                </a:cubicBezTo>
                <a:cubicBezTo>
                  <a:pt x="4909" y="13469"/>
                  <a:pt x="5129" y="13200"/>
                  <a:pt x="5400" y="13200"/>
                </a:cubicBezTo>
                <a:moveTo>
                  <a:pt x="5400" y="15600"/>
                </a:moveTo>
                <a:cubicBezTo>
                  <a:pt x="6213" y="15600"/>
                  <a:pt x="6873" y="14794"/>
                  <a:pt x="6873" y="13800"/>
                </a:cubicBezTo>
                <a:cubicBezTo>
                  <a:pt x="6873" y="12806"/>
                  <a:pt x="6213" y="12000"/>
                  <a:pt x="5400" y="12000"/>
                </a:cubicBezTo>
                <a:cubicBezTo>
                  <a:pt x="4587" y="12000"/>
                  <a:pt x="3927" y="12806"/>
                  <a:pt x="3927" y="13800"/>
                </a:cubicBezTo>
                <a:cubicBezTo>
                  <a:pt x="3927" y="14794"/>
                  <a:pt x="4587" y="15600"/>
                  <a:pt x="5400" y="15600"/>
                </a:cubicBezTo>
                <a:moveTo>
                  <a:pt x="20618" y="6000"/>
                </a:moveTo>
                <a:lnTo>
                  <a:pt x="982" y="6000"/>
                </a:lnTo>
                <a:lnTo>
                  <a:pt x="982" y="2399"/>
                </a:lnTo>
                <a:cubicBezTo>
                  <a:pt x="982" y="1737"/>
                  <a:pt x="1421" y="1200"/>
                  <a:pt x="1964" y="1200"/>
                </a:cubicBezTo>
                <a:lnTo>
                  <a:pt x="6873" y="1200"/>
                </a:lnTo>
                <a:cubicBezTo>
                  <a:pt x="8345" y="1200"/>
                  <a:pt x="8345" y="3600"/>
                  <a:pt x="10800" y="3600"/>
                </a:cubicBezTo>
                <a:lnTo>
                  <a:pt x="19636" y="3600"/>
                </a:lnTo>
                <a:cubicBezTo>
                  <a:pt x="20178" y="3600"/>
                  <a:pt x="20618" y="4137"/>
                  <a:pt x="20618" y="4799"/>
                </a:cubicBezTo>
                <a:cubicBezTo>
                  <a:pt x="20618" y="4799"/>
                  <a:pt x="20618" y="6000"/>
                  <a:pt x="20618" y="6000"/>
                </a:cubicBezTo>
                <a:close/>
                <a:moveTo>
                  <a:pt x="20618" y="19200"/>
                </a:moveTo>
                <a:cubicBezTo>
                  <a:pt x="20618" y="19862"/>
                  <a:pt x="20178" y="20400"/>
                  <a:pt x="19636" y="20400"/>
                </a:cubicBezTo>
                <a:lnTo>
                  <a:pt x="1964" y="20400"/>
                </a:lnTo>
                <a:cubicBezTo>
                  <a:pt x="1421" y="20400"/>
                  <a:pt x="982" y="19862"/>
                  <a:pt x="982" y="19200"/>
                </a:cubicBezTo>
                <a:lnTo>
                  <a:pt x="982" y="7199"/>
                </a:lnTo>
                <a:lnTo>
                  <a:pt x="20618" y="7199"/>
                </a:lnTo>
                <a:cubicBezTo>
                  <a:pt x="20618" y="7199"/>
                  <a:pt x="20618" y="19200"/>
                  <a:pt x="20618" y="19200"/>
                </a:cubicBezTo>
                <a:close/>
                <a:moveTo>
                  <a:pt x="19636" y="2399"/>
                </a:moveTo>
                <a:lnTo>
                  <a:pt x="10800" y="2399"/>
                </a:lnTo>
                <a:cubicBezTo>
                  <a:pt x="8836" y="2399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1074"/>
                  <a:pt x="0" y="2399"/>
                </a:cubicBezTo>
                <a:lnTo>
                  <a:pt x="0" y="19200"/>
                </a:ln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lnTo>
                  <a:pt x="21600" y="4799"/>
                </a:lnTo>
                <a:cubicBezTo>
                  <a:pt x="21600" y="3474"/>
                  <a:pt x="20721" y="2399"/>
                  <a:pt x="19636" y="2399"/>
                </a:cubicBezTo>
                <a:moveTo>
                  <a:pt x="16200" y="13200"/>
                </a:moveTo>
                <a:cubicBezTo>
                  <a:pt x="16471" y="13200"/>
                  <a:pt x="16691" y="13469"/>
                  <a:pt x="16691" y="13800"/>
                </a:cubicBezTo>
                <a:cubicBezTo>
                  <a:pt x="16691" y="14132"/>
                  <a:pt x="16471" y="14400"/>
                  <a:pt x="16200" y="14400"/>
                </a:cubicBezTo>
                <a:cubicBezTo>
                  <a:pt x="15929" y="14400"/>
                  <a:pt x="15709" y="14132"/>
                  <a:pt x="15709" y="13800"/>
                </a:cubicBezTo>
                <a:cubicBezTo>
                  <a:pt x="15709" y="13469"/>
                  <a:pt x="15929" y="13200"/>
                  <a:pt x="16200" y="13200"/>
                </a:cubicBezTo>
                <a:moveTo>
                  <a:pt x="16200" y="15600"/>
                </a:moveTo>
                <a:cubicBezTo>
                  <a:pt x="17013" y="15600"/>
                  <a:pt x="17673" y="14794"/>
                  <a:pt x="17673" y="13800"/>
                </a:cubicBezTo>
                <a:cubicBezTo>
                  <a:pt x="17673" y="12806"/>
                  <a:pt x="17013" y="12000"/>
                  <a:pt x="16200" y="12000"/>
                </a:cubicBezTo>
                <a:cubicBezTo>
                  <a:pt x="15387" y="12000"/>
                  <a:pt x="14727" y="12806"/>
                  <a:pt x="14727" y="13800"/>
                </a:cubicBezTo>
                <a:cubicBezTo>
                  <a:pt x="14727" y="14794"/>
                  <a:pt x="15387" y="15600"/>
                  <a:pt x="16200" y="156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790">
            <a:extLst>
              <a:ext uri="{FF2B5EF4-FFF2-40B4-BE49-F238E27FC236}">
                <a16:creationId xmlns:a16="http://schemas.microsoft.com/office/drawing/2014/main" id="{17728B1F-C2BE-421B-8742-66CA2547010B}"/>
              </a:ext>
            </a:extLst>
          </p:cNvPr>
          <p:cNvSpPr>
            <a:spLocks noChangeAspect="1"/>
          </p:cNvSpPr>
          <p:nvPr/>
        </p:nvSpPr>
        <p:spPr>
          <a:xfrm>
            <a:off x="5219803" y="11793376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125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A3EF1CC1-089A-4736-8C0A-647A3EA3C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5258" y="5219672"/>
            <a:ext cx="962781" cy="1178914"/>
          </a:xfrm>
          <a:custGeom>
            <a:avLst/>
            <a:gdLst>
              <a:gd name="T0" fmla="*/ 388578 w 1079"/>
              <a:gd name="T1" fmla="*/ 475891 h 1325"/>
              <a:gd name="T2" fmla="*/ 0 w 1079"/>
              <a:gd name="T3" fmla="*/ 475891 h 1325"/>
              <a:gd name="T4" fmla="*/ 0 w 1079"/>
              <a:gd name="T5" fmla="*/ 0 h 1325"/>
              <a:gd name="T6" fmla="*/ 388578 w 1079"/>
              <a:gd name="T7" fmla="*/ 0 h 1325"/>
              <a:gd name="T8" fmla="*/ 388578 w 1079"/>
              <a:gd name="T9" fmla="*/ 475891 h 13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79" h="1325">
                <a:moveTo>
                  <a:pt x="1078" y="1324"/>
                </a:moveTo>
                <a:lnTo>
                  <a:pt x="0" y="1324"/>
                </a:lnTo>
                <a:lnTo>
                  <a:pt x="0" y="0"/>
                </a:lnTo>
                <a:lnTo>
                  <a:pt x="1078" y="0"/>
                </a:lnTo>
                <a:lnTo>
                  <a:pt x="1078" y="1324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57B39E02-DB30-4B98-A073-D7F51AC59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7371" y="6029193"/>
            <a:ext cx="1371469" cy="369393"/>
          </a:xfrm>
          <a:custGeom>
            <a:avLst/>
            <a:gdLst>
              <a:gd name="T0" fmla="*/ 553677 w 1540"/>
              <a:gd name="T1" fmla="*/ 148866 h 416"/>
              <a:gd name="T2" fmla="*/ 0 w 1540"/>
              <a:gd name="T3" fmla="*/ 148866 h 416"/>
              <a:gd name="T4" fmla="*/ 0 w 1540"/>
              <a:gd name="T5" fmla="*/ 0 h 416"/>
              <a:gd name="T6" fmla="*/ 553677 w 1540"/>
              <a:gd name="T7" fmla="*/ 0 h 416"/>
              <a:gd name="T8" fmla="*/ 553677 w 1540"/>
              <a:gd name="T9" fmla="*/ 148866 h 4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40" h="416">
                <a:moveTo>
                  <a:pt x="1539" y="415"/>
                </a:moveTo>
                <a:lnTo>
                  <a:pt x="0" y="415"/>
                </a:lnTo>
                <a:lnTo>
                  <a:pt x="0" y="0"/>
                </a:lnTo>
                <a:lnTo>
                  <a:pt x="1539" y="0"/>
                </a:lnTo>
                <a:lnTo>
                  <a:pt x="1539" y="41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64D67101-71A6-425E-9746-A2AC22B7D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8552" y="5219672"/>
            <a:ext cx="852747" cy="1178914"/>
          </a:xfrm>
          <a:custGeom>
            <a:avLst/>
            <a:gdLst>
              <a:gd name="T0" fmla="*/ 0 w 957"/>
              <a:gd name="T1" fmla="*/ 475891 h 1325"/>
              <a:gd name="T2" fmla="*/ 344127 w 957"/>
              <a:gd name="T3" fmla="*/ 475891 h 1325"/>
              <a:gd name="T4" fmla="*/ 344127 w 957"/>
              <a:gd name="T5" fmla="*/ 326725 h 1325"/>
              <a:gd name="T6" fmla="*/ 0 w 957"/>
              <a:gd name="T7" fmla="*/ 0 h 1325"/>
              <a:gd name="T8" fmla="*/ 0 w 957"/>
              <a:gd name="T9" fmla="*/ 475891 h 13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57" h="1325">
                <a:moveTo>
                  <a:pt x="0" y="1324"/>
                </a:moveTo>
                <a:lnTo>
                  <a:pt x="956" y="1324"/>
                </a:lnTo>
                <a:lnTo>
                  <a:pt x="956" y="909"/>
                </a:lnTo>
                <a:lnTo>
                  <a:pt x="0" y="0"/>
                </a:lnTo>
                <a:lnTo>
                  <a:pt x="0" y="1324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B82BE4A6-2C3F-4614-B82D-E80C25814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4108" y="5219672"/>
            <a:ext cx="4220513" cy="1178914"/>
          </a:xfrm>
          <a:custGeom>
            <a:avLst/>
            <a:gdLst>
              <a:gd name="T0" fmla="*/ 0 w 4738"/>
              <a:gd name="T1" fmla="*/ 475891 h 1325"/>
              <a:gd name="T2" fmla="*/ 1704615 w 4738"/>
              <a:gd name="T3" fmla="*/ 475891 h 1325"/>
              <a:gd name="T4" fmla="*/ 1704615 w 4738"/>
              <a:gd name="T5" fmla="*/ 0 h 1325"/>
              <a:gd name="T6" fmla="*/ 0 w 4738"/>
              <a:gd name="T7" fmla="*/ 0 h 1325"/>
              <a:gd name="T8" fmla="*/ 0 w 4738"/>
              <a:gd name="T9" fmla="*/ 475891 h 13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38" h="1325">
                <a:moveTo>
                  <a:pt x="0" y="1324"/>
                </a:moveTo>
                <a:lnTo>
                  <a:pt x="4737" y="1324"/>
                </a:lnTo>
                <a:lnTo>
                  <a:pt x="4737" y="0"/>
                </a:lnTo>
                <a:lnTo>
                  <a:pt x="0" y="0"/>
                </a:lnTo>
                <a:lnTo>
                  <a:pt x="0" y="132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17C924B1-573D-4572-B6E2-288F90749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5389" y="5404370"/>
            <a:ext cx="868466" cy="868466"/>
          </a:xfrm>
          <a:custGeom>
            <a:avLst/>
            <a:gdLst>
              <a:gd name="T0" fmla="*/ 350477 w 975"/>
              <a:gd name="T1" fmla="*/ 175239 h 975"/>
              <a:gd name="T2" fmla="*/ 350477 w 975"/>
              <a:gd name="T3" fmla="*/ 175239 h 975"/>
              <a:gd name="T4" fmla="*/ 175239 w 975"/>
              <a:gd name="T5" fmla="*/ 0 h 975"/>
              <a:gd name="T6" fmla="*/ 175239 w 975"/>
              <a:gd name="T7" fmla="*/ 0 h 975"/>
              <a:gd name="T8" fmla="*/ 0 w 975"/>
              <a:gd name="T9" fmla="*/ 175239 h 975"/>
              <a:gd name="T10" fmla="*/ 0 w 975"/>
              <a:gd name="T11" fmla="*/ 175239 h 975"/>
              <a:gd name="T12" fmla="*/ 175239 w 975"/>
              <a:gd name="T13" fmla="*/ 350477 h 975"/>
              <a:gd name="T14" fmla="*/ 175239 w 975"/>
              <a:gd name="T15" fmla="*/ 350477 h 975"/>
              <a:gd name="T16" fmla="*/ 350477 w 975"/>
              <a:gd name="T17" fmla="*/ 175239 h 97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975" h="975">
                <a:moveTo>
                  <a:pt x="974" y="487"/>
                </a:moveTo>
                <a:lnTo>
                  <a:pt x="974" y="487"/>
                </a:lnTo>
                <a:cubicBezTo>
                  <a:pt x="974" y="217"/>
                  <a:pt x="756" y="0"/>
                  <a:pt x="487" y="0"/>
                </a:cubicBezTo>
                <a:cubicBezTo>
                  <a:pt x="218" y="0"/>
                  <a:pt x="0" y="217"/>
                  <a:pt x="0" y="487"/>
                </a:cubicBezTo>
                <a:cubicBezTo>
                  <a:pt x="0" y="755"/>
                  <a:pt x="218" y="974"/>
                  <a:pt x="487" y="974"/>
                </a:cubicBezTo>
                <a:cubicBezTo>
                  <a:pt x="756" y="974"/>
                  <a:pt x="974" y="755"/>
                  <a:pt x="974" y="48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3A02E22C-5F98-4578-8050-F3DDE5153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5258" y="2761986"/>
            <a:ext cx="962781" cy="1147477"/>
          </a:xfrm>
          <a:custGeom>
            <a:avLst/>
            <a:gdLst>
              <a:gd name="T0" fmla="*/ 388578 w 1079"/>
              <a:gd name="T1" fmla="*/ 463190 h 1287"/>
              <a:gd name="T2" fmla="*/ 0 w 1079"/>
              <a:gd name="T3" fmla="*/ 463190 h 1287"/>
              <a:gd name="T4" fmla="*/ 0 w 1079"/>
              <a:gd name="T5" fmla="*/ 0 h 1287"/>
              <a:gd name="T6" fmla="*/ 388578 w 1079"/>
              <a:gd name="T7" fmla="*/ 0 h 1287"/>
              <a:gd name="T8" fmla="*/ 388578 w 1079"/>
              <a:gd name="T9" fmla="*/ 463190 h 12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79" h="1287">
                <a:moveTo>
                  <a:pt x="1078" y="1286"/>
                </a:moveTo>
                <a:lnTo>
                  <a:pt x="0" y="1286"/>
                </a:lnTo>
                <a:lnTo>
                  <a:pt x="0" y="0"/>
                </a:lnTo>
                <a:lnTo>
                  <a:pt x="1078" y="0"/>
                </a:lnTo>
                <a:lnTo>
                  <a:pt x="1078" y="1286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7EC8108C-3351-483D-970D-F5ED27F0C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7371" y="5139462"/>
            <a:ext cx="1371469" cy="369393"/>
          </a:xfrm>
          <a:custGeom>
            <a:avLst/>
            <a:gdLst>
              <a:gd name="T0" fmla="*/ 553677 w 1540"/>
              <a:gd name="T1" fmla="*/ 148866 h 416"/>
              <a:gd name="T2" fmla="*/ 0 w 1540"/>
              <a:gd name="T3" fmla="*/ 148866 h 416"/>
              <a:gd name="T4" fmla="*/ 0 w 1540"/>
              <a:gd name="T5" fmla="*/ 0 h 416"/>
              <a:gd name="T6" fmla="*/ 553677 w 1540"/>
              <a:gd name="T7" fmla="*/ 0 h 416"/>
              <a:gd name="T8" fmla="*/ 553677 w 1540"/>
              <a:gd name="T9" fmla="*/ 148866 h 4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40" h="416">
                <a:moveTo>
                  <a:pt x="1539" y="415"/>
                </a:moveTo>
                <a:lnTo>
                  <a:pt x="0" y="415"/>
                </a:lnTo>
                <a:lnTo>
                  <a:pt x="0" y="0"/>
                </a:lnTo>
                <a:lnTo>
                  <a:pt x="1539" y="0"/>
                </a:lnTo>
                <a:lnTo>
                  <a:pt x="1539" y="41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1E80F6CA-989C-4200-9ED2-3562C9808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8552" y="2761986"/>
            <a:ext cx="852747" cy="2750800"/>
          </a:xfrm>
          <a:custGeom>
            <a:avLst/>
            <a:gdLst>
              <a:gd name="T0" fmla="*/ 0 w 957"/>
              <a:gd name="T1" fmla="*/ 462931 h 3087"/>
              <a:gd name="T2" fmla="*/ 344127 w 957"/>
              <a:gd name="T3" fmla="*/ 1110890 h 3087"/>
              <a:gd name="T4" fmla="*/ 344127 w 957"/>
              <a:gd name="T5" fmla="*/ 961499 h 3087"/>
              <a:gd name="T6" fmla="*/ 0 w 957"/>
              <a:gd name="T7" fmla="*/ 0 h 3087"/>
              <a:gd name="T8" fmla="*/ 0 w 957"/>
              <a:gd name="T9" fmla="*/ 462931 h 30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57" h="3087">
                <a:moveTo>
                  <a:pt x="0" y="1286"/>
                </a:moveTo>
                <a:lnTo>
                  <a:pt x="956" y="3086"/>
                </a:lnTo>
                <a:lnTo>
                  <a:pt x="956" y="2671"/>
                </a:lnTo>
                <a:lnTo>
                  <a:pt x="0" y="0"/>
                </a:lnTo>
                <a:lnTo>
                  <a:pt x="0" y="1286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31">
            <a:extLst>
              <a:ext uri="{FF2B5EF4-FFF2-40B4-BE49-F238E27FC236}">
                <a16:creationId xmlns:a16="http://schemas.microsoft.com/office/drawing/2014/main" id="{00F7C612-9EAF-41A0-8F25-3A33EA8A4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4108" y="2761986"/>
            <a:ext cx="4220513" cy="1147477"/>
          </a:xfrm>
          <a:custGeom>
            <a:avLst/>
            <a:gdLst>
              <a:gd name="T0" fmla="*/ 0 w 4738"/>
              <a:gd name="T1" fmla="*/ 463190 h 1287"/>
              <a:gd name="T2" fmla="*/ 1704615 w 4738"/>
              <a:gd name="T3" fmla="*/ 463190 h 1287"/>
              <a:gd name="T4" fmla="*/ 1704615 w 4738"/>
              <a:gd name="T5" fmla="*/ 0 h 1287"/>
              <a:gd name="T6" fmla="*/ 0 w 4738"/>
              <a:gd name="T7" fmla="*/ 0 h 1287"/>
              <a:gd name="T8" fmla="*/ 0 w 4738"/>
              <a:gd name="T9" fmla="*/ 463190 h 12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38" h="1287">
                <a:moveTo>
                  <a:pt x="0" y="1286"/>
                </a:moveTo>
                <a:lnTo>
                  <a:pt x="4737" y="1286"/>
                </a:lnTo>
                <a:lnTo>
                  <a:pt x="4737" y="0"/>
                </a:lnTo>
                <a:lnTo>
                  <a:pt x="0" y="0"/>
                </a:lnTo>
                <a:lnTo>
                  <a:pt x="0" y="128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36">
            <a:extLst>
              <a:ext uri="{FF2B5EF4-FFF2-40B4-BE49-F238E27FC236}">
                <a16:creationId xmlns:a16="http://schemas.microsoft.com/office/drawing/2014/main" id="{C1D980FF-8079-408E-88CD-F0F1CD341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5389" y="2907384"/>
            <a:ext cx="868466" cy="868468"/>
          </a:xfrm>
          <a:custGeom>
            <a:avLst/>
            <a:gdLst>
              <a:gd name="T0" fmla="*/ 350477 w 975"/>
              <a:gd name="T1" fmla="*/ 175239 h 975"/>
              <a:gd name="T2" fmla="*/ 350477 w 975"/>
              <a:gd name="T3" fmla="*/ 175239 h 975"/>
              <a:gd name="T4" fmla="*/ 175239 w 975"/>
              <a:gd name="T5" fmla="*/ 0 h 975"/>
              <a:gd name="T6" fmla="*/ 175239 w 975"/>
              <a:gd name="T7" fmla="*/ 0 h 975"/>
              <a:gd name="T8" fmla="*/ 0 w 975"/>
              <a:gd name="T9" fmla="*/ 175239 h 975"/>
              <a:gd name="T10" fmla="*/ 0 w 975"/>
              <a:gd name="T11" fmla="*/ 175239 h 975"/>
              <a:gd name="T12" fmla="*/ 175239 w 975"/>
              <a:gd name="T13" fmla="*/ 350478 h 975"/>
              <a:gd name="T14" fmla="*/ 175239 w 975"/>
              <a:gd name="T15" fmla="*/ 350478 h 975"/>
              <a:gd name="T16" fmla="*/ 350477 w 975"/>
              <a:gd name="T17" fmla="*/ 175239 h 97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975" h="975">
                <a:moveTo>
                  <a:pt x="974" y="487"/>
                </a:moveTo>
                <a:lnTo>
                  <a:pt x="974" y="487"/>
                </a:lnTo>
                <a:cubicBezTo>
                  <a:pt x="974" y="218"/>
                  <a:pt x="756" y="0"/>
                  <a:pt x="487" y="0"/>
                </a:cubicBezTo>
                <a:cubicBezTo>
                  <a:pt x="218" y="0"/>
                  <a:pt x="0" y="218"/>
                  <a:pt x="0" y="487"/>
                </a:cubicBezTo>
                <a:cubicBezTo>
                  <a:pt x="0" y="756"/>
                  <a:pt x="218" y="974"/>
                  <a:pt x="487" y="974"/>
                </a:cubicBezTo>
                <a:cubicBezTo>
                  <a:pt x="756" y="974"/>
                  <a:pt x="974" y="756"/>
                  <a:pt x="974" y="48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EA04C28F-AB8C-463C-BF19-736E52CF8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7371" y="9391493"/>
            <a:ext cx="1371469" cy="369393"/>
          </a:xfrm>
          <a:custGeom>
            <a:avLst/>
            <a:gdLst>
              <a:gd name="T0" fmla="*/ 553677 w 1540"/>
              <a:gd name="T1" fmla="*/ 148866 h 416"/>
              <a:gd name="T2" fmla="*/ 0 w 1540"/>
              <a:gd name="T3" fmla="*/ 148866 h 416"/>
              <a:gd name="T4" fmla="*/ 0 w 1540"/>
              <a:gd name="T5" fmla="*/ 0 h 416"/>
              <a:gd name="T6" fmla="*/ 553677 w 1540"/>
              <a:gd name="T7" fmla="*/ 0 h 416"/>
              <a:gd name="T8" fmla="*/ 553677 w 1540"/>
              <a:gd name="T9" fmla="*/ 148866 h 4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40" h="416">
                <a:moveTo>
                  <a:pt x="1539" y="415"/>
                </a:moveTo>
                <a:lnTo>
                  <a:pt x="0" y="415"/>
                </a:lnTo>
                <a:lnTo>
                  <a:pt x="0" y="0"/>
                </a:lnTo>
                <a:lnTo>
                  <a:pt x="1539" y="0"/>
                </a:lnTo>
                <a:lnTo>
                  <a:pt x="1539" y="41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E8AC729C-A857-4C34-877F-FBF420271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8552" y="9391493"/>
            <a:ext cx="852747" cy="1976645"/>
          </a:xfrm>
          <a:custGeom>
            <a:avLst/>
            <a:gdLst>
              <a:gd name="T0" fmla="*/ 0 w 957"/>
              <a:gd name="T1" fmla="*/ 798152 h 2216"/>
              <a:gd name="T2" fmla="*/ 344127 w 957"/>
              <a:gd name="T3" fmla="*/ 149541 h 2216"/>
              <a:gd name="T4" fmla="*/ 344127 w 957"/>
              <a:gd name="T5" fmla="*/ 0 h 2216"/>
              <a:gd name="T6" fmla="*/ 0 w 957"/>
              <a:gd name="T7" fmla="*/ 327909 h 2216"/>
              <a:gd name="T8" fmla="*/ 0 w 957"/>
              <a:gd name="T9" fmla="*/ 798152 h 2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57" h="2216">
                <a:moveTo>
                  <a:pt x="0" y="2215"/>
                </a:moveTo>
                <a:lnTo>
                  <a:pt x="956" y="415"/>
                </a:lnTo>
                <a:lnTo>
                  <a:pt x="956" y="0"/>
                </a:lnTo>
                <a:lnTo>
                  <a:pt x="0" y="910"/>
                </a:lnTo>
                <a:lnTo>
                  <a:pt x="0" y="2215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9D9109EE-5D93-445F-BC33-554E0B233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4108" y="10201014"/>
            <a:ext cx="4220513" cy="1163195"/>
          </a:xfrm>
          <a:custGeom>
            <a:avLst/>
            <a:gdLst>
              <a:gd name="T0" fmla="*/ 0 w 4738"/>
              <a:gd name="T1" fmla="*/ 469540 h 1306"/>
              <a:gd name="T2" fmla="*/ 1704615 w 4738"/>
              <a:gd name="T3" fmla="*/ 469540 h 1306"/>
              <a:gd name="T4" fmla="*/ 1704615 w 4738"/>
              <a:gd name="T5" fmla="*/ 0 h 1306"/>
              <a:gd name="T6" fmla="*/ 0 w 4738"/>
              <a:gd name="T7" fmla="*/ 0 h 1306"/>
              <a:gd name="T8" fmla="*/ 0 w 4738"/>
              <a:gd name="T9" fmla="*/ 469540 h 1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38" h="1306">
                <a:moveTo>
                  <a:pt x="0" y="1305"/>
                </a:moveTo>
                <a:lnTo>
                  <a:pt x="4737" y="1305"/>
                </a:lnTo>
                <a:lnTo>
                  <a:pt x="4737" y="0"/>
                </a:lnTo>
                <a:lnTo>
                  <a:pt x="0" y="0"/>
                </a:lnTo>
                <a:lnTo>
                  <a:pt x="0" y="130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FB15F176-A7C4-4EE2-A594-0B2A957CA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5258" y="10201014"/>
            <a:ext cx="962781" cy="1163195"/>
          </a:xfrm>
          <a:custGeom>
            <a:avLst/>
            <a:gdLst>
              <a:gd name="T0" fmla="*/ 388578 w 1079"/>
              <a:gd name="T1" fmla="*/ 469540 h 1306"/>
              <a:gd name="T2" fmla="*/ 0 w 1079"/>
              <a:gd name="T3" fmla="*/ 469540 h 1306"/>
              <a:gd name="T4" fmla="*/ 0 w 1079"/>
              <a:gd name="T5" fmla="*/ 0 h 1306"/>
              <a:gd name="T6" fmla="*/ 388578 w 1079"/>
              <a:gd name="T7" fmla="*/ 0 h 1306"/>
              <a:gd name="T8" fmla="*/ 388578 w 1079"/>
              <a:gd name="T9" fmla="*/ 469540 h 1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79" h="1306">
                <a:moveTo>
                  <a:pt x="1078" y="1305"/>
                </a:moveTo>
                <a:lnTo>
                  <a:pt x="0" y="1305"/>
                </a:lnTo>
                <a:lnTo>
                  <a:pt x="0" y="0"/>
                </a:lnTo>
                <a:lnTo>
                  <a:pt x="1078" y="0"/>
                </a:lnTo>
                <a:lnTo>
                  <a:pt x="1078" y="1305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37">
            <a:extLst>
              <a:ext uri="{FF2B5EF4-FFF2-40B4-BE49-F238E27FC236}">
                <a16:creationId xmlns:a16="http://schemas.microsoft.com/office/drawing/2014/main" id="{38B35066-FB9A-4EC5-87FA-3F80CE29D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5389" y="10358203"/>
            <a:ext cx="868466" cy="868466"/>
          </a:xfrm>
          <a:custGeom>
            <a:avLst/>
            <a:gdLst>
              <a:gd name="T0" fmla="*/ 350477 w 975"/>
              <a:gd name="T1" fmla="*/ 175239 h 975"/>
              <a:gd name="T2" fmla="*/ 350477 w 975"/>
              <a:gd name="T3" fmla="*/ 175239 h 975"/>
              <a:gd name="T4" fmla="*/ 175239 w 975"/>
              <a:gd name="T5" fmla="*/ 0 h 975"/>
              <a:gd name="T6" fmla="*/ 175239 w 975"/>
              <a:gd name="T7" fmla="*/ 0 h 975"/>
              <a:gd name="T8" fmla="*/ 0 w 975"/>
              <a:gd name="T9" fmla="*/ 175239 h 975"/>
              <a:gd name="T10" fmla="*/ 0 w 975"/>
              <a:gd name="T11" fmla="*/ 175239 h 975"/>
              <a:gd name="T12" fmla="*/ 175239 w 975"/>
              <a:gd name="T13" fmla="*/ 350477 h 975"/>
              <a:gd name="T14" fmla="*/ 175239 w 975"/>
              <a:gd name="T15" fmla="*/ 350477 h 975"/>
              <a:gd name="T16" fmla="*/ 350477 w 975"/>
              <a:gd name="T17" fmla="*/ 175239 h 97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975" h="975">
                <a:moveTo>
                  <a:pt x="974" y="487"/>
                </a:moveTo>
                <a:lnTo>
                  <a:pt x="974" y="487"/>
                </a:lnTo>
                <a:cubicBezTo>
                  <a:pt x="974" y="218"/>
                  <a:pt x="756" y="0"/>
                  <a:pt x="487" y="0"/>
                </a:cubicBezTo>
                <a:cubicBezTo>
                  <a:pt x="218" y="0"/>
                  <a:pt x="0" y="218"/>
                  <a:pt x="0" y="487"/>
                </a:cubicBezTo>
                <a:cubicBezTo>
                  <a:pt x="0" y="756"/>
                  <a:pt x="218" y="974"/>
                  <a:pt x="487" y="974"/>
                </a:cubicBezTo>
                <a:cubicBezTo>
                  <a:pt x="756" y="974"/>
                  <a:pt x="974" y="756"/>
                  <a:pt x="974" y="48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36AAA3F4-8BCF-4C01-9591-F03F15D22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5258" y="7713781"/>
            <a:ext cx="962781" cy="1178914"/>
          </a:xfrm>
          <a:custGeom>
            <a:avLst/>
            <a:gdLst>
              <a:gd name="T0" fmla="*/ 388578 w 1079"/>
              <a:gd name="T1" fmla="*/ 475891 h 1325"/>
              <a:gd name="T2" fmla="*/ 0 w 1079"/>
              <a:gd name="T3" fmla="*/ 475891 h 1325"/>
              <a:gd name="T4" fmla="*/ 0 w 1079"/>
              <a:gd name="T5" fmla="*/ 0 h 1325"/>
              <a:gd name="T6" fmla="*/ 388578 w 1079"/>
              <a:gd name="T7" fmla="*/ 0 h 1325"/>
              <a:gd name="T8" fmla="*/ 388578 w 1079"/>
              <a:gd name="T9" fmla="*/ 475891 h 13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79" h="1325">
                <a:moveTo>
                  <a:pt x="1078" y="1324"/>
                </a:moveTo>
                <a:lnTo>
                  <a:pt x="0" y="1324"/>
                </a:lnTo>
                <a:lnTo>
                  <a:pt x="0" y="0"/>
                </a:lnTo>
                <a:lnTo>
                  <a:pt x="1078" y="0"/>
                </a:lnTo>
                <a:lnTo>
                  <a:pt x="1078" y="1324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AC27FAE2-9982-4B41-AA15-F9D78279A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7371" y="8523302"/>
            <a:ext cx="1371469" cy="369393"/>
          </a:xfrm>
          <a:custGeom>
            <a:avLst/>
            <a:gdLst>
              <a:gd name="T0" fmla="*/ 553677 w 1540"/>
              <a:gd name="T1" fmla="*/ 148866 h 416"/>
              <a:gd name="T2" fmla="*/ 0 w 1540"/>
              <a:gd name="T3" fmla="*/ 148866 h 416"/>
              <a:gd name="T4" fmla="*/ 0 w 1540"/>
              <a:gd name="T5" fmla="*/ 0 h 416"/>
              <a:gd name="T6" fmla="*/ 553677 w 1540"/>
              <a:gd name="T7" fmla="*/ 0 h 416"/>
              <a:gd name="T8" fmla="*/ 553677 w 1540"/>
              <a:gd name="T9" fmla="*/ 148866 h 4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40" h="416">
                <a:moveTo>
                  <a:pt x="1539" y="415"/>
                </a:moveTo>
                <a:lnTo>
                  <a:pt x="0" y="415"/>
                </a:lnTo>
                <a:lnTo>
                  <a:pt x="0" y="0"/>
                </a:lnTo>
                <a:lnTo>
                  <a:pt x="1539" y="0"/>
                </a:lnTo>
                <a:lnTo>
                  <a:pt x="1539" y="41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B0C4662D-5678-4918-A8AC-282527028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8552" y="7713781"/>
            <a:ext cx="852747" cy="1178914"/>
          </a:xfrm>
          <a:custGeom>
            <a:avLst/>
            <a:gdLst>
              <a:gd name="T0" fmla="*/ 0 w 957"/>
              <a:gd name="T1" fmla="*/ 475891 h 1325"/>
              <a:gd name="T2" fmla="*/ 344127 w 957"/>
              <a:gd name="T3" fmla="*/ 475891 h 1325"/>
              <a:gd name="T4" fmla="*/ 344127 w 957"/>
              <a:gd name="T5" fmla="*/ 326725 h 1325"/>
              <a:gd name="T6" fmla="*/ 0 w 957"/>
              <a:gd name="T7" fmla="*/ 0 h 1325"/>
              <a:gd name="T8" fmla="*/ 0 w 957"/>
              <a:gd name="T9" fmla="*/ 475891 h 13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57" h="1325">
                <a:moveTo>
                  <a:pt x="0" y="1324"/>
                </a:moveTo>
                <a:lnTo>
                  <a:pt x="956" y="1324"/>
                </a:lnTo>
                <a:lnTo>
                  <a:pt x="956" y="909"/>
                </a:lnTo>
                <a:lnTo>
                  <a:pt x="0" y="0"/>
                </a:lnTo>
                <a:lnTo>
                  <a:pt x="0" y="1324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EC31BEAE-214C-45FE-950A-5C3084136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4108" y="7713781"/>
            <a:ext cx="4220513" cy="1178914"/>
          </a:xfrm>
          <a:custGeom>
            <a:avLst/>
            <a:gdLst>
              <a:gd name="T0" fmla="*/ 0 w 4738"/>
              <a:gd name="T1" fmla="*/ 475891 h 1325"/>
              <a:gd name="T2" fmla="*/ 1704615 w 4738"/>
              <a:gd name="T3" fmla="*/ 475891 h 1325"/>
              <a:gd name="T4" fmla="*/ 1704615 w 4738"/>
              <a:gd name="T5" fmla="*/ 0 h 1325"/>
              <a:gd name="T6" fmla="*/ 0 w 4738"/>
              <a:gd name="T7" fmla="*/ 0 h 1325"/>
              <a:gd name="T8" fmla="*/ 0 w 4738"/>
              <a:gd name="T9" fmla="*/ 475891 h 13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38" h="1325">
                <a:moveTo>
                  <a:pt x="0" y="1324"/>
                </a:moveTo>
                <a:lnTo>
                  <a:pt x="4737" y="1324"/>
                </a:lnTo>
                <a:lnTo>
                  <a:pt x="4737" y="0"/>
                </a:lnTo>
                <a:lnTo>
                  <a:pt x="0" y="0"/>
                </a:lnTo>
                <a:lnTo>
                  <a:pt x="0" y="132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40">
            <a:extLst>
              <a:ext uri="{FF2B5EF4-FFF2-40B4-BE49-F238E27FC236}">
                <a16:creationId xmlns:a16="http://schemas.microsoft.com/office/drawing/2014/main" id="{48D49E93-1E1F-44D9-B052-8AC20FEE8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5389" y="7882757"/>
            <a:ext cx="868466" cy="868468"/>
          </a:xfrm>
          <a:custGeom>
            <a:avLst/>
            <a:gdLst>
              <a:gd name="T0" fmla="*/ 350477 w 975"/>
              <a:gd name="T1" fmla="*/ 175239 h 975"/>
              <a:gd name="T2" fmla="*/ 350477 w 975"/>
              <a:gd name="T3" fmla="*/ 175239 h 975"/>
              <a:gd name="T4" fmla="*/ 175239 w 975"/>
              <a:gd name="T5" fmla="*/ 0 h 975"/>
              <a:gd name="T6" fmla="*/ 175239 w 975"/>
              <a:gd name="T7" fmla="*/ 0 h 975"/>
              <a:gd name="T8" fmla="*/ 0 w 975"/>
              <a:gd name="T9" fmla="*/ 175239 h 975"/>
              <a:gd name="T10" fmla="*/ 0 w 975"/>
              <a:gd name="T11" fmla="*/ 175239 h 975"/>
              <a:gd name="T12" fmla="*/ 175239 w 975"/>
              <a:gd name="T13" fmla="*/ 350478 h 975"/>
              <a:gd name="T14" fmla="*/ 175239 w 975"/>
              <a:gd name="T15" fmla="*/ 350478 h 975"/>
              <a:gd name="T16" fmla="*/ 350477 w 975"/>
              <a:gd name="T17" fmla="*/ 175239 h 97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975" h="975">
                <a:moveTo>
                  <a:pt x="974" y="487"/>
                </a:moveTo>
                <a:lnTo>
                  <a:pt x="974" y="487"/>
                </a:lnTo>
                <a:cubicBezTo>
                  <a:pt x="974" y="218"/>
                  <a:pt x="756" y="0"/>
                  <a:pt x="487" y="0"/>
                </a:cubicBezTo>
                <a:cubicBezTo>
                  <a:pt x="218" y="0"/>
                  <a:pt x="0" y="218"/>
                  <a:pt x="0" y="487"/>
                </a:cubicBezTo>
                <a:cubicBezTo>
                  <a:pt x="0" y="756"/>
                  <a:pt x="218" y="974"/>
                  <a:pt x="487" y="974"/>
                </a:cubicBezTo>
                <a:cubicBezTo>
                  <a:pt x="756" y="974"/>
                  <a:pt x="974" y="756"/>
                  <a:pt x="974" y="48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Freeform 61">
            <a:extLst>
              <a:ext uri="{FF2B5EF4-FFF2-40B4-BE49-F238E27FC236}">
                <a16:creationId xmlns:a16="http://schemas.microsoft.com/office/drawing/2014/main" id="{52D521BB-65D3-4036-A9F7-8C3BCBD75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4878" y="6029193"/>
            <a:ext cx="1371472" cy="369393"/>
          </a:xfrm>
          <a:custGeom>
            <a:avLst/>
            <a:gdLst>
              <a:gd name="T0" fmla="*/ 0 w 1540"/>
              <a:gd name="T1" fmla="*/ 148866 h 416"/>
              <a:gd name="T2" fmla="*/ 553678 w 1540"/>
              <a:gd name="T3" fmla="*/ 148866 h 416"/>
              <a:gd name="T4" fmla="*/ 553678 w 1540"/>
              <a:gd name="T5" fmla="*/ 0 h 416"/>
              <a:gd name="T6" fmla="*/ 0 w 1540"/>
              <a:gd name="T7" fmla="*/ 0 h 416"/>
              <a:gd name="T8" fmla="*/ 0 w 1540"/>
              <a:gd name="T9" fmla="*/ 148866 h 4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40" h="416">
                <a:moveTo>
                  <a:pt x="0" y="415"/>
                </a:moveTo>
                <a:lnTo>
                  <a:pt x="1539" y="415"/>
                </a:lnTo>
                <a:lnTo>
                  <a:pt x="1539" y="0"/>
                </a:lnTo>
                <a:lnTo>
                  <a:pt x="0" y="0"/>
                </a:lnTo>
                <a:lnTo>
                  <a:pt x="0" y="41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Freeform 62">
            <a:extLst>
              <a:ext uri="{FF2B5EF4-FFF2-40B4-BE49-F238E27FC236}">
                <a16:creationId xmlns:a16="http://schemas.microsoft.com/office/drawing/2014/main" id="{3339B219-E00D-4853-9DAB-F1003FB70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6350" y="5219672"/>
            <a:ext cx="852747" cy="1178914"/>
          </a:xfrm>
          <a:custGeom>
            <a:avLst/>
            <a:gdLst>
              <a:gd name="T0" fmla="*/ 344127 w 957"/>
              <a:gd name="T1" fmla="*/ 475891 h 1325"/>
              <a:gd name="T2" fmla="*/ 0 w 957"/>
              <a:gd name="T3" fmla="*/ 475891 h 1325"/>
              <a:gd name="T4" fmla="*/ 0 w 957"/>
              <a:gd name="T5" fmla="*/ 326725 h 1325"/>
              <a:gd name="T6" fmla="*/ 344127 w 957"/>
              <a:gd name="T7" fmla="*/ 0 h 1325"/>
              <a:gd name="T8" fmla="*/ 344127 w 957"/>
              <a:gd name="T9" fmla="*/ 475891 h 13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57" h="1325">
                <a:moveTo>
                  <a:pt x="956" y="1324"/>
                </a:moveTo>
                <a:lnTo>
                  <a:pt x="0" y="1324"/>
                </a:lnTo>
                <a:lnTo>
                  <a:pt x="0" y="909"/>
                </a:lnTo>
                <a:lnTo>
                  <a:pt x="956" y="0"/>
                </a:lnTo>
                <a:lnTo>
                  <a:pt x="956" y="1324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Freeform 63">
            <a:extLst>
              <a:ext uri="{FF2B5EF4-FFF2-40B4-BE49-F238E27FC236}">
                <a16:creationId xmlns:a16="http://schemas.microsoft.com/office/drawing/2014/main" id="{AF5F52BE-9E1A-439F-9D32-9B68CB4AA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69097" y="5219672"/>
            <a:ext cx="4224444" cy="1178914"/>
          </a:xfrm>
          <a:custGeom>
            <a:avLst/>
            <a:gdLst>
              <a:gd name="T0" fmla="*/ 1706203 w 4739"/>
              <a:gd name="T1" fmla="*/ 475891 h 1325"/>
              <a:gd name="T2" fmla="*/ 0 w 4739"/>
              <a:gd name="T3" fmla="*/ 475891 h 1325"/>
              <a:gd name="T4" fmla="*/ 0 w 4739"/>
              <a:gd name="T5" fmla="*/ 0 h 1325"/>
              <a:gd name="T6" fmla="*/ 1706203 w 4739"/>
              <a:gd name="T7" fmla="*/ 0 h 1325"/>
              <a:gd name="T8" fmla="*/ 1706203 w 4739"/>
              <a:gd name="T9" fmla="*/ 475891 h 13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39" h="1325">
                <a:moveTo>
                  <a:pt x="4738" y="1324"/>
                </a:moveTo>
                <a:lnTo>
                  <a:pt x="0" y="1324"/>
                </a:lnTo>
                <a:lnTo>
                  <a:pt x="0" y="0"/>
                </a:lnTo>
                <a:lnTo>
                  <a:pt x="4738" y="0"/>
                </a:lnTo>
                <a:lnTo>
                  <a:pt x="4738" y="132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64">
            <a:extLst>
              <a:ext uri="{FF2B5EF4-FFF2-40B4-BE49-F238E27FC236}">
                <a16:creationId xmlns:a16="http://schemas.microsoft.com/office/drawing/2014/main" id="{A50B2392-09F5-4814-B677-33C0EB3C7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3541" y="5219672"/>
            <a:ext cx="958850" cy="1178914"/>
          </a:xfrm>
          <a:custGeom>
            <a:avLst/>
            <a:gdLst>
              <a:gd name="T0" fmla="*/ 0 w 1078"/>
              <a:gd name="T1" fmla="*/ 475891 h 1325"/>
              <a:gd name="T2" fmla="*/ 386991 w 1078"/>
              <a:gd name="T3" fmla="*/ 475891 h 1325"/>
              <a:gd name="T4" fmla="*/ 386991 w 1078"/>
              <a:gd name="T5" fmla="*/ 0 h 1325"/>
              <a:gd name="T6" fmla="*/ 0 w 1078"/>
              <a:gd name="T7" fmla="*/ 0 h 1325"/>
              <a:gd name="T8" fmla="*/ 0 w 1078"/>
              <a:gd name="T9" fmla="*/ 475891 h 13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78" h="1325">
                <a:moveTo>
                  <a:pt x="0" y="1324"/>
                </a:moveTo>
                <a:lnTo>
                  <a:pt x="1077" y="1324"/>
                </a:lnTo>
                <a:lnTo>
                  <a:pt x="1077" y="0"/>
                </a:lnTo>
                <a:lnTo>
                  <a:pt x="0" y="0"/>
                </a:lnTo>
                <a:lnTo>
                  <a:pt x="0" y="1324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Freeform 74">
            <a:extLst>
              <a:ext uri="{FF2B5EF4-FFF2-40B4-BE49-F238E27FC236}">
                <a16:creationId xmlns:a16="http://schemas.microsoft.com/office/drawing/2014/main" id="{DB51D149-DF49-452E-B4B5-1683F90D3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53795" y="5404370"/>
            <a:ext cx="868466" cy="868466"/>
          </a:xfrm>
          <a:custGeom>
            <a:avLst/>
            <a:gdLst>
              <a:gd name="T0" fmla="*/ 175419 w 974"/>
              <a:gd name="T1" fmla="*/ 350477 h 975"/>
              <a:gd name="T2" fmla="*/ 175419 w 974"/>
              <a:gd name="T3" fmla="*/ 350477 h 975"/>
              <a:gd name="T4" fmla="*/ 350477 w 974"/>
              <a:gd name="T5" fmla="*/ 175239 h 975"/>
              <a:gd name="T6" fmla="*/ 350477 w 974"/>
              <a:gd name="T7" fmla="*/ 175239 h 975"/>
              <a:gd name="T8" fmla="*/ 175419 w 974"/>
              <a:gd name="T9" fmla="*/ 0 h 975"/>
              <a:gd name="T10" fmla="*/ 175419 w 974"/>
              <a:gd name="T11" fmla="*/ 0 h 975"/>
              <a:gd name="T12" fmla="*/ 0 w 974"/>
              <a:gd name="T13" fmla="*/ 175239 h 975"/>
              <a:gd name="T14" fmla="*/ 0 w 974"/>
              <a:gd name="T15" fmla="*/ 175239 h 975"/>
              <a:gd name="T16" fmla="*/ 175419 w 974"/>
              <a:gd name="T17" fmla="*/ 350477 h 97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974" h="975">
                <a:moveTo>
                  <a:pt x="487" y="974"/>
                </a:moveTo>
                <a:lnTo>
                  <a:pt x="487" y="974"/>
                </a:lnTo>
                <a:cubicBezTo>
                  <a:pt x="756" y="974"/>
                  <a:pt x="973" y="755"/>
                  <a:pt x="973" y="487"/>
                </a:cubicBezTo>
                <a:cubicBezTo>
                  <a:pt x="973" y="217"/>
                  <a:pt x="755" y="0"/>
                  <a:pt x="487" y="0"/>
                </a:cubicBezTo>
                <a:cubicBezTo>
                  <a:pt x="218" y="0"/>
                  <a:pt x="0" y="217"/>
                  <a:pt x="0" y="487"/>
                </a:cubicBezTo>
                <a:cubicBezTo>
                  <a:pt x="0" y="755"/>
                  <a:pt x="218" y="974"/>
                  <a:pt x="487" y="97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Freeform 69">
            <a:extLst>
              <a:ext uri="{FF2B5EF4-FFF2-40B4-BE49-F238E27FC236}">
                <a16:creationId xmlns:a16="http://schemas.microsoft.com/office/drawing/2014/main" id="{39B0F615-0812-4A5F-8724-AFC014675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4878" y="5139462"/>
            <a:ext cx="1371472" cy="369393"/>
          </a:xfrm>
          <a:custGeom>
            <a:avLst/>
            <a:gdLst>
              <a:gd name="T0" fmla="*/ 0 w 1540"/>
              <a:gd name="T1" fmla="*/ 148866 h 416"/>
              <a:gd name="T2" fmla="*/ 553678 w 1540"/>
              <a:gd name="T3" fmla="*/ 148866 h 416"/>
              <a:gd name="T4" fmla="*/ 553678 w 1540"/>
              <a:gd name="T5" fmla="*/ 0 h 416"/>
              <a:gd name="T6" fmla="*/ 0 w 1540"/>
              <a:gd name="T7" fmla="*/ 0 h 416"/>
              <a:gd name="T8" fmla="*/ 0 w 1540"/>
              <a:gd name="T9" fmla="*/ 148866 h 4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40" h="416">
                <a:moveTo>
                  <a:pt x="0" y="415"/>
                </a:moveTo>
                <a:lnTo>
                  <a:pt x="1539" y="415"/>
                </a:lnTo>
                <a:lnTo>
                  <a:pt x="1539" y="0"/>
                </a:lnTo>
                <a:lnTo>
                  <a:pt x="0" y="0"/>
                </a:lnTo>
                <a:lnTo>
                  <a:pt x="0" y="41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Freeform 70">
            <a:extLst>
              <a:ext uri="{FF2B5EF4-FFF2-40B4-BE49-F238E27FC236}">
                <a16:creationId xmlns:a16="http://schemas.microsoft.com/office/drawing/2014/main" id="{A4A976CD-DE45-494E-8671-FB37728E2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6350" y="2761986"/>
            <a:ext cx="852747" cy="2750800"/>
          </a:xfrm>
          <a:custGeom>
            <a:avLst/>
            <a:gdLst>
              <a:gd name="T0" fmla="*/ 344127 w 957"/>
              <a:gd name="T1" fmla="*/ 462931 h 3087"/>
              <a:gd name="T2" fmla="*/ 0 w 957"/>
              <a:gd name="T3" fmla="*/ 1110890 h 3087"/>
              <a:gd name="T4" fmla="*/ 0 w 957"/>
              <a:gd name="T5" fmla="*/ 961499 h 3087"/>
              <a:gd name="T6" fmla="*/ 344127 w 957"/>
              <a:gd name="T7" fmla="*/ 0 h 3087"/>
              <a:gd name="T8" fmla="*/ 344127 w 957"/>
              <a:gd name="T9" fmla="*/ 462931 h 30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57" h="3087">
                <a:moveTo>
                  <a:pt x="956" y="1286"/>
                </a:moveTo>
                <a:lnTo>
                  <a:pt x="0" y="3086"/>
                </a:lnTo>
                <a:lnTo>
                  <a:pt x="0" y="2671"/>
                </a:lnTo>
                <a:lnTo>
                  <a:pt x="956" y="0"/>
                </a:lnTo>
                <a:lnTo>
                  <a:pt x="956" y="1286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Freeform 71">
            <a:extLst>
              <a:ext uri="{FF2B5EF4-FFF2-40B4-BE49-F238E27FC236}">
                <a16:creationId xmlns:a16="http://schemas.microsoft.com/office/drawing/2014/main" id="{CCF56A0A-43EA-4BBC-AA53-0AB32F280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69097" y="2761986"/>
            <a:ext cx="4224444" cy="1147477"/>
          </a:xfrm>
          <a:custGeom>
            <a:avLst/>
            <a:gdLst>
              <a:gd name="T0" fmla="*/ 1706203 w 4739"/>
              <a:gd name="T1" fmla="*/ 463190 h 1287"/>
              <a:gd name="T2" fmla="*/ 0 w 4739"/>
              <a:gd name="T3" fmla="*/ 463190 h 1287"/>
              <a:gd name="T4" fmla="*/ 0 w 4739"/>
              <a:gd name="T5" fmla="*/ 0 h 1287"/>
              <a:gd name="T6" fmla="*/ 1706203 w 4739"/>
              <a:gd name="T7" fmla="*/ 0 h 1287"/>
              <a:gd name="T8" fmla="*/ 1706203 w 4739"/>
              <a:gd name="T9" fmla="*/ 463190 h 12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39" h="1287">
                <a:moveTo>
                  <a:pt x="4738" y="1286"/>
                </a:moveTo>
                <a:lnTo>
                  <a:pt x="0" y="1286"/>
                </a:lnTo>
                <a:lnTo>
                  <a:pt x="0" y="0"/>
                </a:lnTo>
                <a:lnTo>
                  <a:pt x="4738" y="0"/>
                </a:lnTo>
                <a:lnTo>
                  <a:pt x="4738" y="128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Freeform 72">
            <a:extLst>
              <a:ext uri="{FF2B5EF4-FFF2-40B4-BE49-F238E27FC236}">
                <a16:creationId xmlns:a16="http://schemas.microsoft.com/office/drawing/2014/main" id="{585BE264-FD0C-42E1-BCE8-B47CF8CFE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3541" y="2761986"/>
            <a:ext cx="958850" cy="1147477"/>
          </a:xfrm>
          <a:custGeom>
            <a:avLst/>
            <a:gdLst>
              <a:gd name="T0" fmla="*/ 0 w 1078"/>
              <a:gd name="T1" fmla="*/ 463190 h 1287"/>
              <a:gd name="T2" fmla="*/ 386991 w 1078"/>
              <a:gd name="T3" fmla="*/ 463190 h 1287"/>
              <a:gd name="T4" fmla="*/ 386991 w 1078"/>
              <a:gd name="T5" fmla="*/ 0 h 1287"/>
              <a:gd name="T6" fmla="*/ 0 w 1078"/>
              <a:gd name="T7" fmla="*/ 0 h 1287"/>
              <a:gd name="T8" fmla="*/ 0 w 1078"/>
              <a:gd name="T9" fmla="*/ 463190 h 12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78" h="1287">
                <a:moveTo>
                  <a:pt x="0" y="1286"/>
                </a:moveTo>
                <a:lnTo>
                  <a:pt x="1077" y="1286"/>
                </a:lnTo>
                <a:lnTo>
                  <a:pt x="1077" y="0"/>
                </a:lnTo>
                <a:lnTo>
                  <a:pt x="0" y="0"/>
                </a:lnTo>
                <a:lnTo>
                  <a:pt x="0" y="1286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Freeform 76">
            <a:extLst>
              <a:ext uri="{FF2B5EF4-FFF2-40B4-BE49-F238E27FC236}">
                <a16:creationId xmlns:a16="http://schemas.microsoft.com/office/drawing/2014/main" id="{05658D95-4291-42EA-8B24-7206032B1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53795" y="2907384"/>
            <a:ext cx="868466" cy="868468"/>
          </a:xfrm>
          <a:custGeom>
            <a:avLst/>
            <a:gdLst>
              <a:gd name="T0" fmla="*/ 175419 w 974"/>
              <a:gd name="T1" fmla="*/ 350478 h 975"/>
              <a:gd name="T2" fmla="*/ 175419 w 974"/>
              <a:gd name="T3" fmla="*/ 350478 h 975"/>
              <a:gd name="T4" fmla="*/ 350477 w 974"/>
              <a:gd name="T5" fmla="*/ 175239 h 975"/>
              <a:gd name="T6" fmla="*/ 350477 w 974"/>
              <a:gd name="T7" fmla="*/ 175239 h 975"/>
              <a:gd name="T8" fmla="*/ 175419 w 974"/>
              <a:gd name="T9" fmla="*/ 0 h 975"/>
              <a:gd name="T10" fmla="*/ 175419 w 974"/>
              <a:gd name="T11" fmla="*/ 0 h 975"/>
              <a:gd name="T12" fmla="*/ 0 w 974"/>
              <a:gd name="T13" fmla="*/ 175239 h 975"/>
              <a:gd name="T14" fmla="*/ 0 w 974"/>
              <a:gd name="T15" fmla="*/ 175239 h 975"/>
              <a:gd name="T16" fmla="*/ 175419 w 974"/>
              <a:gd name="T17" fmla="*/ 350478 h 97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974" h="975">
                <a:moveTo>
                  <a:pt x="487" y="974"/>
                </a:moveTo>
                <a:lnTo>
                  <a:pt x="487" y="974"/>
                </a:lnTo>
                <a:cubicBezTo>
                  <a:pt x="756" y="974"/>
                  <a:pt x="973" y="756"/>
                  <a:pt x="973" y="487"/>
                </a:cubicBezTo>
                <a:cubicBezTo>
                  <a:pt x="973" y="218"/>
                  <a:pt x="756" y="0"/>
                  <a:pt x="487" y="0"/>
                </a:cubicBezTo>
                <a:cubicBezTo>
                  <a:pt x="218" y="0"/>
                  <a:pt x="0" y="218"/>
                  <a:pt x="0" y="487"/>
                </a:cubicBezTo>
                <a:cubicBezTo>
                  <a:pt x="0" y="756"/>
                  <a:pt x="218" y="974"/>
                  <a:pt x="487" y="97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45">
            <a:extLst>
              <a:ext uri="{FF2B5EF4-FFF2-40B4-BE49-F238E27FC236}">
                <a16:creationId xmlns:a16="http://schemas.microsoft.com/office/drawing/2014/main" id="{B698D5B8-FFBF-44BF-B2B1-B841C0EEA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4878" y="9391493"/>
            <a:ext cx="1371472" cy="369393"/>
          </a:xfrm>
          <a:custGeom>
            <a:avLst/>
            <a:gdLst>
              <a:gd name="T0" fmla="*/ 0 w 1540"/>
              <a:gd name="T1" fmla="*/ 148866 h 416"/>
              <a:gd name="T2" fmla="*/ 553678 w 1540"/>
              <a:gd name="T3" fmla="*/ 148866 h 416"/>
              <a:gd name="T4" fmla="*/ 553678 w 1540"/>
              <a:gd name="T5" fmla="*/ 0 h 416"/>
              <a:gd name="T6" fmla="*/ 0 w 1540"/>
              <a:gd name="T7" fmla="*/ 0 h 416"/>
              <a:gd name="T8" fmla="*/ 0 w 1540"/>
              <a:gd name="T9" fmla="*/ 148866 h 4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40" h="416">
                <a:moveTo>
                  <a:pt x="0" y="415"/>
                </a:moveTo>
                <a:lnTo>
                  <a:pt x="1539" y="415"/>
                </a:lnTo>
                <a:lnTo>
                  <a:pt x="1539" y="0"/>
                </a:lnTo>
                <a:lnTo>
                  <a:pt x="0" y="0"/>
                </a:lnTo>
                <a:lnTo>
                  <a:pt x="0" y="41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Freeform 46">
            <a:extLst>
              <a:ext uri="{FF2B5EF4-FFF2-40B4-BE49-F238E27FC236}">
                <a16:creationId xmlns:a16="http://schemas.microsoft.com/office/drawing/2014/main" id="{38DE23E1-A595-4978-BEAB-1A9DDDA37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6350" y="9391493"/>
            <a:ext cx="852747" cy="1976645"/>
          </a:xfrm>
          <a:custGeom>
            <a:avLst/>
            <a:gdLst>
              <a:gd name="T0" fmla="*/ 344127 w 957"/>
              <a:gd name="T1" fmla="*/ 798152 h 2216"/>
              <a:gd name="T2" fmla="*/ 0 w 957"/>
              <a:gd name="T3" fmla="*/ 149541 h 2216"/>
              <a:gd name="T4" fmla="*/ 0 w 957"/>
              <a:gd name="T5" fmla="*/ 0 h 2216"/>
              <a:gd name="T6" fmla="*/ 344127 w 957"/>
              <a:gd name="T7" fmla="*/ 327909 h 2216"/>
              <a:gd name="T8" fmla="*/ 344127 w 957"/>
              <a:gd name="T9" fmla="*/ 798152 h 2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57" h="2216">
                <a:moveTo>
                  <a:pt x="956" y="2215"/>
                </a:moveTo>
                <a:lnTo>
                  <a:pt x="0" y="415"/>
                </a:lnTo>
                <a:lnTo>
                  <a:pt x="0" y="0"/>
                </a:lnTo>
                <a:lnTo>
                  <a:pt x="956" y="910"/>
                </a:lnTo>
                <a:lnTo>
                  <a:pt x="956" y="2215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Freeform 47">
            <a:extLst>
              <a:ext uri="{FF2B5EF4-FFF2-40B4-BE49-F238E27FC236}">
                <a16:creationId xmlns:a16="http://schemas.microsoft.com/office/drawing/2014/main" id="{5D8A940A-726C-43D0-BBE0-75B9CB8A9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69097" y="10201014"/>
            <a:ext cx="4224444" cy="1163195"/>
          </a:xfrm>
          <a:custGeom>
            <a:avLst/>
            <a:gdLst>
              <a:gd name="T0" fmla="*/ 1706203 w 4739"/>
              <a:gd name="T1" fmla="*/ 469540 h 1306"/>
              <a:gd name="T2" fmla="*/ 0 w 4739"/>
              <a:gd name="T3" fmla="*/ 469540 h 1306"/>
              <a:gd name="T4" fmla="*/ 0 w 4739"/>
              <a:gd name="T5" fmla="*/ 0 h 1306"/>
              <a:gd name="T6" fmla="*/ 1706203 w 4739"/>
              <a:gd name="T7" fmla="*/ 0 h 1306"/>
              <a:gd name="T8" fmla="*/ 1706203 w 4739"/>
              <a:gd name="T9" fmla="*/ 469540 h 1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39" h="1306">
                <a:moveTo>
                  <a:pt x="4738" y="1305"/>
                </a:moveTo>
                <a:lnTo>
                  <a:pt x="0" y="1305"/>
                </a:lnTo>
                <a:lnTo>
                  <a:pt x="0" y="0"/>
                </a:lnTo>
                <a:lnTo>
                  <a:pt x="4738" y="0"/>
                </a:lnTo>
                <a:lnTo>
                  <a:pt x="4738" y="130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Freeform 48">
            <a:extLst>
              <a:ext uri="{FF2B5EF4-FFF2-40B4-BE49-F238E27FC236}">
                <a16:creationId xmlns:a16="http://schemas.microsoft.com/office/drawing/2014/main" id="{F5D63AF1-2960-4CB6-8B78-BC9E7AC42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3541" y="10201014"/>
            <a:ext cx="958850" cy="1163195"/>
          </a:xfrm>
          <a:custGeom>
            <a:avLst/>
            <a:gdLst>
              <a:gd name="T0" fmla="*/ 0 w 1078"/>
              <a:gd name="T1" fmla="*/ 469540 h 1306"/>
              <a:gd name="T2" fmla="*/ 386991 w 1078"/>
              <a:gd name="T3" fmla="*/ 469540 h 1306"/>
              <a:gd name="T4" fmla="*/ 386991 w 1078"/>
              <a:gd name="T5" fmla="*/ 0 h 1306"/>
              <a:gd name="T6" fmla="*/ 0 w 1078"/>
              <a:gd name="T7" fmla="*/ 0 h 1306"/>
              <a:gd name="T8" fmla="*/ 0 w 1078"/>
              <a:gd name="T9" fmla="*/ 469540 h 1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78" h="1306">
                <a:moveTo>
                  <a:pt x="0" y="1305"/>
                </a:moveTo>
                <a:lnTo>
                  <a:pt x="1077" y="1305"/>
                </a:lnTo>
                <a:lnTo>
                  <a:pt x="1077" y="0"/>
                </a:lnTo>
                <a:lnTo>
                  <a:pt x="0" y="0"/>
                </a:lnTo>
                <a:lnTo>
                  <a:pt x="0" y="1305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Freeform 77">
            <a:extLst>
              <a:ext uri="{FF2B5EF4-FFF2-40B4-BE49-F238E27FC236}">
                <a16:creationId xmlns:a16="http://schemas.microsoft.com/office/drawing/2014/main" id="{6446684D-EC89-4007-8474-738C042D1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53795" y="10358203"/>
            <a:ext cx="868466" cy="868466"/>
          </a:xfrm>
          <a:custGeom>
            <a:avLst/>
            <a:gdLst>
              <a:gd name="T0" fmla="*/ 175598 w 975"/>
              <a:gd name="T1" fmla="*/ 350477 h 975"/>
              <a:gd name="T2" fmla="*/ 175598 w 975"/>
              <a:gd name="T3" fmla="*/ 350477 h 975"/>
              <a:gd name="T4" fmla="*/ 350477 w 975"/>
              <a:gd name="T5" fmla="*/ 175239 h 975"/>
              <a:gd name="T6" fmla="*/ 350477 w 975"/>
              <a:gd name="T7" fmla="*/ 175239 h 975"/>
              <a:gd name="T8" fmla="*/ 175598 w 975"/>
              <a:gd name="T9" fmla="*/ 0 h 975"/>
              <a:gd name="T10" fmla="*/ 175598 w 975"/>
              <a:gd name="T11" fmla="*/ 0 h 975"/>
              <a:gd name="T12" fmla="*/ 360 w 975"/>
              <a:gd name="T13" fmla="*/ 175239 h 975"/>
              <a:gd name="T14" fmla="*/ 360 w 975"/>
              <a:gd name="T15" fmla="*/ 175239 h 975"/>
              <a:gd name="T16" fmla="*/ 175598 w 975"/>
              <a:gd name="T17" fmla="*/ 350477 h 97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975" h="975">
                <a:moveTo>
                  <a:pt x="488" y="974"/>
                </a:moveTo>
                <a:lnTo>
                  <a:pt x="488" y="974"/>
                </a:lnTo>
                <a:cubicBezTo>
                  <a:pt x="756" y="974"/>
                  <a:pt x="974" y="756"/>
                  <a:pt x="974" y="487"/>
                </a:cubicBezTo>
                <a:cubicBezTo>
                  <a:pt x="974" y="218"/>
                  <a:pt x="756" y="0"/>
                  <a:pt x="488" y="0"/>
                </a:cubicBezTo>
                <a:cubicBezTo>
                  <a:pt x="219" y="0"/>
                  <a:pt x="0" y="218"/>
                  <a:pt x="1" y="487"/>
                </a:cubicBezTo>
                <a:cubicBezTo>
                  <a:pt x="1" y="756"/>
                  <a:pt x="219" y="974"/>
                  <a:pt x="488" y="97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Freeform 53">
            <a:extLst>
              <a:ext uri="{FF2B5EF4-FFF2-40B4-BE49-F238E27FC236}">
                <a16:creationId xmlns:a16="http://schemas.microsoft.com/office/drawing/2014/main" id="{4ACD1C76-5674-4128-9152-CCB65AE8F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4878" y="8528598"/>
            <a:ext cx="1371472" cy="369393"/>
          </a:xfrm>
          <a:custGeom>
            <a:avLst/>
            <a:gdLst>
              <a:gd name="T0" fmla="*/ 0 w 1540"/>
              <a:gd name="T1" fmla="*/ 148866 h 416"/>
              <a:gd name="T2" fmla="*/ 553678 w 1540"/>
              <a:gd name="T3" fmla="*/ 148866 h 416"/>
              <a:gd name="T4" fmla="*/ 553678 w 1540"/>
              <a:gd name="T5" fmla="*/ 0 h 416"/>
              <a:gd name="T6" fmla="*/ 0 w 1540"/>
              <a:gd name="T7" fmla="*/ 0 h 416"/>
              <a:gd name="T8" fmla="*/ 0 w 1540"/>
              <a:gd name="T9" fmla="*/ 148866 h 4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40" h="416">
                <a:moveTo>
                  <a:pt x="0" y="415"/>
                </a:moveTo>
                <a:lnTo>
                  <a:pt x="1539" y="415"/>
                </a:lnTo>
                <a:lnTo>
                  <a:pt x="1539" y="0"/>
                </a:lnTo>
                <a:lnTo>
                  <a:pt x="0" y="0"/>
                </a:lnTo>
                <a:lnTo>
                  <a:pt x="0" y="41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Freeform 54">
            <a:extLst>
              <a:ext uri="{FF2B5EF4-FFF2-40B4-BE49-F238E27FC236}">
                <a16:creationId xmlns:a16="http://schemas.microsoft.com/office/drawing/2014/main" id="{8B7D8946-B146-4EA6-82FA-88D24E17E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6350" y="7719077"/>
            <a:ext cx="852747" cy="1178914"/>
          </a:xfrm>
          <a:custGeom>
            <a:avLst/>
            <a:gdLst>
              <a:gd name="T0" fmla="*/ 344127 w 957"/>
              <a:gd name="T1" fmla="*/ 475891 h 1325"/>
              <a:gd name="T2" fmla="*/ 0 w 957"/>
              <a:gd name="T3" fmla="*/ 475891 h 1325"/>
              <a:gd name="T4" fmla="*/ 0 w 957"/>
              <a:gd name="T5" fmla="*/ 326725 h 1325"/>
              <a:gd name="T6" fmla="*/ 344127 w 957"/>
              <a:gd name="T7" fmla="*/ 0 h 1325"/>
              <a:gd name="T8" fmla="*/ 344127 w 957"/>
              <a:gd name="T9" fmla="*/ 475891 h 13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57" h="1325">
                <a:moveTo>
                  <a:pt x="956" y="1324"/>
                </a:moveTo>
                <a:lnTo>
                  <a:pt x="0" y="1324"/>
                </a:lnTo>
                <a:lnTo>
                  <a:pt x="0" y="909"/>
                </a:lnTo>
                <a:lnTo>
                  <a:pt x="956" y="0"/>
                </a:lnTo>
                <a:lnTo>
                  <a:pt x="956" y="1324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Freeform 55">
            <a:extLst>
              <a:ext uri="{FF2B5EF4-FFF2-40B4-BE49-F238E27FC236}">
                <a16:creationId xmlns:a16="http://schemas.microsoft.com/office/drawing/2014/main" id="{611BEF4F-26A0-4449-94E3-385C10236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69097" y="7719077"/>
            <a:ext cx="4224444" cy="1178914"/>
          </a:xfrm>
          <a:custGeom>
            <a:avLst/>
            <a:gdLst>
              <a:gd name="T0" fmla="*/ 1706203 w 4739"/>
              <a:gd name="T1" fmla="*/ 475891 h 1325"/>
              <a:gd name="T2" fmla="*/ 0 w 4739"/>
              <a:gd name="T3" fmla="*/ 475891 h 1325"/>
              <a:gd name="T4" fmla="*/ 0 w 4739"/>
              <a:gd name="T5" fmla="*/ 0 h 1325"/>
              <a:gd name="T6" fmla="*/ 1706203 w 4739"/>
              <a:gd name="T7" fmla="*/ 0 h 1325"/>
              <a:gd name="T8" fmla="*/ 1706203 w 4739"/>
              <a:gd name="T9" fmla="*/ 475891 h 13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39" h="1325">
                <a:moveTo>
                  <a:pt x="4738" y="1324"/>
                </a:moveTo>
                <a:lnTo>
                  <a:pt x="0" y="1324"/>
                </a:lnTo>
                <a:lnTo>
                  <a:pt x="0" y="0"/>
                </a:lnTo>
                <a:lnTo>
                  <a:pt x="4738" y="0"/>
                </a:lnTo>
                <a:lnTo>
                  <a:pt x="4738" y="132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Freeform 56">
            <a:extLst>
              <a:ext uri="{FF2B5EF4-FFF2-40B4-BE49-F238E27FC236}">
                <a16:creationId xmlns:a16="http://schemas.microsoft.com/office/drawing/2014/main" id="{72F5BF31-9211-4E05-8DFD-71478DA00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3541" y="7719077"/>
            <a:ext cx="958850" cy="1178914"/>
          </a:xfrm>
          <a:custGeom>
            <a:avLst/>
            <a:gdLst>
              <a:gd name="T0" fmla="*/ 0 w 1078"/>
              <a:gd name="T1" fmla="*/ 475891 h 1325"/>
              <a:gd name="T2" fmla="*/ 386991 w 1078"/>
              <a:gd name="T3" fmla="*/ 475891 h 1325"/>
              <a:gd name="T4" fmla="*/ 386991 w 1078"/>
              <a:gd name="T5" fmla="*/ 0 h 1325"/>
              <a:gd name="T6" fmla="*/ 0 w 1078"/>
              <a:gd name="T7" fmla="*/ 0 h 1325"/>
              <a:gd name="T8" fmla="*/ 0 w 1078"/>
              <a:gd name="T9" fmla="*/ 475891 h 13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78" h="1325">
                <a:moveTo>
                  <a:pt x="0" y="1324"/>
                </a:moveTo>
                <a:lnTo>
                  <a:pt x="1077" y="1324"/>
                </a:lnTo>
                <a:lnTo>
                  <a:pt x="1077" y="0"/>
                </a:lnTo>
                <a:lnTo>
                  <a:pt x="0" y="0"/>
                </a:lnTo>
                <a:lnTo>
                  <a:pt x="0" y="1324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80">
            <a:extLst>
              <a:ext uri="{FF2B5EF4-FFF2-40B4-BE49-F238E27FC236}">
                <a16:creationId xmlns:a16="http://schemas.microsoft.com/office/drawing/2014/main" id="{5CDA6C40-FCC5-4B4F-AF31-4EDCDAB5D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53795" y="7888053"/>
            <a:ext cx="868466" cy="868468"/>
          </a:xfrm>
          <a:custGeom>
            <a:avLst/>
            <a:gdLst>
              <a:gd name="T0" fmla="*/ 175419 w 974"/>
              <a:gd name="T1" fmla="*/ 350478 h 975"/>
              <a:gd name="T2" fmla="*/ 175419 w 974"/>
              <a:gd name="T3" fmla="*/ 350478 h 975"/>
              <a:gd name="T4" fmla="*/ 350477 w 974"/>
              <a:gd name="T5" fmla="*/ 175239 h 975"/>
              <a:gd name="T6" fmla="*/ 350477 w 974"/>
              <a:gd name="T7" fmla="*/ 175239 h 975"/>
              <a:gd name="T8" fmla="*/ 175419 w 974"/>
              <a:gd name="T9" fmla="*/ 0 h 975"/>
              <a:gd name="T10" fmla="*/ 175419 w 974"/>
              <a:gd name="T11" fmla="*/ 0 h 975"/>
              <a:gd name="T12" fmla="*/ 0 w 974"/>
              <a:gd name="T13" fmla="*/ 175239 h 975"/>
              <a:gd name="T14" fmla="*/ 0 w 974"/>
              <a:gd name="T15" fmla="*/ 175239 h 975"/>
              <a:gd name="T16" fmla="*/ 175419 w 974"/>
              <a:gd name="T17" fmla="*/ 350478 h 97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974" h="975">
                <a:moveTo>
                  <a:pt x="487" y="974"/>
                </a:moveTo>
                <a:lnTo>
                  <a:pt x="487" y="974"/>
                </a:lnTo>
                <a:cubicBezTo>
                  <a:pt x="756" y="974"/>
                  <a:pt x="973" y="756"/>
                  <a:pt x="973" y="487"/>
                </a:cubicBezTo>
                <a:cubicBezTo>
                  <a:pt x="973" y="218"/>
                  <a:pt x="755" y="0"/>
                  <a:pt x="487" y="0"/>
                </a:cubicBezTo>
                <a:cubicBezTo>
                  <a:pt x="218" y="0"/>
                  <a:pt x="0" y="218"/>
                  <a:pt x="0" y="487"/>
                </a:cubicBezTo>
                <a:cubicBezTo>
                  <a:pt x="0" y="756"/>
                  <a:pt x="218" y="974"/>
                  <a:pt x="487" y="97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Forma libre: forma 117">
            <a:extLst>
              <a:ext uri="{FF2B5EF4-FFF2-40B4-BE49-F238E27FC236}">
                <a16:creationId xmlns:a16="http://schemas.microsoft.com/office/drawing/2014/main" id="{6AF08409-BBCE-4C2F-BC65-C49433D410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3888" y="3316452"/>
            <a:ext cx="3252912" cy="7496331"/>
          </a:xfrm>
          <a:custGeom>
            <a:avLst/>
            <a:gdLst>
              <a:gd name="connsiteX0" fmla="*/ 1521782 w 3252912"/>
              <a:gd name="connsiteY0" fmla="*/ 467 h 7496331"/>
              <a:gd name="connsiteX1" fmla="*/ 1521782 w 3252912"/>
              <a:gd name="connsiteY1" fmla="*/ 7495863 h 7496331"/>
              <a:gd name="connsiteX2" fmla="*/ 1299245 w 3252912"/>
              <a:gd name="connsiteY2" fmla="*/ 7473458 h 7496331"/>
              <a:gd name="connsiteX3" fmla="*/ 0 w 3252912"/>
              <a:gd name="connsiteY3" fmla="*/ 5880378 h 7496331"/>
              <a:gd name="connsiteX4" fmla="*/ 0 w 3252912"/>
              <a:gd name="connsiteY4" fmla="*/ 1616843 h 7496331"/>
              <a:gd name="connsiteX5" fmla="*/ 1299245 w 3252912"/>
              <a:gd name="connsiteY5" fmla="*/ 22874 h 7496331"/>
              <a:gd name="connsiteX6" fmla="*/ 1728092 w 3252912"/>
              <a:gd name="connsiteY6" fmla="*/ 0 h 7496331"/>
              <a:gd name="connsiteX7" fmla="*/ 1954861 w 3252912"/>
              <a:gd name="connsiteY7" fmla="*/ 22874 h 7496331"/>
              <a:gd name="connsiteX8" fmla="*/ 3252912 w 3252912"/>
              <a:gd name="connsiteY8" fmla="*/ 1616843 h 7496331"/>
              <a:gd name="connsiteX9" fmla="*/ 3252912 w 3252912"/>
              <a:gd name="connsiteY9" fmla="*/ 5880378 h 7496331"/>
              <a:gd name="connsiteX10" fmla="*/ 1954861 w 3252912"/>
              <a:gd name="connsiteY10" fmla="*/ 7473458 h 7496331"/>
              <a:gd name="connsiteX11" fmla="*/ 1728092 w 3252912"/>
              <a:gd name="connsiteY11" fmla="*/ 7496331 h 749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2912" h="7496331">
                <a:moveTo>
                  <a:pt x="1521782" y="467"/>
                </a:moveTo>
                <a:lnTo>
                  <a:pt x="1521782" y="7495863"/>
                </a:lnTo>
                <a:lnTo>
                  <a:pt x="1299245" y="7473458"/>
                </a:lnTo>
                <a:cubicBezTo>
                  <a:pt x="557465" y="7321842"/>
                  <a:pt x="0" y="6666259"/>
                  <a:pt x="0" y="5880378"/>
                </a:cubicBezTo>
                <a:lnTo>
                  <a:pt x="0" y="1616843"/>
                </a:lnTo>
                <a:cubicBezTo>
                  <a:pt x="0" y="830183"/>
                  <a:pt x="557465" y="174502"/>
                  <a:pt x="1299245" y="22874"/>
                </a:cubicBezTo>
                <a:close/>
                <a:moveTo>
                  <a:pt x="1728092" y="0"/>
                </a:moveTo>
                <a:lnTo>
                  <a:pt x="1954861" y="22874"/>
                </a:lnTo>
                <a:cubicBezTo>
                  <a:pt x="2695447" y="174502"/>
                  <a:pt x="3252912" y="830183"/>
                  <a:pt x="3252912" y="1616843"/>
                </a:cubicBezTo>
                <a:lnTo>
                  <a:pt x="3252912" y="5880378"/>
                </a:lnTo>
                <a:cubicBezTo>
                  <a:pt x="3252912" y="6666259"/>
                  <a:pt x="2695447" y="7321842"/>
                  <a:pt x="1954861" y="7473458"/>
                </a:cubicBezTo>
                <a:lnTo>
                  <a:pt x="1728092" y="7496331"/>
                </a:lnTo>
                <a:close/>
              </a:path>
            </a:pathLst>
          </a:cu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E8BF2B56-B13D-4547-B662-52CF4C86A465}"/>
              </a:ext>
            </a:extLst>
          </p:cNvPr>
          <p:cNvSpPr txBox="1">
            <a:spLocks/>
          </p:cNvSpPr>
          <p:nvPr/>
        </p:nvSpPr>
        <p:spPr>
          <a:xfrm flipH="1">
            <a:off x="5056326" y="399378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6" name="Subtitle 2">
            <a:extLst>
              <a:ext uri="{FF2B5EF4-FFF2-40B4-BE49-F238E27FC236}">
                <a16:creationId xmlns:a16="http://schemas.microsoft.com/office/drawing/2014/main" id="{133993D7-7668-457F-8B69-D65D3C0C14D8}"/>
              </a:ext>
            </a:extLst>
          </p:cNvPr>
          <p:cNvSpPr txBox="1">
            <a:spLocks/>
          </p:cNvSpPr>
          <p:nvPr/>
        </p:nvSpPr>
        <p:spPr>
          <a:xfrm flipH="1">
            <a:off x="5056325" y="647868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7" name="Subtitle 2">
            <a:extLst>
              <a:ext uri="{FF2B5EF4-FFF2-40B4-BE49-F238E27FC236}">
                <a16:creationId xmlns:a16="http://schemas.microsoft.com/office/drawing/2014/main" id="{39CEECF8-444A-4409-B612-FDA6E1A51AAC}"/>
              </a:ext>
            </a:extLst>
          </p:cNvPr>
          <p:cNvSpPr txBox="1">
            <a:spLocks/>
          </p:cNvSpPr>
          <p:nvPr/>
        </p:nvSpPr>
        <p:spPr>
          <a:xfrm flipH="1">
            <a:off x="5056325" y="898101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DFDD8FDA-6BFA-49FA-8678-FA4AEA0C47D5}"/>
              </a:ext>
            </a:extLst>
          </p:cNvPr>
          <p:cNvSpPr txBox="1">
            <a:spLocks/>
          </p:cNvSpPr>
          <p:nvPr/>
        </p:nvSpPr>
        <p:spPr>
          <a:xfrm flipH="1">
            <a:off x="5056325" y="1144280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554AE03F-A58B-4F45-874F-8FBE80F4A416}"/>
              </a:ext>
            </a:extLst>
          </p:cNvPr>
          <p:cNvSpPr txBox="1">
            <a:spLocks/>
          </p:cNvSpPr>
          <p:nvPr/>
        </p:nvSpPr>
        <p:spPr>
          <a:xfrm flipH="1">
            <a:off x="14969097" y="399378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0E251D89-B617-411F-BA8E-DCCF767DF86E}"/>
              </a:ext>
            </a:extLst>
          </p:cNvPr>
          <p:cNvSpPr txBox="1">
            <a:spLocks/>
          </p:cNvSpPr>
          <p:nvPr/>
        </p:nvSpPr>
        <p:spPr>
          <a:xfrm flipH="1">
            <a:off x="14969096" y="647868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2" name="Subtitle 2">
            <a:extLst>
              <a:ext uri="{FF2B5EF4-FFF2-40B4-BE49-F238E27FC236}">
                <a16:creationId xmlns:a16="http://schemas.microsoft.com/office/drawing/2014/main" id="{0BF06AAF-0E7E-4202-A101-504DB115B27E}"/>
              </a:ext>
            </a:extLst>
          </p:cNvPr>
          <p:cNvSpPr txBox="1">
            <a:spLocks/>
          </p:cNvSpPr>
          <p:nvPr/>
        </p:nvSpPr>
        <p:spPr>
          <a:xfrm flipH="1">
            <a:off x="14969096" y="898101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3" name="Subtitle 2">
            <a:extLst>
              <a:ext uri="{FF2B5EF4-FFF2-40B4-BE49-F238E27FC236}">
                <a16:creationId xmlns:a16="http://schemas.microsoft.com/office/drawing/2014/main" id="{F2265F8F-B069-47F2-8D2F-D206ABCEA245}"/>
              </a:ext>
            </a:extLst>
          </p:cNvPr>
          <p:cNvSpPr txBox="1">
            <a:spLocks/>
          </p:cNvSpPr>
          <p:nvPr/>
        </p:nvSpPr>
        <p:spPr>
          <a:xfrm flipH="1">
            <a:off x="14969096" y="1144280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9" name="TextBox 2">
            <a:extLst>
              <a:ext uri="{FF2B5EF4-FFF2-40B4-BE49-F238E27FC236}">
                <a16:creationId xmlns:a16="http://schemas.microsoft.com/office/drawing/2014/main" id="{336BB90F-0135-4D66-96A7-9BA6E2371A2E}"/>
              </a:ext>
            </a:extLst>
          </p:cNvPr>
          <p:cNvSpPr txBox="1"/>
          <p:nvPr/>
        </p:nvSpPr>
        <p:spPr>
          <a:xfrm>
            <a:off x="10720198" y="5321337"/>
            <a:ext cx="1225014" cy="178510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20" name="TextBox 2">
            <a:extLst>
              <a:ext uri="{FF2B5EF4-FFF2-40B4-BE49-F238E27FC236}">
                <a16:creationId xmlns:a16="http://schemas.microsoft.com/office/drawing/2014/main" id="{3FFD34D6-E3E4-4C94-A6E9-E9087C7C1EAB}"/>
              </a:ext>
            </a:extLst>
          </p:cNvPr>
          <p:cNvSpPr txBox="1"/>
          <p:nvPr/>
        </p:nvSpPr>
        <p:spPr>
          <a:xfrm>
            <a:off x="12484368" y="7763979"/>
            <a:ext cx="1114409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</a:t>
            </a:r>
            <a:endParaRPr lang="en-US" sz="110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21" name="Rectángulo 120">
            <a:extLst>
              <a:ext uri="{FF2B5EF4-FFF2-40B4-BE49-F238E27FC236}">
                <a16:creationId xmlns:a16="http://schemas.microsoft.com/office/drawing/2014/main" id="{91955F61-B003-4718-8FBA-C22C5EFAB239}"/>
              </a:ext>
            </a:extLst>
          </p:cNvPr>
          <p:cNvSpPr/>
          <p:nvPr/>
        </p:nvSpPr>
        <p:spPr>
          <a:xfrm>
            <a:off x="10720198" y="6583680"/>
            <a:ext cx="1225014" cy="203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ángulo 121">
            <a:extLst>
              <a:ext uri="{FF2B5EF4-FFF2-40B4-BE49-F238E27FC236}">
                <a16:creationId xmlns:a16="http://schemas.microsoft.com/office/drawing/2014/main" id="{5FCB03EF-50D4-4E43-B601-4180BFC25E84}"/>
              </a:ext>
            </a:extLst>
          </p:cNvPr>
          <p:cNvSpPr/>
          <p:nvPr/>
        </p:nvSpPr>
        <p:spPr>
          <a:xfrm>
            <a:off x="12429065" y="9033667"/>
            <a:ext cx="1225014" cy="203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TextBox 90">
            <a:extLst>
              <a:ext uri="{FF2B5EF4-FFF2-40B4-BE49-F238E27FC236}">
                <a16:creationId xmlns:a16="http://schemas.microsoft.com/office/drawing/2014/main" id="{E93DA443-7771-4AA1-A69F-B9216A7CDE7B}"/>
              </a:ext>
            </a:extLst>
          </p:cNvPr>
          <p:cNvSpPr txBox="1"/>
          <p:nvPr/>
        </p:nvSpPr>
        <p:spPr>
          <a:xfrm>
            <a:off x="5829428" y="3043337"/>
            <a:ext cx="188064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</a:t>
            </a:r>
          </a:p>
        </p:txBody>
      </p:sp>
      <p:sp>
        <p:nvSpPr>
          <p:cNvPr id="124" name="TextBox 90">
            <a:extLst>
              <a:ext uri="{FF2B5EF4-FFF2-40B4-BE49-F238E27FC236}">
                <a16:creationId xmlns:a16="http://schemas.microsoft.com/office/drawing/2014/main" id="{E3D45524-991A-42F9-9EB3-CBCF226C6BFB}"/>
              </a:ext>
            </a:extLst>
          </p:cNvPr>
          <p:cNvSpPr txBox="1"/>
          <p:nvPr/>
        </p:nvSpPr>
        <p:spPr>
          <a:xfrm>
            <a:off x="5829428" y="5516742"/>
            <a:ext cx="188064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</a:t>
            </a:r>
          </a:p>
        </p:txBody>
      </p:sp>
      <p:sp>
        <p:nvSpPr>
          <p:cNvPr id="125" name="TextBox 90">
            <a:extLst>
              <a:ext uri="{FF2B5EF4-FFF2-40B4-BE49-F238E27FC236}">
                <a16:creationId xmlns:a16="http://schemas.microsoft.com/office/drawing/2014/main" id="{297ECBB4-DB4C-439C-9168-F5EEE78D682F}"/>
              </a:ext>
            </a:extLst>
          </p:cNvPr>
          <p:cNvSpPr txBox="1"/>
          <p:nvPr/>
        </p:nvSpPr>
        <p:spPr>
          <a:xfrm>
            <a:off x="5829428" y="8010851"/>
            <a:ext cx="188064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</a:t>
            </a:r>
          </a:p>
        </p:txBody>
      </p:sp>
      <p:sp>
        <p:nvSpPr>
          <p:cNvPr id="126" name="TextBox 90">
            <a:extLst>
              <a:ext uri="{FF2B5EF4-FFF2-40B4-BE49-F238E27FC236}">
                <a16:creationId xmlns:a16="http://schemas.microsoft.com/office/drawing/2014/main" id="{0B2B5175-9A12-4CB3-B5AC-6C9A61AA6C58}"/>
              </a:ext>
            </a:extLst>
          </p:cNvPr>
          <p:cNvSpPr txBox="1"/>
          <p:nvPr/>
        </p:nvSpPr>
        <p:spPr>
          <a:xfrm>
            <a:off x="5829428" y="10490224"/>
            <a:ext cx="188064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</a:t>
            </a:r>
          </a:p>
        </p:txBody>
      </p:sp>
      <p:sp>
        <p:nvSpPr>
          <p:cNvPr id="135" name="TextBox 90">
            <a:extLst>
              <a:ext uri="{FF2B5EF4-FFF2-40B4-BE49-F238E27FC236}">
                <a16:creationId xmlns:a16="http://schemas.microsoft.com/office/drawing/2014/main" id="{F2E338EE-B33B-4E61-883E-2266A197D782}"/>
              </a:ext>
            </a:extLst>
          </p:cNvPr>
          <p:cNvSpPr txBox="1"/>
          <p:nvPr/>
        </p:nvSpPr>
        <p:spPr>
          <a:xfrm>
            <a:off x="16731529" y="3049622"/>
            <a:ext cx="188064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</a:t>
            </a:r>
          </a:p>
        </p:txBody>
      </p:sp>
      <p:sp>
        <p:nvSpPr>
          <p:cNvPr id="136" name="TextBox 90">
            <a:extLst>
              <a:ext uri="{FF2B5EF4-FFF2-40B4-BE49-F238E27FC236}">
                <a16:creationId xmlns:a16="http://schemas.microsoft.com/office/drawing/2014/main" id="{C79F37C9-0193-47B4-B3A6-ADD8634E4E6B}"/>
              </a:ext>
            </a:extLst>
          </p:cNvPr>
          <p:cNvSpPr txBox="1"/>
          <p:nvPr/>
        </p:nvSpPr>
        <p:spPr>
          <a:xfrm>
            <a:off x="16731529" y="5523027"/>
            <a:ext cx="188064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</a:t>
            </a:r>
          </a:p>
        </p:txBody>
      </p:sp>
      <p:sp>
        <p:nvSpPr>
          <p:cNvPr id="137" name="TextBox 90">
            <a:extLst>
              <a:ext uri="{FF2B5EF4-FFF2-40B4-BE49-F238E27FC236}">
                <a16:creationId xmlns:a16="http://schemas.microsoft.com/office/drawing/2014/main" id="{A9A4B285-7773-4162-9BD4-BCA73230D03A}"/>
              </a:ext>
            </a:extLst>
          </p:cNvPr>
          <p:cNvSpPr txBox="1"/>
          <p:nvPr/>
        </p:nvSpPr>
        <p:spPr>
          <a:xfrm>
            <a:off x="16731529" y="8017136"/>
            <a:ext cx="188064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</a:t>
            </a:r>
          </a:p>
        </p:txBody>
      </p:sp>
      <p:sp>
        <p:nvSpPr>
          <p:cNvPr id="138" name="TextBox 90">
            <a:extLst>
              <a:ext uri="{FF2B5EF4-FFF2-40B4-BE49-F238E27FC236}">
                <a16:creationId xmlns:a16="http://schemas.microsoft.com/office/drawing/2014/main" id="{AEBA0E21-562A-412F-81A1-45A958353100}"/>
              </a:ext>
            </a:extLst>
          </p:cNvPr>
          <p:cNvSpPr txBox="1"/>
          <p:nvPr/>
        </p:nvSpPr>
        <p:spPr>
          <a:xfrm>
            <a:off x="16731529" y="10496509"/>
            <a:ext cx="188064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</a:t>
            </a:r>
          </a:p>
        </p:txBody>
      </p:sp>
      <p:sp>
        <p:nvSpPr>
          <p:cNvPr id="139" name="TextBox 35">
            <a:extLst>
              <a:ext uri="{FF2B5EF4-FFF2-40B4-BE49-F238E27FC236}">
                <a16:creationId xmlns:a16="http://schemas.microsoft.com/office/drawing/2014/main" id="{A8D994B4-0620-4DF7-A821-417DD4DD51BD}"/>
              </a:ext>
            </a:extLst>
          </p:cNvPr>
          <p:cNvSpPr txBox="1"/>
          <p:nvPr/>
        </p:nvSpPr>
        <p:spPr>
          <a:xfrm>
            <a:off x="8490502" y="3087491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40" name="TextBox 35">
            <a:extLst>
              <a:ext uri="{FF2B5EF4-FFF2-40B4-BE49-F238E27FC236}">
                <a16:creationId xmlns:a16="http://schemas.microsoft.com/office/drawing/2014/main" id="{A6775839-8C3F-499D-A617-B0414F361557}"/>
              </a:ext>
            </a:extLst>
          </p:cNvPr>
          <p:cNvSpPr txBox="1"/>
          <p:nvPr/>
        </p:nvSpPr>
        <p:spPr>
          <a:xfrm>
            <a:off x="8447221" y="5609599"/>
            <a:ext cx="6848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141" name="TextBox 35">
            <a:extLst>
              <a:ext uri="{FF2B5EF4-FFF2-40B4-BE49-F238E27FC236}">
                <a16:creationId xmlns:a16="http://schemas.microsoft.com/office/drawing/2014/main" id="{06024CD2-7902-4B33-A6F2-4D534256CF8A}"/>
              </a:ext>
            </a:extLst>
          </p:cNvPr>
          <p:cNvSpPr txBox="1"/>
          <p:nvPr/>
        </p:nvSpPr>
        <p:spPr>
          <a:xfrm>
            <a:off x="8442411" y="8084303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143" name="TextBox 35">
            <a:extLst>
              <a:ext uri="{FF2B5EF4-FFF2-40B4-BE49-F238E27FC236}">
                <a16:creationId xmlns:a16="http://schemas.microsoft.com/office/drawing/2014/main" id="{95633834-2227-45B8-ABB1-B62EC6B3209C}"/>
              </a:ext>
            </a:extLst>
          </p:cNvPr>
          <p:cNvSpPr txBox="1"/>
          <p:nvPr/>
        </p:nvSpPr>
        <p:spPr>
          <a:xfrm>
            <a:off x="8429587" y="10585049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144" name="TextBox 35">
            <a:extLst>
              <a:ext uri="{FF2B5EF4-FFF2-40B4-BE49-F238E27FC236}">
                <a16:creationId xmlns:a16="http://schemas.microsoft.com/office/drawing/2014/main" id="{D5D862C9-7EC7-4612-9157-C3022BDA87BA}"/>
              </a:ext>
            </a:extLst>
          </p:cNvPr>
          <p:cNvSpPr txBox="1"/>
          <p:nvPr/>
        </p:nvSpPr>
        <p:spPr>
          <a:xfrm>
            <a:off x="15293756" y="3087491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45" name="TextBox 35">
            <a:extLst>
              <a:ext uri="{FF2B5EF4-FFF2-40B4-BE49-F238E27FC236}">
                <a16:creationId xmlns:a16="http://schemas.microsoft.com/office/drawing/2014/main" id="{3B0F0634-E2DB-4BD4-9789-8F31BC34AFDB}"/>
              </a:ext>
            </a:extLst>
          </p:cNvPr>
          <p:cNvSpPr txBox="1"/>
          <p:nvPr/>
        </p:nvSpPr>
        <p:spPr>
          <a:xfrm>
            <a:off x="15250475" y="5609599"/>
            <a:ext cx="6848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146" name="TextBox 35">
            <a:extLst>
              <a:ext uri="{FF2B5EF4-FFF2-40B4-BE49-F238E27FC236}">
                <a16:creationId xmlns:a16="http://schemas.microsoft.com/office/drawing/2014/main" id="{F9AE5ACD-7C92-4057-8BA5-584418673428}"/>
              </a:ext>
            </a:extLst>
          </p:cNvPr>
          <p:cNvSpPr txBox="1"/>
          <p:nvPr/>
        </p:nvSpPr>
        <p:spPr>
          <a:xfrm>
            <a:off x="15245665" y="8084303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147" name="TextBox 35">
            <a:extLst>
              <a:ext uri="{FF2B5EF4-FFF2-40B4-BE49-F238E27FC236}">
                <a16:creationId xmlns:a16="http://schemas.microsoft.com/office/drawing/2014/main" id="{87CE71CC-6720-4099-9C8D-18CDB1CF9EAC}"/>
              </a:ext>
            </a:extLst>
          </p:cNvPr>
          <p:cNvSpPr txBox="1"/>
          <p:nvPr/>
        </p:nvSpPr>
        <p:spPr>
          <a:xfrm>
            <a:off x="15232841" y="10585049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148" name="Shape 2536">
            <a:extLst>
              <a:ext uri="{FF2B5EF4-FFF2-40B4-BE49-F238E27FC236}">
                <a16:creationId xmlns:a16="http://schemas.microsoft.com/office/drawing/2014/main" id="{AD5F978E-3A28-4499-8FA9-4C89F10E7C9A}"/>
              </a:ext>
            </a:extLst>
          </p:cNvPr>
          <p:cNvSpPr>
            <a:spLocks noChangeAspect="1"/>
          </p:cNvSpPr>
          <p:nvPr/>
        </p:nvSpPr>
        <p:spPr>
          <a:xfrm>
            <a:off x="4427321" y="305639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18" y="11782"/>
                </a:moveTo>
                <a:lnTo>
                  <a:pt x="14236" y="11782"/>
                </a:lnTo>
                <a:cubicBezTo>
                  <a:pt x="14507" y="11782"/>
                  <a:pt x="14727" y="11562"/>
                  <a:pt x="14727" y="11291"/>
                </a:cubicBezTo>
                <a:cubicBezTo>
                  <a:pt x="14727" y="11020"/>
                  <a:pt x="14507" y="10800"/>
                  <a:pt x="14236" y="10800"/>
                </a:cubicBezTo>
                <a:lnTo>
                  <a:pt x="4418" y="10800"/>
                </a:lnTo>
                <a:cubicBezTo>
                  <a:pt x="4147" y="10800"/>
                  <a:pt x="3927" y="11020"/>
                  <a:pt x="3927" y="11291"/>
                </a:cubicBezTo>
                <a:cubicBezTo>
                  <a:pt x="3927" y="11562"/>
                  <a:pt x="4147" y="11782"/>
                  <a:pt x="4418" y="11782"/>
                </a:cubicBezTo>
                <a:moveTo>
                  <a:pt x="20618" y="20618"/>
                </a:moveTo>
                <a:lnTo>
                  <a:pt x="5891" y="20618"/>
                </a:lnTo>
                <a:lnTo>
                  <a:pt x="5891" y="16200"/>
                </a:lnTo>
                <a:cubicBezTo>
                  <a:pt x="5891" y="15929"/>
                  <a:pt x="5671" y="15709"/>
                  <a:pt x="5400" y="15709"/>
                </a:cubicBez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0618"/>
                  <a:pt x="20618" y="20618"/>
                </a:cubicBezTo>
                <a:close/>
                <a:moveTo>
                  <a:pt x="4909" y="20127"/>
                </a:moveTo>
                <a:lnTo>
                  <a:pt x="1473" y="16691"/>
                </a:lnTo>
                <a:lnTo>
                  <a:pt x="4909" y="16691"/>
                </a:lnTo>
                <a:cubicBezTo>
                  <a:pt x="4909" y="16691"/>
                  <a:pt x="4909" y="20127"/>
                  <a:pt x="4909" y="20127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6691"/>
                </a:lnTo>
                <a:lnTo>
                  <a:pt x="4909" y="21600"/>
                </a:lnTo>
                <a:lnTo>
                  <a:pt x="20618" y="21600"/>
                </a:lnTo>
                <a:cubicBezTo>
                  <a:pt x="21160" y="21600"/>
                  <a:pt x="21600" y="21161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418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4418" y="7855"/>
                </a:lnTo>
                <a:cubicBezTo>
                  <a:pt x="4147" y="7855"/>
                  <a:pt x="3927" y="8075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4418" y="5891"/>
                </a:moveTo>
                <a:lnTo>
                  <a:pt x="10309" y="5891"/>
                </a:lnTo>
                <a:cubicBezTo>
                  <a:pt x="10580" y="5891"/>
                  <a:pt x="10800" y="5672"/>
                  <a:pt x="10800" y="5400"/>
                </a:cubicBezTo>
                <a:cubicBezTo>
                  <a:pt x="10800" y="5129"/>
                  <a:pt x="10580" y="4909"/>
                  <a:pt x="10309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cubicBezTo>
                  <a:pt x="3927" y="5672"/>
                  <a:pt x="4147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9" name="Shape 2587">
            <a:extLst>
              <a:ext uri="{FF2B5EF4-FFF2-40B4-BE49-F238E27FC236}">
                <a16:creationId xmlns:a16="http://schemas.microsoft.com/office/drawing/2014/main" id="{95334AE2-9084-40ED-B404-445847676DD5}"/>
              </a:ext>
            </a:extLst>
          </p:cNvPr>
          <p:cNvSpPr>
            <a:spLocks noChangeAspect="1"/>
          </p:cNvSpPr>
          <p:nvPr/>
        </p:nvSpPr>
        <p:spPr>
          <a:xfrm>
            <a:off x="4427321" y="802391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0" name="Shape 2618">
            <a:extLst>
              <a:ext uri="{FF2B5EF4-FFF2-40B4-BE49-F238E27FC236}">
                <a16:creationId xmlns:a16="http://schemas.microsoft.com/office/drawing/2014/main" id="{9EC5AAD3-FE63-462A-856D-3A1C695C2F48}"/>
              </a:ext>
            </a:extLst>
          </p:cNvPr>
          <p:cNvSpPr>
            <a:spLocks noChangeAspect="1"/>
          </p:cNvSpPr>
          <p:nvPr/>
        </p:nvSpPr>
        <p:spPr>
          <a:xfrm>
            <a:off x="4427347" y="5529789"/>
            <a:ext cx="558602" cy="5586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1" name="Shape 2622">
            <a:extLst>
              <a:ext uri="{FF2B5EF4-FFF2-40B4-BE49-F238E27FC236}">
                <a16:creationId xmlns:a16="http://schemas.microsoft.com/office/drawing/2014/main" id="{0E06AC3E-949E-4E28-9DE4-2753A281F778}"/>
              </a:ext>
            </a:extLst>
          </p:cNvPr>
          <p:cNvSpPr>
            <a:spLocks noChangeAspect="1"/>
          </p:cNvSpPr>
          <p:nvPr/>
        </p:nvSpPr>
        <p:spPr>
          <a:xfrm>
            <a:off x="4427321" y="1050328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2" name="Shape 2536">
            <a:extLst>
              <a:ext uri="{FF2B5EF4-FFF2-40B4-BE49-F238E27FC236}">
                <a16:creationId xmlns:a16="http://schemas.microsoft.com/office/drawing/2014/main" id="{FC97B1CF-4609-46D6-B99B-7E46F06D89ED}"/>
              </a:ext>
            </a:extLst>
          </p:cNvPr>
          <p:cNvSpPr>
            <a:spLocks noChangeAspect="1"/>
          </p:cNvSpPr>
          <p:nvPr/>
        </p:nvSpPr>
        <p:spPr>
          <a:xfrm>
            <a:off x="19392697" y="306945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18" y="11782"/>
                </a:moveTo>
                <a:lnTo>
                  <a:pt x="14236" y="11782"/>
                </a:lnTo>
                <a:cubicBezTo>
                  <a:pt x="14507" y="11782"/>
                  <a:pt x="14727" y="11562"/>
                  <a:pt x="14727" y="11291"/>
                </a:cubicBezTo>
                <a:cubicBezTo>
                  <a:pt x="14727" y="11020"/>
                  <a:pt x="14507" y="10800"/>
                  <a:pt x="14236" y="10800"/>
                </a:cubicBezTo>
                <a:lnTo>
                  <a:pt x="4418" y="10800"/>
                </a:lnTo>
                <a:cubicBezTo>
                  <a:pt x="4147" y="10800"/>
                  <a:pt x="3927" y="11020"/>
                  <a:pt x="3927" y="11291"/>
                </a:cubicBezTo>
                <a:cubicBezTo>
                  <a:pt x="3927" y="11562"/>
                  <a:pt x="4147" y="11782"/>
                  <a:pt x="4418" y="11782"/>
                </a:cubicBezTo>
                <a:moveTo>
                  <a:pt x="20618" y="20618"/>
                </a:moveTo>
                <a:lnTo>
                  <a:pt x="5891" y="20618"/>
                </a:lnTo>
                <a:lnTo>
                  <a:pt x="5891" y="16200"/>
                </a:lnTo>
                <a:cubicBezTo>
                  <a:pt x="5891" y="15929"/>
                  <a:pt x="5671" y="15709"/>
                  <a:pt x="5400" y="15709"/>
                </a:cubicBez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0618"/>
                  <a:pt x="20618" y="20618"/>
                </a:cubicBezTo>
                <a:close/>
                <a:moveTo>
                  <a:pt x="4909" y="20127"/>
                </a:moveTo>
                <a:lnTo>
                  <a:pt x="1473" y="16691"/>
                </a:lnTo>
                <a:lnTo>
                  <a:pt x="4909" y="16691"/>
                </a:lnTo>
                <a:cubicBezTo>
                  <a:pt x="4909" y="16691"/>
                  <a:pt x="4909" y="20127"/>
                  <a:pt x="4909" y="20127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6691"/>
                </a:lnTo>
                <a:lnTo>
                  <a:pt x="4909" y="21600"/>
                </a:lnTo>
                <a:lnTo>
                  <a:pt x="20618" y="21600"/>
                </a:lnTo>
                <a:cubicBezTo>
                  <a:pt x="21160" y="21600"/>
                  <a:pt x="21600" y="21161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418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4418" y="7855"/>
                </a:lnTo>
                <a:cubicBezTo>
                  <a:pt x="4147" y="7855"/>
                  <a:pt x="3927" y="8075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4418" y="5891"/>
                </a:moveTo>
                <a:lnTo>
                  <a:pt x="10309" y="5891"/>
                </a:lnTo>
                <a:cubicBezTo>
                  <a:pt x="10580" y="5891"/>
                  <a:pt x="10800" y="5672"/>
                  <a:pt x="10800" y="5400"/>
                </a:cubicBezTo>
                <a:cubicBezTo>
                  <a:pt x="10800" y="5129"/>
                  <a:pt x="10580" y="4909"/>
                  <a:pt x="10309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cubicBezTo>
                  <a:pt x="3927" y="5672"/>
                  <a:pt x="4147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3" name="Shape 2587">
            <a:extLst>
              <a:ext uri="{FF2B5EF4-FFF2-40B4-BE49-F238E27FC236}">
                <a16:creationId xmlns:a16="http://schemas.microsoft.com/office/drawing/2014/main" id="{299D8A28-96A9-4887-86CC-0B44B00AC5B3}"/>
              </a:ext>
            </a:extLst>
          </p:cNvPr>
          <p:cNvSpPr>
            <a:spLocks noChangeAspect="1"/>
          </p:cNvSpPr>
          <p:nvPr/>
        </p:nvSpPr>
        <p:spPr>
          <a:xfrm>
            <a:off x="19392697" y="803697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4" name="Shape 2618">
            <a:extLst>
              <a:ext uri="{FF2B5EF4-FFF2-40B4-BE49-F238E27FC236}">
                <a16:creationId xmlns:a16="http://schemas.microsoft.com/office/drawing/2014/main" id="{AD70D4A6-6708-4A50-9BE0-1C5F2A78E3EB}"/>
              </a:ext>
            </a:extLst>
          </p:cNvPr>
          <p:cNvSpPr>
            <a:spLocks noChangeAspect="1"/>
          </p:cNvSpPr>
          <p:nvPr/>
        </p:nvSpPr>
        <p:spPr>
          <a:xfrm>
            <a:off x="19392723" y="5542849"/>
            <a:ext cx="558602" cy="5586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5" name="Shape 2622">
            <a:extLst>
              <a:ext uri="{FF2B5EF4-FFF2-40B4-BE49-F238E27FC236}">
                <a16:creationId xmlns:a16="http://schemas.microsoft.com/office/drawing/2014/main" id="{6BFF0E73-ADA7-4DB4-AECA-B403EFD6AAE9}"/>
              </a:ext>
            </a:extLst>
          </p:cNvPr>
          <p:cNvSpPr>
            <a:spLocks noChangeAspect="1"/>
          </p:cNvSpPr>
          <p:nvPr/>
        </p:nvSpPr>
        <p:spPr>
          <a:xfrm>
            <a:off x="19392697" y="1051634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858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004ED305-3582-474F-A82D-DC7F0F3A111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2359372" y="6092520"/>
            <a:ext cx="3205739" cy="3201957"/>
          </a:xfrm>
          <a:custGeom>
            <a:avLst/>
            <a:gdLst>
              <a:gd name="T0" fmla="*/ 2692040 w 7478"/>
              <a:gd name="T1" fmla="*/ 1325350 h 7469"/>
              <a:gd name="T2" fmla="*/ 2349999 w 7478"/>
              <a:gd name="T3" fmla="*/ 421980 h 7469"/>
              <a:gd name="T4" fmla="*/ 1363482 w 7478"/>
              <a:gd name="T5" fmla="*/ 0 h 7469"/>
              <a:gd name="T6" fmla="*/ 0 w 7478"/>
              <a:gd name="T7" fmla="*/ 1363515 h 7469"/>
              <a:gd name="T8" fmla="*/ 342401 w 7478"/>
              <a:gd name="T9" fmla="*/ 2267245 h 7469"/>
              <a:gd name="T10" fmla="*/ 1328558 w 7478"/>
              <a:gd name="T11" fmla="*/ 2688865 h 7469"/>
              <a:gd name="T12" fmla="*/ 2692040 w 7478"/>
              <a:gd name="T13" fmla="*/ 1325350 h 746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478" h="7469">
                <a:moveTo>
                  <a:pt x="7477" y="3681"/>
                </a:moveTo>
                <a:cubicBezTo>
                  <a:pt x="7477" y="2718"/>
                  <a:pt x="7118" y="1840"/>
                  <a:pt x="6527" y="1172"/>
                </a:cubicBezTo>
                <a:cubicBezTo>
                  <a:pt x="5837" y="450"/>
                  <a:pt x="4864" y="0"/>
                  <a:pt x="3787" y="0"/>
                </a:cubicBezTo>
                <a:cubicBezTo>
                  <a:pt x="1696" y="0"/>
                  <a:pt x="0" y="1695"/>
                  <a:pt x="0" y="3787"/>
                </a:cubicBezTo>
                <a:cubicBezTo>
                  <a:pt x="0" y="4750"/>
                  <a:pt x="360" y="5628"/>
                  <a:pt x="951" y="6297"/>
                </a:cubicBezTo>
                <a:cubicBezTo>
                  <a:pt x="1641" y="7018"/>
                  <a:pt x="2613" y="7468"/>
                  <a:pt x="3690" y="7468"/>
                </a:cubicBezTo>
                <a:cubicBezTo>
                  <a:pt x="5782" y="7468"/>
                  <a:pt x="7477" y="5773"/>
                  <a:pt x="7477" y="3681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6A1F484C-4EF6-4ED6-8A37-8A35F9C133A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2794113" y="6527261"/>
            <a:ext cx="2336257" cy="2332476"/>
          </a:xfrm>
          <a:custGeom>
            <a:avLst/>
            <a:gdLst>
              <a:gd name="T0" fmla="*/ 1961790 w 5450"/>
              <a:gd name="T1" fmla="*/ 965631 h 5443"/>
              <a:gd name="T2" fmla="*/ 1712291 w 5450"/>
              <a:gd name="T3" fmla="*/ 307361 h 5443"/>
              <a:gd name="T4" fmla="*/ 993676 w 5450"/>
              <a:gd name="T5" fmla="*/ 0 h 5443"/>
              <a:gd name="T6" fmla="*/ 0 w 5450"/>
              <a:gd name="T7" fmla="*/ 993344 h 5443"/>
              <a:gd name="T8" fmla="*/ 249859 w 5450"/>
              <a:gd name="T9" fmla="*/ 1651254 h 5443"/>
              <a:gd name="T10" fmla="*/ 968474 w 5450"/>
              <a:gd name="T11" fmla="*/ 1958615 h 5443"/>
              <a:gd name="T12" fmla="*/ 1961790 w 5450"/>
              <a:gd name="T13" fmla="*/ 965631 h 544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450" h="5443">
                <a:moveTo>
                  <a:pt x="5449" y="2683"/>
                </a:moveTo>
                <a:cubicBezTo>
                  <a:pt x="5449" y="1981"/>
                  <a:pt x="5187" y="1341"/>
                  <a:pt x="4756" y="854"/>
                </a:cubicBezTo>
                <a:cubicBezTo>
                  <a:pt x="4253" y="327"/>
                  <a:pt x="3545" y="0"/>
                  <a:pt x="2760" y="0"/>
                </a:cubicBezTo>
                <a:cubicBezTo>
                  <a:pt x="1236" y="0"/>
                  <a:pt x="0" y="1236"/>
                  <a:pt x="0" y="2760"/>
                </a:cubicBezTo>
                <a:cubicBezTo>
                  <a:pt x="0" y="3461"/>
                  <a:pt x="262" y="4101"/>
                  <a:pt x="694" y="4588"/>
                </a:cubicBezTo>
                <a:cubicBezTo>
                  <a:pt x="1196" y="5114"/>
                  <a:pt x="1904" y="5442"/>
                  <a:pt x="2690" y="5442"/>
                </a:cubicBezTo>
                <a:cubicBezTo>
                  <a:pt x="4214" y="5442"/>
                  <a:pt x="5449" y="4207"/>
                  <a:pt x="5449" y="2683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0F90193D-F8C3-402C-9D8D-41BE8D12FEF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2951942" y="4097439"/>
            <a:ext cx="1975234" cy="1644453"/>
          </a:xfrm>
          <a:custGeom>
            <a:avLst/>
            <a:gdLst>
              <a:gd name="T0" fmla="*/ 0 w 4607"/>
              <a:gd name="T1" fmla="*/ 690202 h 3836"/>
              <a:gd name="T2" fmla="*/ 460556 w 4607"/>
              <a:gd name="T3" fmla="*/ 222507 h 3836"/>
              <a:gd name="T4" fmla="*/ 460556 w 4607"/>
              <a:gd name="T5" fmla="*/ 222867 h 3836"/>
              <a:gd name="T6" fmla="*/ 968283 w 4607"/>
              <a:gd name="T7" fmla="*/ 0 h 3836"/>
              <a:gd name="T8" fmla="*/ 1658577 w 4607"/>
              <a:gd name="T9" fmla="*/ 690202 h 3836"/>
              <a:gd name="T10" fmla="*/ 968283 w 4607"/>
              <a:gd name="T11" fmla="*/ 1380765 h 3836"/>
              <a:gd name="T12" fmla="*/ 445072 w 4607"/>
              <a:gd name="T13" fmla="*/ 1139896 h 3836"/>
              <a:gd name="T14" fmla="*/ 445072 w 4607"/>
              <a:gd name="T15" fmla="*/ 1140256 h 3836"/>
              <a:gd name="T16" fmla="*/ 0 w 4607"/>
              <a:gd name="T17" fmla="*/ 690202 h 38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607" h="3836">
                <a:moveTo>
                  <a:pt x="0" y="1917"/>
                </a:moveTo>
                <a:lnTo>
                  <a:pt x="1279" y="618"/>
                </a:lnTo>
                <a:lnTo>
                  <a:pt x="1279" y="619"/>
                </a:lnTo>
                <a:cubicBezTo>
                  <a:pt x="1629" y="238"/>
                  <a:pt x="2131" y="0"/>
                  <a:pt x="2689" y="0"/>
                </a:cubicBezTo>
                <a:cubicBezTo>
                  <a:pt x="3748" y="0"/>
                  <a:pt x="4606" y="859"/>
                  <a:pt x="4606" y="1917"/>
                </a:cubicBezTo>
                <a:cubicBezTo>
                  <a:pt x="4606" y="2976"/>
                  <a:pt x="3748" y="3835"/>
                  <a:pt x="2689" y="3835"/>
                </a:cubicBezTo>
                <a:cubicBezTo>
                  <a:pt x="2108" y="3835"/>
                  <a:pt x="1587" y="3575"/>
                  <a:pt x="1236" y="3166"/>
                </a:cubicBezTo>
                <a:lnTo>
                  <a:pt x="1236" y="3167"/>
                </a:lnTo>
                <a:lnTo>
                  <a:pt x="0" y="191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B202AF54-C56A-41AA-BB44-10E599EA922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3308242" y="4128626"/>
            <a:ext cx="1239956" cy="1239955"/>
          </a:xfrm>
          <a:custGeom>
            <a:avLst/>
            <a:gdLst>
              <a:gd name="T0" fmla="*/ 0 w 2893"/>
              <a:gd name="T1" fmla="*/ 520520 h 2893"/>
              <a:gd name="T2" fmla="*/ 520520 w 2893"/>
              <a:gd name="T3" fmla="*/ 1041040 h 2893"/>
              <a:gd name="T4" fmla="*/ 1041040 w 2893"/>
              <a:gd name="T5" fmla="*/ 520520 h 2893"/>
              <a:gd name="T6" fmla="*/ 520520 w 2893"/>
              <a:gd name="T7" fmla="*/ 0 h 2893"/>
              <a:gd name="T8" fmla="*/ 0 w 2893"/>
              <a:gd name="T9" fmla="*/ 520520 h 28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93" h="2893">
                <a:moveTo>
                  <a:pt x="0" y="1446"/>
                </a:moveTo>
                <a:cubicBezTo>
                  <a:pt x="0" y="2244"/>
                  <a:pt x="647" y="2892"/>
                  <a:pt x="1446" y="2892"/>
                </a:cubicBezTo>
                <a:cubicBezTo>
                  <a:pt x="2245" y="2892"/>
                  <a:pt x="2892" y="2244"/>
                  <a:pt x="2892" y="1446"/>
                </a:cubicBezTo>
                <a:cubicBezTo>
                  <a:pt x="2892" y="647"/>
                  <a:pt x="2245" y="0"/>
                  <a:pt x="1446" y="0"/>
                </a:cubicBezTo>
                <a:cubicBezTo>
                  <a:pt x="647" y="0"/>
                  <a:pt x="0" y="647"/>
                  <a:pt x="0" y="144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9AC7921-9BA0-422F-BC62-B42405C5044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5213537" y="4672996"/>
            <a:ext cx="1759754" cy="1771095"/>
          </a:xfrm>
          <a:custGeom>
            <a:avLst/>
            <a:gdLst>
              <a:gd name="T0" fmla="*/ 60862 w 4104"/>
              <a:gd name="T1" fmla="*/ 0 h 4130"/>
              <a:gd name="T2" fmla="*/ 716654 w 4104"/>
              <a:gd name="T3" fmla="*/ 28813 h 4130"/>
              <a:gd name="T4" fmla="*/ 1221912 w 4104"/>
              <a:gd name="T5" fmla="*/ 256799 h 4130"/>
              <a:gd name="T6" fmla="*/ 1171495 w 4104"/>
              <a:gd name="T7" fmla="*/ 1231770 h 4130"/>
              <a:gd name="T8" fmla="*/ 196630 w 4104"/>
              <a:gd name="T9" fmla="*/ 1181707 h 4130"/>
              <a:gd name="T10" fmla="*/ 24489 w 4104"/>
              <a:gd name="T11" fmla="*/ 631732 h 4130"/>
              <a:gd name="T12" fmla="*/ 60862 w 4104"/>
              <a:gd name="T13" fmla="*/ 0 h 41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104" h="4130">
                <a:moveTo>
                  <a:pt x="169" y="0"/>
                </a:moveTo>
                <a:lnTo>
                  <a:pt x="1990" y="80"/>
                </a:lnTo>
                <a:cubicBezTo>
                  <a:pt x="2506" y="85"/>
                  <a:pt x="3020" y="299"/>
                  <a:pt x="3393" y="713"/>
                </a:cubicBezTo>
                <a:cubicBezTo>
                  <a:pt x="4103" y="1499"/>
                  <a:pt x="4040" y="2711"/>
                  <a:pt x="3253" y="3420"/>
                </a:cubicBezTo>
                <a:cubicBezTo>
                  <a:pt x="2467" y="4129"/>
                  <a:pt x="1256" y="4067"/>
                  <a:pt x="546" y="3281"/>
                </a:cubicBezTo>
                <a:cubicBezTo>
                  <a:pt x="157" y="2849"/>
                  <a:pt x="0" y="2289"/>
                  <a:pt x="68" y="1754"/>
                </a:cubicBezTo>
                <a:lnTo>
                  <a:pt x="169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AF6780F4-E159-4B67-A3BB-278B975909B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5370423" y="4892258"/>
            <a:ext cx="1379829" cy="1379828"/>
          </a:xfrm>
          <a:custGeom>
            <a:avLst/>
            <a:gdLst>
              <a:gd name="T0" fmla="*/ 230407 w 3219"/>
              <a:gd name="T1" fmla="*/ 192606 h 3219"/>
              <a:gd name="T2" fmla="*/ 192606 w 3219"/>
              <a:gd name="T3" fmla="*/ 928108 h 3219"/>
              <a:gd name="T4" fmla="*/ 928108 w 3219"/>
              <a:gd name="T5" fmla="*/ 965909 h 3219"/>
              <a:gd name="T6" fmla="*/ 965909 w 3219"/>
              <a:gd name="T7" fmla="*/ 230767 h 3219"/>
              <a:gd name="T8" fmla="*/ 230407 w 3219"/>
              <a:gd name="T9" fmla="*/ 192606 h 32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19" h="3219">
                <a:moveTo>
                  <a:pt x="640" y="535"/>
                </a:moveTo>
                <a:cubicBezTo>
                  <a:pt x="47" y="1070"/>
                  <a:pt x="0" y="1985"/>
                  <a:pt x="535" y="2578"/>
                </a:cubicBezTo>
                <a:cubicBezTo>
                  <a:pt x="1070" y="3171"/>
                  <a:pt x="1984" y="3218"/>
                  <a:pt x="2578" y="2683"/>
                </a:cubicBezTo>
                <a:cubicBezTo>
                  <a:pt x="3171" y="2149"/>
                  <a:pt x="3218" y="1234"/>
                  <a:pt x="2683" y="641"/>
                </a:cubicBezTo>
                <a:cubicBezTo>
                  <a:pt x="2148" y="48"/>
                  <a:pt x="1234" y="0"/>
                  <a:pt x="640" y="535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FBB3C4C1-C324-471B-8A48-BD1CAB04AD0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5937473" y="6727619"/>
            <a:ext cx="1650123" cy="1979013"/>
          </a:xfrm>
          <a:custGeom>
            <a:avLst/>
            <a:gdLst>
              <a:gd name="T0" fmla="*/ 702303 w 3850"/>
              <a:gd name="T1" fmla="*/ 0 h 4616"/>
              <a:gd name="T2" fmla="*/ 230741 w 3850"/>
              <a:gd name="T3" fmla="*/ 455857 h 4616"/>
              <a:gd name="T4" fmla="*/ 3600 w 3850"/>
              <a:gd name="T5" fmla="*/ 961764 h 4616"/>
              <a:gd name="T6" fmla="*/ 687184 w 3850"/>
              <a:gd name="T7" fmla="*/ 1658151 h 4616"/>
              <a:gd name="T8" fmla="*/ 1383727 w 3850"/>
              <a:gd name="T9" fmla="*/ 974366 h 4616"/>
              <a:gd name="T10" fmla="*/ 1147946 w 3850"/>
              <a:gd name="T11" fmla="*/ 448655 h 4616"/>
              <a:gd name="T12" fmla="*/ 1148306 w 3850"/>
              <a:gd name="T13" fmla="*/ 448655 h 4616"/>
              <a:gd name="T14" fmla="*/ 702303 w 3850"/>
              <a:gd name="T15" fmla="*/ 0 h 461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850" h="4616">
                <a:moveTo>
                  <a:pt x="1951" y="0"/>
                </a:moveTo>
                <a:lnTo>
                  <a:pt x="641" y="1266"/>
                </a:lnTo>
                <a:cubicBezTo>
                  <a:pt x="257" y="1613"/>
                  <a:pt x="14" y="2113"/>
                  <a:pt x="10" y="2671"/>
                </a:cubicBezTo>
                <a:cubicBezTo>
                  <a:pt x="0" y="3730"/>
                  <a:pt x="851" y="4596"/>
                  <a:pt x="1909" y="4605"/>
                </a:cubicBezTo>
                <a:cubicBezTo>
                  <a:pt x="2968" y="4615"/>
                  <a:pt x="3834" y="3764"/>
                  <a:pt x="3844" y="2706"/>
                </a:cubicBezTo>
                <a:cubicBezTo>
                  <a:pt x="3849" y="2124"/>
                  <a:pt x="3594" y="1601"/>
                  <a:pt x="3189" y="1246"/>
                </a:cubicBezTo>
                <a:lnTo>
                  <a:pt x="3190" y="1246"/>
                </a:lnTo>
                <a:lnTo>
                  <a:pt x="1951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E021DB77-E24E-4EF3-8794-41959E4FDA2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6307947" y="7103764"/>
            <a:ext cx="1245625" cy="1245626"/>
          </a:xfrm>
          <a:custGeom>
            <a:avLst/>
            <a:gdLst>
              <a:gd name="T0" fmla="*/ 527579 w 2907"/>
              <a:gd name="T1" fmla="*/ 2518 h 2908"/>
              <a:gd name="T2" fmla="*/ 1043283 w 2907"/>
              <a:gd name="T3" fmla="*/ 527399 h 2908"/>
              <a:gd name="T4" fmla="*/ 518223 w 2907"/>
              <a:gd name="T5" fmla="*/ 1042925 h 2908"/>
              <a:gd name="T6" fmla="*/ 2519 w 2907"/>
              <a:gd name="T7" fmla="*/ 518045 h 2908"/>
              <a:gd name="T8" fmla="*/ 527579 w 2907"/>
              <a:gd name="T9" fmla="*/ 2518 h 29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07" h="2908">
                <a:moveTo>
                  <a:pt x="1466" y="7"/>
                </a:moveTo>
                <a:cubicBezTo>
                  <a:pt x="2264" y="14"/>
                  <a:pt x="2906" y="668"/>
                  <a:pt x="2899" y="1466"/>
                </a:cubicBezTo>
                <a:cubicBezTo>
                  <a:pt x="2892" y="2265"/>
                  <a:pt x="2238" y="2907"/>
                  <a:pt x="1440" y="2899"/>
                </a:cubicBezTo>
                <a:cubicBezTo>
                  <a:pt x="641" y="2892"/>
                  <a:pt x="0" y="2239"/>
                  <a:pt x="7" y="1440"/>
                </a:cubicBezTo>
                <a:cubicBezTo>
                  <a:pt x="14" y="641"/>
                  <a:pt x="668" y="0"/>
                  <a:pt x="1466" y="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594A985E-6A0E-4039-BAE5-282EAD6C961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5214479" y="8940072"/>
            <a:ext cx="1757864" cy="1771095"/>
          </a:xfrm>
          <a:custGeom>
            <a:avLst/>
            <a:gdLst>
              <a:gd name="T0" fmla="*/ 1415564 w 4103"/>
              <a:gd name="T1" fmla="*/ 0 h 4130"/>
              <a:gd name="T2" fmla="*/ 760317 w 4103"/>
              <a:gd name="T3" fmla="*/ 28813 h 4130"/>
              <a:gd name="T4" fmla="*/ 255118 w 4103"/>
              <a:gd name="T5" fmla="*/ 256799 h 4130"/>
              <a:gd name="T6" fmla="*/ 305494 w 4103"/>
              <a:gd name="T7" fmla="*/ 1231770 h 4130"/>
              <a:gd name="T8" fmla="*/ 1279909 w 4103"/>
              <a:gd name="T9" fmla="*/ 1181707 h 4130"/>
              <a:gd name="T10" fmla="*/ 1451547 w 4103"/>
              <a:gd name="T11" fmla="*/ 631732 h 4130"/>
              <a:gd name="T12" fmla="*/ 1415564 w 4103"/>
              <a:gd name="T13" fmla="*/ 0 h 41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103" h="4130">
                <a:moveTo>
                  <a:pt x="3934" y="0"/>
                </a:moveTo>
                <a:lnTo>
                  <a:pt x="2113" y="80"/>
                </a:lnTo>
                <a:cubicBezTo>
                  <a:pt x="1596" y="85"/>
                  <a:pt x="1083" y="299"/>
                  <a:pt x="709" y="713"/>
                </a:cubicBezTo>
                <a:cubicBezTo>
                  <a:pt x="0" y="1499"/>
                  <a:pt x="63" y="2711"/>
                  <a:pt x="849" y="3420"/>
                </a:cubicBezTo>
                <a:cubicBezTo>
                  <a:pt x="1636" y="4129"/>
                  <a:pt x="2848" y="4067"/>
                  <a:pt x="3557" y="3281"/>
                </a:cubicBezTo>
                <a:cubicBezTo>
                  <a:pt x="3946" y="2849"/>
                  <a:pt x="4102" y="2289"/>
                  <a:pt x="4034" y="1754"/>
                </a:cubicBezTo>
                <a:lnTo>
                  <a:pt x="393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3660BC70-C77F-485C-8D81-58194490312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5370421" y="9113022"/>
            <a:ext cx="1379829" cy="1379828"/>
          </a:xfrm>
          <a:custGeom>
            <a:avLst/>
            <a:gdLst>
              <a:gd name="T0" fmla="*/ 927965 w 3217"/>
              <a:gd name="T1" fmla="*/ 192606 h 3219"/>
              <a:gd name="T2" fmla="*/ 966149 w 3217"/>
              <a:gd name="T3" fmla="*/ 928108 h 3219"/>
              <a:gd name="T4" fmla="*/ 230550 w 3217"/>
              <a:gd name="T5" fmla="*/ 965909 h 3219"/>
              <a:gd name="T6" fmla="*/ 192365 w 3217"/>
              <a:gd name="T7" fmla="*/ 230767 h 3219"/>
              <a:gd name="T8" fmla="*/ 927965 w 3217"/>
              <a:gd name="T9" fmla="*/ 192606 h 32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17" h="3219">
                <a:moveTo>
                  <a:pt x="2576" y="535"/>
                </a:moveTo>
                <a:cubicBezTo>
                  <a:pt x="3169" y="1070"/>
                  <a:pt x="3216" y="1985"/>
                  <a:pt x="2682" y="2578"/>
                </a:cubicBezTo>
                <a:cubicBezTo>
                  <a:pt x="2147" y="3171"/>
                  <a:pt x="1233" y="3218"/>
                  <a:pt x="640" y="2683"/>
                </a:cubicBezTo>
                <a:cubicBezTo>
                  <a:pt x="47" y="2149"/>
                  <a:pt x="0" y="1234"/>
                  <a:pt x="534" y="641"/>
                </a:cubicBezTo>
                <a:cubicBezTo>
                  <a:pt x="1070" y="48"/>
                  <a:pt x="1983" y="0"/>
                  <a:pt x="2576" y="535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F16C48E3-D04C-45E3-B955-B910EB62183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2951939" y="9641325"/>
            <a:ext cx="1975235" cy="1644453"/>
          </a:xfrm>
          <a:custGeom>
            <a:avLst/>
            <a:gdLst>
              <a:gd name="T0" fmla="*/ 1658578 w 4607"/>
              <a:gd name="T1" fmla="*/ 690202 h 3836"/>
              <a:gd name="T2" fmla="*/ 1198382 w 4607"/>
              <a:gd name="T3" fmla="*/ 222507 h 3836"/>
              <a:gd name="T4" fmla="*/ 1198382 w 4607"/>
              <a:gd name="T5" fmla="*/ 222867 h 3836"/>
              <a:gd name="T6" fmla="*/ 690294 w 4607"/>
              <a:gd name="T7" fmla="*/ 0 h 3836"/>
              <a:gd name="T8" fmla="*/ 0 w 4607"/>
              <a:gd name="T9" fmla="*/ 690202 h 3836"/>
              <a:gd name="T10" fmla="*/ 690294 w 4607"/>
              <a:gd name="T11" fmla="*/ 1380765 h 3836"/>
              <a:gd name="T12" fmla="*/ 1213866 w 4607"/>
              <a:gd name="T13" fmla="*/ 1139896 h 3836"/>
              <a:gd name="T14" fmla="*/ 1213866 w 4607"/>
              <a:gd name="T15" fmla="*/ 1140256 h 3836"/>
              <a:gd name="T16" fmla="*/ 1658578 w 4607"/>
              <a:gd name="T17" fmla="*/ 690202 h 38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607" h="3836">
                <a:moveTo>
                  <a:pt x="4606" y="1917"/>
                </a:moveTo>
                <a:lnTo>
                  <a:pt x="3328" y="618"/>
                </a:lnTo>
                <a:lnTo>
                  <a:pt x="3328" y="619"/>
                </a:lnTo>
                <a:cubicBezTo>
                  <a:pt x="2977" y="238"/>
                  <a:pt x="2475" y="0"/>
                  <a:pt x="1917" y="0"/>
                </a:cubicBezTo>
                <a:cubicBezTo>
                  <a:pt x="859" y="0"/>
                  <a:pt x="0" y="859"/>
                  <a:pt x="0" y="1917"/>
                </a:cubicBezTo>
                <a:cubicBezTo>
                  <a:pt x="0" y="2976"/>
                  <a:pt x="859" y="3835"/>
                  <a:pt x="1917" y="3835"/>
                </a:cubicBezTo>
                <a:cubicBezTo>
                  <a:pt x="2499" y="3835"/>
                  <a:pt x="3019" y="3575"/>
                  <a:pt x="3371" y="3166"/>
                </a:cubicBezTo>
                <a:lnTo>
                  <a:pt x="3371" y="3167"/>
                </a:lnTo>
                <a:lnTo>
                  <a:pt x="4606" y="1917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A98E05E9-F736-4F45-A2D0-9F32BAFC22D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3308235" y="10016527"/>
            <a:ext cx="1239956" cy="1239955"/>
          </a:xfrm>
          <a:custGeom>
            <a:avLst/>
            <a:gdLst>
              <a:gd name="T0" fmla="*/ 1041040 w 2893"/>
              <a:gd name="T1" fmla="*/ 520520 h 2893"/>
              <a:gd name="T2" fmla="*/ 520520 w 2893"/>
              <a:gd name="T3" fmla="*/ 1041040 h 2893"/>
              <a:gd name="T4" fmla="*/ 0 w 2893"/>
              <a:gd name="T5" fmla="*/ 520520 h 2893"/>
              <a:gd name="T6" fmla="*/ 520520 w 2893"/>
              <a:gd name="T7" fmla="*/ 0 h 2893"/>
              <a:gd name="T8" fmla="*/ 1041040 w 2893"/>
              <a:gd name="T9" fmla="*/ 520520 h 28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93" h="2893">
                <a:moveTo>
                  <a:pt x="2892" y="1446"/>
                </a:moveTo>
                <a:cubicBezTo>
                  <a:pt x="2892" y="2244"/>
                  <a:pt x="2245" y="2892"/>
                  <a:pt x="1446" y="2892"/>
                </a:cubicBezTo>
                <a:cubicBezTo>
                  <a:pt x="647" y="2892"/>
                  <a:pt x="0" y="2244"/>
                  <a:pt x="0" y="1446"/>
                </a:cubicBezTo>
                <a:cubicBezTo>
                  <a:pt x="0" y="647"/>
                  <a:pt x="647" y="0"/>
                  <a:pt x="1446" y="0"/>
                </a:cubicBezTo>
                <a:cubicBezTo>
                  <a:pt x="2245" y="0"/>
                  <a:pt x="2892" y="647"/>
                  <a:pt x="2892" y="144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Freeform 1">
            <a:extLst>
              <a:ext uri="{FF2B5EF4-FFF2-40B4-BE49-F238E27FC236}">
                <a16:creationId xmlns:a16="http://schemas.microsoft.com/office/drawing/2014/main" id="{635D959B-F7F8-41E4-8D81-9A9621A5CE20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8837675" y="6092520"/>
            <a:ext cx="3205739" cy="3201957"/>
          </a:xfrm>
          <a:custGeom>
            <a:avLst/>
            <a:gdLst>
              <a:gd name="T0" fmla="*/ 2692040 w 7478"/>
              <a:gd name="T1" fmla="*/ 1325350 h 7469"/>
              <a:gd name="T2" fmla="*/ 2349999 w 7478"/>
              <a:gd name="T3" fmla="*/ 421980 h 7469"/>
              <a:gd name="T4" fmla="*/ 1363482 w 7478"/>
              <a:gd name="T5" fmla="*/ 0 h 7469"/>
              <a:gd name="T6" fmla="*/ 0 w 7478"/>
              <a:gd name="T7" fmla="*/ 1363515 h 7469"/>
              <a:gd name="T8" fmla="*/ 342401 w 7478"/>
              <a:gd name="T9" fmla="*/ 2267245 h 7469"/>
              <a:gd name="T10" fmla="*/ 1328558 w 7478"/>
              <a:gd name="T11" fmla="*/ 2688865 h 7469"/>
              <a:gd name="T12" fmla="*/ 2692040 w 7478"/>
              <a:gd name="T13" fmla="*/ 1325350 h 746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478" h="7469">
                <a:moveTo>
                  <a:pt x="7477" y="3681"/>
                </a:moveTo>
                <a:cubicBezTo>
                  <a:pt x="7477" y="2718"/>
                  <a:pt x="7118" y="1840"/>
                  <a:pt x="6527" y="1172"/>
                </a:cubicBezTo>
                <a:cubicBezTo>
                  <a:pt x="5837" y="450"/>
                  <a:pt x="4864" y="0"/>
                  <a:pt x="3787" y="0"/>
                </a:cubicBezTo>
                <a:cubicBezTo>
                  <a:pt x="1696" y="0"/>
                  <a:pt x="0" y="1695"/>
                  <a:pt x="0" y="3787"/>
                </a:cubicBezTo>
                <a:cubicBezTo>
                  <a:pt x="0" y="4750"/>
                  <a:pt x="360" y="5628"/>
                  <a:pt x="951" y="6297"/>
                </a:cubicBezTo>
                <a:cubicBezTo>
                  <a:pt x="1641" y="7018"/>
                  <a:pt x="2613" y="7468"/>
                  <a:pt x="3690" y="7468"/>
                </a:cubicBezTo>
                <a:cubicBezTo>
                  <a:pt x="5782" y="7468"/>
                  <a:pt x="7477" y="5773"/>
                  <a:pt x="7477" y="3681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2">
            <a:extLst>
              <a:ext uri="{FF2B5EF4-FFF2-40B4-BE49-F238E27FC236}">
                <a16:creationId xmlns:a16="http://schemas.microsoft.com/office/drawing/2014/main" id="{22E1F4DF-5D4A-4A6B-9411-B363D9D13243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9272416" y="6527261"/>
            <a:ext cx="2336257" cy="2332476"/>
          </a:xfrm>
          <a:custGeom>
            <a:avLst/>
            <a:gdLst>
              <a:gd name="T0" fmla="*/ 1961790 w 5450"/>
              <a:gd name="T1" fmla="*/ 965631 h 5443"/>
              <a:gd name="T2" fmla="*/ 1712291 w 5450"/>
              <a:gd name="T3" fmla="*/ 307361 h 5443"/>
              <a:gd name="T4" fmla="*/ 993676 w 5450"/>
              <a:gd name="T5" fmla="*/ 0 h 5443"/>
              <a:gd name="T6" fmla="*/ 0 w 5450"/>
              <a:gd name="T7" fmla="*/ 993344 h 5443"/>
              <a:gd name="T8" fmla="*/ 249859 w 5450"/>
              <a:gd name="T9" fmla="*/ 1651254 h 5443"/>
              <a:gd name="T10" fmla="*/ 968474 w 5450"/>
              <a:gd name="T11" fmla="*/ 1958615 h 5443"/>
              <a:gd name="T12" fmla="*/ 1961790 w 5450"/>
              <a:gd name="T13" fmla="*/ 965631 h 544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450" h="5443">
                <a:moveTo>
                  <a:pt x="5449" y="2683"/>
                </a:moveTo>
                <a:cubicBezTo>
                  <a:pt x="5449" y="1981"/>
                  <a:pt x="5187" y="1341"/>
                  <a:pt x="4756" y="854"/>
                </a:cubicBezTo>
                <a:cubicBezTo>
                  <a:pt x="4253" y="327"/>
                  <a:pt x="3545" y="0"/>
                  <a:pt x="2760" y="0"/>
                </a:cubicBezTo>
                <a:cubicBezTo>
                  <a:pt x="1236" y="0"/>
                  <a:pt x="0" y="1236"/>
                  <a:pt x="0" y="2760"/>
                </a:cubicBezTo>
                <a:cubicBezTo>
                  <a:pt x="0" y="3461"/>
                  <a:pt x="262" y="4101"/>
                  <a:pt x="694" y="4588"/>
                </a:cubicBezTo>
                <a:cubicBezTo>
                  <a:pt x="1196" y="5114"/>
                  <a:pt x="1904" y="5442"/>
                  <a:pt x="2690" y="5442"/>
                </a:cubicBezTo>
                <a:cubicBezTo>
                  <a:pt x="4214" y="5442"/>
                  <a:pt x="5449" y="4207"/>
                  <a:pt x="5449" y="2683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3">
            <a:extLst>
              <a:ext uri="{FF2B5EF4-FFF2-40B4-BE49-F238E27FC236}">
                <a16:creationId xmlns:a16="http://schemas.microsoft.com/office/drawing/2014/main" id="{FAA715C2-96CC-48ED-8BE1-7DC9279293AE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9475610" y="4097439"/>
            <a:ext cx="1975234" cy="1644453"/>
          </a:xfrm>
          <a:custGeom>
            <a:avLst/>
            <a:gdLst>
              <a:gd name="T0" fmla="*/ 0 w 4607"/>
              <a:gd name="T1" fmla="*/ 690202 h 3836"/>
              <a:gd name="T2" fmla="*/ 460556 w 4607"/>
              <a:gd name="T3" fmla="*/ 222507 h 3836"/>
              <a:gd name="T4" fmla="*/ 460556 w 4607"/>
              <a:gd name="T5" fmla="*/ 222867 h 3836"/>
              <a:gd name="T6" fmla="*/ 968283 w 4607"/>
              <a:gd name="T7" fmla="*/ 0 h 3836"/>
              <a:gd name="T8" fmla="*/ 1658577 w 4607"/>
              <a:gd name="T9" fmla="*/ 690202 h 3836"/>
              <a:gd name="T10" fmla="*/ 968283 w 4607"/>
              <a:gd name="T11" fmla="*/ 1380765 h 3836"/>
              <a:gd name="T12" fmla="*/ 445072 w 4607"/>
              <a:gd name="T13" fmla="*/ 1139896 h 3836"/>
              <a:gd name="T14" fmla="*/ 445072 w 4607"/>
              <a:gd name="T15" fmla="*/ 1140256 h 3836"/>
              <a:gd name="T16" fmla="*/ 0 w 4607"/>
              <a:gd name="T17" fmla="*/ 690202 h 38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607" h="3836">
                <a:moveTo>
                  <a:pt x="0" y="1917"/>
                </a:moveTo>
                <a:lnTo>
                  <a:pt x="1279" y="618"/>
                </a:lnTo>
                <a:lnTo>
                  <a:pt x="1279" y="619"/>
                </a:lnTo>
                <a:cubicBezTo>
                  <a:pt x="1629" y="238"/>
                  <a:pt x="2131" y="0"/>
                  <a:pt x="2689" y="0"/>
                </a:cubicBezTo>
                <a:cubicBezTo>
                  <a:pt x="3748" y="0"/>
                  <a:pt x="4606" y="859"/>
                  <a:pt x="4606" y="1917"/>
                </a:cubicBezTo>
                <a:cubicBezTo>
                  <a:pt x="4606" y="2976"/>
                  <a:pt x="3748" y="3835"/>
                  <a:pt x="2689" y="3835"/>
                </a:cubicBezTo>
                <a:cubicBezTo>
                  <a:pt x="2108" y="3835"/>
                  <a:pt x="1587" y="3575"/>
                  <a:pt x="1236" y="3166"/>
                </a:cubicBezTo>
                <a:lnTo>
                  <a:pt x="1236" y="3167"/>
                </a:lnTo>
                <a:lnTo>
                  <a:pt x="0" y="191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Freeform 4">
            <a:extLst>
              <a:ext uri="{FF2B5EF4-FFF2-40B4-BE49-F238E27FC236}">
                <a16:creationId xmlns:a16="http://schemas.microsoft.com/office/drawing/2014/main" id="{D836141F-B604-4D4C-B2EE-0A99B54D83C0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9854588" y="4128626"/>
            <a:ext cx="1239956" cy="1239955"/>
          </a:xfrm>
          <a:custGeom>
            <a:avLst/>
            <a:gdLst>
              <a:gd name="T0" fmla="*/ 0 w 2893"/>
              <a:gd name="T1" fmla="*/ 520520 h 2893"/>
              <a:gd name="T2" fmla="*/ 520520 w 2893"/>
              <a:gd name="T3" fmla="*/ 1041040 h 2893"/>
              <a:gd name="T4" fmla="*/ 1041040 w 2893"/>
              <a:gd name="T5" fmla="*/ 520520 h 2893"/>
              <a:gd name="T6" fmla="*/ 520520 w 2893"/>
              <a:gd name="T7" fmla="*/ 0 h 2893"/>
              <a:gd name="T8" fmla="*/ 0 w 2893"/>
              <a:gd name="T9" fmla="*/ 520520 h 28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93" h="2893">
                <a:moveTo>
                  <a:pt x="0" y="1446"/>
                </a:moveTo>
                <a:cubicBezTo>
                  <a:pt x="0" y="2244"/>
                  <a:pt x="647" y="2892"/>
                  <a:pt x="1446" y="2892"/>
                </a:cubicBezTo>
                <a:cubicBezTo>
                  <a:pt x="2245" y="2892"/>
                  <a:pt x="2892" y="2244"/>
                  <a:pt x="2892" y="1446"/>
                </a:cubicBezTo>
                <a:cubicBezTo>
                  <a:pt x="2892" y="647"/>
                  <a:pt x="2245" y="0"/>
                  <a:pt x="1446" y="0"/>
                </a:cubicBezTo>
                <a:cubicBezTo>
                  <a:pt x="647" y="0"/>
                  <a:pt x="0" y="647"/>
                  <a:pt x="0" y="144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Freeform 5">
            <a:extLst>
              <a:ext uri="{FF2B5EF4-FFF2-40B4-BE49-F238E27FC236}">
                <a16:creationId xmlns:a16="http://schemas.microsoft.com/office/drawing/2014/main" id="{B16FB6DF-A86E-4373-AEEB-B00CDAFA41A1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7429495" y="4672996"/>
            <a:ext cx="1759754" cy="1771095"/>
          </a:xfrm>
          <a:custGeom>
            <a:avLst/>
            <a:gdLst>
              <a:gd name="T0" fmla="*/ 60862 w 4104"/>
              <a:gd name="T1" fmla="*/ 0 h 4130"/>
              <a:gd name="T2" fmla="*/ 716654 w 4104"/>
              <a:gd name="T3" fmla="*/ 28813 h 4130"/>
              <a:gd name="T4" fmla="*/ 1221912 w 4104"/>
              <a:gd name="T5" fmla="*/ 256799 h 4130"/>
              <a:gd name="T6" fmla="*/ 1171495 w 4104"/>
              <a:gd name="T7" fmla="*/ 1231770 h 4130"/>
              <a:gd name="T8" fmla="*/ 196630 w 4104"/>
              <a:gd name="T9" fmla="*/ 1181707 h 4130"/>
              <a:gd name="T10" fmla="*/ 24489 w 4104"/>
              <a:gd name="T11" fmla="*/ 631732 h 4130"/>
              <a:gd name="T12" fmla="*/ 60862 w 4104"/>
              <a:gd name="T13" fmla="*/ 0 h 41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104" h="4130">
                <a:moveTo>
                  <a:pt x="169" y="0"/>
                </a:moveTo>
                <a:lnTo>
                  <a:pt x="1990" y="80"/>
                </a:lnTo>
                <a:cubicBezTo>
                  <a:pt x="2506" y="85"/>
                  <a:pt x="3020" y="299"/>
                  <a:pt x="3393" y="713"/>
                </a:cubicBezTo>
                <a:cubicBezTo>
                  <a:pt x="4103" y="1499"/>
                  <a:pt x="4040" y="2711"/>
                  <a:pt x="3253" y="3420"/>
                </a:cubicBezTo>
                <a:cubicBezTo>
                  <a:pt x="2467" y="4129"/>
                  <a:pt x="1256" y="4067"/>
                  <a:pt x="546" y="3281"/>
                </a:cubicBezTo>
                <a:cubicBezTo>
                  <a:pt x="157" y="2849"/>
                  <a:pt x="0" y="2289"/>
                  <a:pt x="68" y="1754"/>
                </a:cubicBezTo>
                <a:lnTo>
                  <a:pt x="169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Freeform 6">
            <a:extLst>
              <a:ext uri="{FF2B5EF4-FFF2-40B4-BE49-F238E27FC236}">
                <a16:creationId xmlns:a16="http://schemas.microsoft.com/office/drawing/2014/main" id="{048E03D9-08FF-428C-8D04-C7CA4AC25458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7652534" y="4892258"/>
            <a:ext cx="1379829" cy="1379828"/>
          </a:xfrm>
          <a:custGeom>
            <a:avLst/>
            <a:gdLst>
              <a:gd name="T0" fmla="*/ 230407 w 3219"/>
              <a:gd name="T1" fmla="*/ 192606 h 3219"/>
              <a:gd name="T2" fmla="*/ 192606 w 3219"/>
              <a:gd name="T3" fmla="*/ 928108 h 3219"/>
              <a:gd name="T4" fmla="*/ 928108 w 3219"/>
              <a:gd name="T5" fmla="*/ 965909 h 3219"/>
              <a:gd name="T6" fmla="*/ 965909 w 3219"/>
              <a:gd name="T7" fmla="*/ 230767 h 3219"/>
              <a:gd name="T8" fmla="*/ 230407 w 3219"/>
              <a:gd name="T9" fmla="*/ 192606 h 32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19" h="3219">
                <a:moveTo>
                  <a:pt x="640" y="535"/>
                </a:moveTo>
                <a:cubicBezTo>
                  <a:pt x="47" y="1070"/>
                  <a:pt x="0" y="1985"/>
                  <a:pt x="535" y="2578"/>
                </a:cubicBezTo>
                <a:cubicBezTo>
                  <a:pt x="1070" y="3171"/>
                  <a:pt x="1984" y="3218"/>
                  <a:pt x="2578" y="2683"/>
                </a:cubicBezTo>
                <a:cubicBezTo>
                  <a:pt x="3171" y="2149"/>
                  <a:pt x="3218" y="1234"/>
                  <a:pt x="2683" y="641"/>
                </a:cubicBezTo>
                <a:cubicBezTo>
                  <a:pt x="2148" y="48"/>
                  <a:pt x="1234" y="0"/>
                  <a:pt x="640" y="535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Freeform 7">
            <a:extLst>
              <a:ext uri="{FF2B5EF4-FFF2-40B4-BE49-F238E27FC236}">
                <a16:creationId xmlns:a16="http://schemas.microsoft.com/office/drawing/2014/main" id="{9F34D788-D040-4F25-994B-5066FB567453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6815189" y="6727619"/>
            <a:ext cx="1650123" cy="1979013"/>
          </a:xfrm>
          <a:custGeom>
            <a:avLst/>
            <a:gdLst>
              <a:gd name="T0" fmla="*/ 702303 w 3850"/>
              <a:gd name="T1" fmla="*/ 0 h 4616"/>
              <a:gd name="T2" fmla="*/ 230741 w 3850"/>
              <a:gd name="T3" fmla="*/ 455857 h 4616"/>
              <a:gd name="T4" fmla="*/ 3600 w 3850"/>
              <a:gd name="T5" fmla="*/ 961764 h 4616"/>
              <a:gd name="T6" fmla="*/ 687184 w 3850"/>
              <a:gd name="T7" fmla="*/ 1658151 h 4616"/>
              <a:gd name="T8" fmla="*/ 1383727 w 3850"/>
              <a:gd name="T9" fmla="*/ 974366 h 4616"/>
              <a:gd name="T10" fmla="*/ 1147946 w 3850"/>
              <a:gd name="T11" fmla="*/ 448655 h 4616"/>
              <a:gd name="T12" fmla="*/ 1148306 w 3850"/>
              <a:gd name="T13" fmla="*/ 448655 h 4616"/>
              <a:gd name="T14" fmla="*/ 702303 w 3850"/>
              <a:gd name="T15" fmla="*/ 0 h 461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850" h="4616">
                <a:moveTo>
                  <a:pt x="1951" y="0"/>
                </a:moveTo>
                <a:lnTo>
                  <a:pt x="641" y="1266"/>
                </a:lnTo>
                <a:cubicBezTo>
                  <a:pt x="257" y="1613"/>
                  <a:pt x="14" y="2113"/>
                  <a:pt x="10" y="2671"/>
                </a:cubicBezTo>
                <a:cubicBezTo>
                  <a:pt x="0" y="3730"/>
                  <a:pt x="851" y="4596"/>
                  <a:pt x="1909" y="4605"/>
                </a:cubicBezTo>
                <a:cubicBezTo>
                  <a:pt x="2968" y="4615"/>
                  <a:pt x="3834" y="3764"/>
                  <a:pt x="3844" y="2706"/>
                </a:cubicBezTo>
                <a:cubicBezTo>
                  <a:pt x="3849" y="2124"/>
                  <a:pt x="3594" y="1601"/>
                  <a:pt x="3189" y="1246"/>
                </a:cubicBezTo>
                <a:lnTo>
                  <a:pt x="3190" y="1246"/>
                </a:lnTo>
                <a:lnTo>
                  <a:pt x="1951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reeform 8">
            <a:extLst>
              <a:ext uri="{FF2B5EF4-FFF2-40B4-BE49-F238E27FC236}">
                <a16:creationId xmlns:a16="http://schemas.microsoft.com/office/drawing/2014/main" id="{ACA8A52D-A344-496E-9383-4FBDBB8FEA6B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6849214" y="7103764"/>
            <a:ext cx="1245625" cy="1245626"/>
          </a:xfrm>
          <a:custGeom>
            <a:avLst/>
            <a:gdLst>
              <a:gd name="T0" fmla="*/ 527579 w 2907"/>
              <a:gd name="T1" fmla="*/ 2518 h 2908"/>
              <a:gd name="T2" fmla="*/ 1043283 w 2907"/>
              <a:gd name="T3" fmla="*/ 527399 h 2908"/>
              <a:gd name="T4" fmla="*/ 518223 w 2907"/>
              <a:gd name="T5" fmla="*/ 1042925 h 2908"/>
              <a:gd name="T6" fmla="*/ 2519 w 2907"/>
              <a:gd name="T7" fmla="*/ 518045 h 2908"/>
              <a:gd name="T8" fmla="*/ 527579 w 2907"/>
              <a:gd name="T9" fmla="*/ 2518 h 29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07" h="2908">
                <a:moveTo>
                  <a:pt x="1466" y="7"/>
                </a:moveTo>
                <a:cubicBezTo>
                  <a:pt x="2264" y="14"/>
                  <a:pt x="2906" y="668"/>
                  <a:pt x="2899" y="1466"/>
                </a:cubicBezTo>
                <a:cubicBezTo>
                  <a:pt x="2892" y="2265"/>
                  <a:pt x="2238" y="2907"/>
                  <a:pt x="1440" y="2899"/>
                </a:cubicBezTo>
                <a:cubicBezTo>
                  <a:pt x="641" y="2892"/>
                  <a:pt x="0" y="2239"/>
                  <a:pt x="7" y="1440"/>
                </a:cubicBezTo>
                <a:cubicBezTo>
                  <a:pt x="14" y="641"/>
                  <a:pt x="668" y="0"/>
                  <a:pt x="1466" y="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Freeform 9">
            <a:extLst>
              <a:ext uri="{FF2B5EF4-FFF2-40B4-BE49-F238E27FC236}">
                <a16:creationId xmlns:a16="http://schemas.microsoft.com/office/drawing/2014/main" id="{40661BD0-2167-4BF4-A5EF-647B0EDD041A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7430442" y="8940072"/>
            <a:ext cx="1757864" cy="1771095"/>
          </a:xfrm>
          <a:custGeom>
            <a:avLst/>
            <a:gdLst>
              <a:gd name="T0" fmla="*/ 1415564 w 4103"/>
              <a:gd name="T1" fmla="*/ 0 h 4130"/>
              <a:gd name="T2" fmla="*/ 760317 w 4103"/>
              <a:gd name="T3" fmla="*/ 28813 h 4130"/>
              <a:gd name="T4" fmla="*/ 255118 w 4103"/>
              <a:gd name="T5" fmla="*/ 256799 h 4130"/>
              <a:gd name="T6" fmla="*/ 305494 w 4103"/>
              <a:gd name="T7" fmla="*/ 1231770 h 4130"/>
              <a:gd name="T8" fmla="*/ 1279909 w 4103"/>
              <a:gd name="T9" fmla="*/ 1181707 h 4130"/>
              <a:gd name="T10" fmla="*/ 1451547 w 4103"/>
              <a:gd name="T11" fmla="*/ 631732 h 4130"/>
              <a:gd name="T12" fmla="*/ 1415564 w 4103"/>
              <a:gd name="T13" fmla="*/ 0 h 41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103" h="4130">
                <a:moveTo>
                  <a:pt x="3934" y="0"/>
                </a:moveTo>
                <a:lnTo>
                  <a:pt x="2113" y="80"/>
                </a:lnTo>
                <a:cubicBezTo>
                  <a:pt x="1596" y="85"/>
                  <a:pt x="1083" y="299"/>
                  <a:pt x="709" y="713"/>
                </a:cubicBezTo>
                <a:cubicBezTo>
                  <a:pt x="0" y="1499"/>
                  <a:pt x="63" y="2711"/>
                  <a:pt x="849" y="3420"/>
                </a:cubicBezTo>
                <a:cubicBezTo>
                  <a:pt x="1636" y="4129"/>
                  <a:pt x="2848" y="4067"/>
                  <a:pt x="3557" y="3281"/>
                </a:cubicBezTo>
                <a:cubicBezTo>
                  <a:pt x="3946" y="2849"/>
                  <a:pt x="4102" y="2289"/>
                  <a:pt x="4034" y="1754"/>
                </a:cubicBezTo>
                <a:lnTo>
                  <a:pt x="393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Freeform 10">
            <a:extLst>
              <a:ext uri="{FF2B5EF4-FFF2-40B4-BE49-F238E27FC236}">
                <a16:creationId xmlns:a16="http://schemas.microsoft.com/office/drawing/2014/main" id="{023453C9-6225-469E-BB4E-EF2A1B775428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7652536" y="9113022"/>
            <a:ext cx="1379829" cy="1379828"/>
          </a:xfrm>
          <a:custGeom>
            <a:avLst/>
            <a:gdLst>
              <a:gd name="T0" fmla="*/ 927965 w 3217"/>
              <a:gd name="T1" fmla="*/ 192606 h 3219"/>
              <a:gd name="T2" fmla="*/ 966149 w 3217"/>
              <a:gd name="T3" fmla="*/ 928108 h 3219"/>
              <a:gd name="T4" fmla="*/ 230550 w 3217"/>
              <a:gd name="T5" fmla="*/ 965909 h 3219"/>
              <a:gd name="T6" fmla="*/ 192365 w 3217"/>
              <a:gd name="T7" fmla="*/ 230767 h 3219"/>
              <a:gd name="T8" fmla="*/ 927965 w 3217"/>
              <a:gd name="T9" fmla="*/ 192606 h 32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17" h="3219">
                <a:moveTo>
                  <a:pt x="2576" y="535"/>
                </a:moveTo>
                <a:cubicBezTo>
                  <a:pt x="3169" y="1070"/>
                  <a:pt x="3216" y="1985"/>
                  <a:pt x="2682" y="2578"/>
                </a:cubicBezTo>
                <a:cubicBezTo>
                  <a:pt x="2147" y="3171"/>
                  <a:pt x="1233" y="3218"/>
                  <a:pt x="640" y="2683"/>
                </a:cubicBezTo>
                <a:cubicBezTo>
                  <a:pt x="47" y="2149"/>
                  <a:pt x="0" y="1234"/>
                  <a:pt x="534" y="641"/>
                </a:cubicBezTo>
                <a:cubicBezTo>
                  <a:pt x="1070" y="48"/>
                  <a:pt x="1983" y="0"/>
                  <a:pt x="2576" y="535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Freeform 11">
            <a:extLst>
              <a:ext uri="{FF2B5EF4-FFF2-40B4-BE49-F238E27FC236}">
                <a16:creationId xmlns:a16="http://schemas.microsoft.com/office/drawing/2014/main" id="{7854BEEC-A3D8-4B80-A641-5CBC0A844952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9475611" y="9641325"/>
            <a:ext cx="1975235" cy="1644453"/>
          </a:xfrm>
          <a:custGeom>
            <a:avLst/>
            <a:gdLst>
              <a:gd name="T0" fmla="*/ 1658578 w 4607"/>
              <a:gd name="T1" fmla="*/ 690202 h 3836"/>
              <a:gd name="T2" fmla="*/ 1198382 w 4607"/>
              <a:gd name="T3" fmla="*/ 222507 h 3836"/>
              <a:gd name="T4" fmla="*/ 1198382 w 4607"/>
              <a:gd name="T5" fmla="*/ 222867 h 3836"/>
              <a:gd name="T6" fmla="*/ 690294 w 4607"/>
              <a:gd name="T7" fmla="*/ 0 h 3836"/>
              <a:gd name="T8" fmla="*/ 0 w 4607"/>
              <a:gd name="T9" fmla="*/ 690202 h 3836"/>
              <a:gd name="T10" fmla="*/ 690294 w 4607"/>
              <a:gd name="T11" fmla="*/ 1380765 h 3836"/>
              <a:gd name="T12" fmla="*/ 1213866 w 4607"/>
              <a:gd name="T13" fmla="*/ 1139896 h 3836"/>
              <a:gd name="T14" fmla="*/ 1213866 w 4607"/>
              <a:gd name="T15" fmla="*/ 1140256 h 3836"/>
              <a:gd name="T16" fmla="*/ 1658578 w 4607"/>
              <a:gd name="T17" fmla="*/ 690202 h 38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607" h="3836">
                <a:moveTo>
                  <a:pt x="4606" y="1917"/>
                </a:moveTo>
                <a:lnTo>
                  <a:pt x="3328" y="618"/>
                </a:lnTo>
                <a:lnTo>
                  <a:pt x="3328" y="619"/>
                </a:lnTo>
                <a:cubicBezTo>
                  <a:pt x="2977" y="238"/>
                  <a:pt x="2475" y="0"/>
                  <a:pt x="1917" y="0"/>
                </a:cubicBezTo>
                <a:cubicBezTo>
                  <a:pt x="859" y="0"/>
                  <a:pt x="0" y="859"/>
                  <a:pt x="0" y="1917"/>
                </a:cubicBezTo>
                <a:cubicBezTo>
                  <a:pt x="0" y="2976"/>
                  <a:pt x="859" y="3835"/>
                  <a:pt x="1917" y="3835"/>
                </a:cubicBezTo>
                <a:cubicBezTo>
                  <a:pt x="2499" y="3835"/>
                  <a:pt x="3019" y="3575"/>
                  <a:pt x="3371" y="3166"/>
                </a:cubicBezTo>
                <a:lnTo>
                  <a:pt x="3371" y="3167"/>
                </a:lnTo>
                <a:lnTo>
                  <a:pt x="4606" y="1917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Freeform 12">
            <a:extLst>
              <a:ext uri="{FF2B5EF4-FFF2-40B4-BE49-F238E27FC236}">
                <a16:creationId xmlns:a16="http://schemas.microsoft.com/office/drawing/2014/main" id="{CAA0A986-D34F-4179-BA78-21F97A53DE46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9854595" y="10016527"/>
            <a:ext cx="1239956" cy="1239955"/>
          </a:xfrm>
          <a:custGeom>
            <a:avLst/>
            <a:gdLst>
              <a:gd name="T0" fmla="*/ 1041040 w 2893"/>
              <a:gd name="T1" fmla="*/ 520520 h 2893"/>
              <a:gd name="T2" fmla="*/ 520520 w 2893"/>
              <a:gd name="T3" fmla="*/ 1041040 h 2893"/>
              <a:gd name="T4" fmla="*/ 0 w 2893"/>
              <a:gd name="T5" fmla="*/ 520520 h 2893"/>
              <a:gd name="T6" fmla="*/ 520520 w 2893"/>
              <a:gd name="T7" fmla="*/ 0 h 2893"/>
              <a:gd name="T8" fmla="*/ 1041040 w 2893"/>
              <a:gd name="T9" fmla="*/ 520520 h 28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93" h="2893">
                <a:moveTo>
                  <a:pt x="2892" y="1446"/>
                </a:moveTo>
                <a:cubicBezTo>
                  <a:pt x="2892" y="2244"/>
                  <a:pt x="2245" y="2892"/>
                  <a:pt x="1446" y="2892"/>
                </a:cubicBezTo>
                <a:cubicBezTo>
                  <a:pt x="647" y="2892"/>
                  <a:pt x="0" y="2244"/>
                  <a:pt x="0" y="1446"/>
                </a:cubicBezTo>
                <a:cubicBezTo>
                  <a:pt x="0" y="647"/>
                  <a:pt x="647" y="0"/>
                  <a:pt x="1446" y="0"/>
                </a:cubicBezTo>
                <a:cubicBezTo>
                  <a:pt x="2245" y="0"/>
                  <a:pt x="2892" y="647"/>
                  <a:pt x="2892" y="144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3C7074F5-3014-4229-930E-FF41A1CD8FB3}"/>
              </a:ext>
            </a:extLst>
          </p:cNvPr>
          <p:cNvSpPr txBox="1">
            <a:spLocks/>
          </p:cNvSpPr>
          <p:nvPr/>
        </p:nvSpPr>
        <p:spPr>
          <a:xfrm flipH="1">
            <a:off x="5092115" y="2836248"/>
            <a:ext cx="416647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1E9208ED-D6C4-4298-BF38-3FEF7ECE965C}"/>
              </a:ext>
            </a:extLst>
          </p:cNvPr>
          <p:cNvSpPr txBox="1">
            <a:spLocks/>
          </p:cNvSpPr>
          <p:nvPr/>
        </p:nvSpPr>
        <p:spPr>
          <a:xfrm flipH="1">
            <a:off x="2703569" y="5008877"/>
            <a:ext cx="416647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772A052E-6484-4548-B748-445887B48048}"/>
              </a:ext>
            </a:extLst>
          </p:cNvPr>
          <p:cNvSpPr txBox="1">
            <a:spLocks/>
          </p:cNvSpPr>
          <p:nvPr/>
        </p:nvSpPr>
        <p:spPr>
          <a:xfrm flipH="1">
            <a:off x="1729296" y="7176660"/>
            <a:ext cx="416647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0CCA99E5-A37F-41AA-A244-933F773729E7}"/>
              </a:ext>
            </a:extLst>
          </p:cNvPr>
          <p:cNvSpPr txBox="1">
            <a:spLocks/>
          </p:cNvSpPr>
          <p:nvPr/>
        </p:nvSpPr>
        <p:spPr>
          <a:xfrm flipH="1">
            <a:off x="2703569" y="9274569"/>
            <a:ext cx="416647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5AFD7CD6-F2D2-4EDD-B57D-846E68956CFF}"/>
              </a:ext>
            </a:extLst>
          </p:cNvPr>
          <p:cNvSpPr txBox="1">
            <a:spLocks/>
          </p:cNvSpPr>
          <p:nvPr/>
        </p:nvSpPr>
        <p:spPr>
          <a:xfrm flipH="1">
            <a:off x="5092115" y="11436934"/>
            <a:ext cx="416647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95" name="TextBox 2">
            <a:extLst>
              <a:ext uri="{FF2B5EF4-FFF2-40B4-BE49-F238E27FC236}">
                <a16:creationId xmlns:a16="http://schemas.microsoft.com/office/drawing/2014/main" id="{1AEB0AA6-2DA9-4162-B023-B21AA5819902}"/>
              </a:ext>
            </a:extLst>
          </p:cNvPr>
          <p:cNvSpPr txBox="1"/>
          <p:nvPr/>
        </p:nvSpPr>
        <p:spPr>
          <a:xfrm>
            <a:off x="9828037" y="7004277"/>
            <a:ext cx="1225014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96" name="TextBox 2">
            <a:extLst>
              <a:ext uri="{FF2B5EF4-FFF2-40B4-BE49-F238E27FC236}">
                <a16:creationId xmlns:a16="http://schemas.microsoft.com/office/drawing/2014/main" id="{40EF87F3-DCEF-4DEA-8CAF-EE2B41495D84}"/>
              </a:ext>
            </a:extLst>
          </p:cNvPr>
          <p:cNvSpPr txBox="1"/>
          <p:nvPr/>
        </p:nvSpPr>
        <p:spPr>
          <a:xfrm>
            <a:off x="13405036" y="7004277"/>
            <a:ext cx="1114409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</a:t>
            </a:r>
            <a:endParaRPr lang="en-US" sz="110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97" name="Shape 2546">
            <a:extLst>
              <a:ext uri="{FF2B5EF4-FFF2-40B4-BE49-F238E27FC236}">
                <a16:creationId xmlns:a16="http://schemas.microsoft.com/office/drawing/2014/main" id="{F49AAE6E-4F71-4B95-AA32-0FFF77246F7A}"/>
              </a:ext>
            </a:extLst>
          </p:cNvPr>
          <p:cNvSpPr>
            <a:spLocks noChangeAspect="1"/>
          </p:cNvSpPr>
          <p:nvPr/>
        </p:nvSpPr>
        <p:spPr>
          <a:xfrm>
            <a:off x="7192699" y="7498036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8" name="Shape 2553">
            <a:extLst>
              <a:ext uri="{FF2B5EF4-FFF2-40B4-BE49-F238E27FC236}">
                <a16:creationId xmlns:a16="http://schemas.microsoft.com/office/drawing/2014/main" id="{913434D2-2EBD-4DBA-B94D-8BB014B4BCA8}"/>
              </a:ext>
            </a:extLst>
          </p:cNvPr>
          <p:cNvSpPr>
            <a:spLocks noChangeAspect="1"/>
          </p:cNvSpPr>
          <p:nvPr/>
        </p:nvSpPr>
        <p:spPr>
          <a:xfrm>
            <a:off x="8063121" y="5328238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9" name="Shape 2587">
            <a:extLst>
              <a:ext uri="{FF2B5EF4-FFF2-40B4-BE49-F238E27FC236}">
                <a16:creationId xmlns:a16="http://schemas.microsoft.com/office/drawing/2014/main" id="{545B649D-62F7-4953-9562-03C39A2781E9}"/>
              </a:ext>
            </a:extLst>
          </p:cNvPr>
          <p:cNvSpPr>
            <a:spLocks noChangeAspect="1"/>
          </p:cNvSpPr>
          <p:nvPr/>
        </p:nvSpPr>
        <p:spPr>
          <a:xfrm>
            <a:off x="10195239" y="446927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0" name="Shape 2790">
            <a:extLst>
              <a:ext uri="{FF2B5EF4-FFF2-40B4-BE49-F238E27FC236}">
                <a16:creationId xmlns:a16="http://schemas.microsoft.com/office/drawing/2014/main" id="{ED1F39D5-3C30-4ED5-A91F-A2AD8A3488CD}"/>
              </a:ext>
            </a:extLst>
          </p:cNvPr>
          <p:cNvSpPr>
            <a:spLocks noChangeAspect="1"/>
          </p:cNvSpPr>
          <p:nvPr/>
        </p:nvSpPr>
        <p:spPr>
          <a:xfrm>
            <a:off x="10195246" y="10433357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1" name="Shape 2810">
            <a:extLst>
              <a:ext uri="{FF2B5EF4-FFF2-40B4-BE49-F238E27FC236}">
                <a16:creationId xmlns:a16="http://schemas.microsoft.com/office/drawing/2014/main" id="{1228F2C5-BE5C-4855-A126-8654D72D7613}"/>
              </a:ext>
            </a:extLst>
          </p:cNvPr>
          <p:cNvSpPr>
            <a:spLocks noChangeAspect="1"/>
          </p:cNvSpPr>
          <p:nvPr/>
        </p:nvSpPr>
        <p:spPr>
          <a:xfrm>
            <a:off x="7976390" y="9549002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8" name="Shape 2546">
            <a:extLst>
              <a:ext uri="{FF2B5EF4-FFF2-40B4-BE49-F238E27FC236}">
                <a16:creationId xmlns:a16="http://schemas.microsoft.com/office/drawing/2014/main" id="{5F75904A-8D2C-4582-A0EF-558B6FCDD72E}"/>
              </a:ext>
            </a:extLst>
          </p:cNvPr>
          <p:cNvSpPr>
            <a:spLocks noChangeAspect="1"/>
          </p:cNvSpPr>
          <p:nvPr/>
        </p:nvSpPr>
        <p:spPr>
          <a:xfrm>
            <a:off x="16651432" y="7498036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9" name="Shape 2553">
            <a:extLst>
              <a:ext uri="{FF2B5EF4-FFF2-40B4-BE49-F238E27FC236}">
                <a16:creationId xmlns:a16="http://schemas.microsoft.com/office/drawing/2014/main" id="{B3B2B2A8-E25A-43B7-8972-E201F1AC276D}"/>
              </a:ext>
            </a:extLst>
          </p:cNvPr>
          <p:cNvSpPr>
            <a:spLocks noChangeAspect="1"/>
          </p:cNvSpPr>
          <p:nvPr/>
        </p:nvSpPr>
        <p:spPr>
          <a:xfrm>
            <a:off x="15781010" y="5328238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0" name="Shape 2587">
            <a:extLst>
              <a:ext uri="{FF2B5EF4-FFF2-40B4-BE49-F238E27FC236}">
                <a16:creationId xmlns:a16="http://schemas.microsoft.com/office/drawing/2014/main" id="{D7AD386D-39F7-4928-8287-4AB860398632}"/>
              </a:ext>
            </a:extLst>
          </p:cNvPr>
          <p:cNvSpPr>
            <a:spLocks noChangeAspect="1"/>
          </p:cNvSpPr>
          <p:nvPr/>
        </p:nvSpPr>
        <p:spPr>
          <a:xfrm>
            <a:off x="13648893" y="446927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1" name="Shape 2790">
            <a:extLst>
              <a:ext uri="{FF2B5EF4-FFF2-40B4-BE49-F238E27FC236}">
                <a16:creationId xmlns:a16="http://schemas.microsoft.com/office/drawing/2014/main" id="{BC14F1FF-C6E9-4616-91D1-41F0180406E4}"/>
              </a:ext>
            </a:extLst>
          </p:cNvPr>
          <p:cNvSpPr>
            <a:spLocks noChangeAspect="1"/>
          </p:cNvSpPr>
          <p:nvPr/>
        </p:nvSpPr>
        <p:spPr>
          <a:xfrm>
            <a:off x="13648886" y="10433357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2" name="Shape 2810">
            <a:extLst>
              <a:ext uri="{FF2B5EF4-FFF2-40B4-BE49-F238E27FC236}">
                <a16:creationId xmlns:a16="http://schemas.microsoft.com/office/drawing/2014/main" id="{1D35B7C5-9ECA-41D6-84DB-AB4FA7483C1B}"/>
              </a:ext>
            </a:extLst>
          </p:cNvPr>
          <p:cNvSpPr>
            <a:spLocks noChangeAspect="1"/>
          </p:cNvSpPr>
          <p:nvPr/>
        </p:nvSpPr>
        <p:spPr>
          <a:xfrm>
            <a:off x="15732654" y="9549002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8F2E5CE9-E317-46FC-BF8E-D1AA9EFEA51B}"/>
              </a:ext>
            </a:extLst>
          </p:cNvPr>
          <p:cNvSpPr txBox="1">
            <a:spLocks/>
          </p:cNvSpPr>
          <p:nvPr/>
        </p:nvSpPr>
        <p:spPr>
          <a:xfrm>
            <a:off x="15119064" y="2836248"/>
            <a:ext cx="416647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D9FDA9E7-0BB4-4C1E-93B8-9E356E971169}"/>
              </a:ext>
            </a:extLst>
          </p:cNvPr>
          <p:cNvSpPr txBox="1">
            <a:spLocks/>
          </p:cNvSpPr>
          <p:nvPr/>
        </p:nvSpPr>
        <p:spPr>
          <a:xfrm>
            <a:off x="17507610" y="5008877"/>
            <a:ext cx="416647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B94B6326-B06C-43BE-913C-0C6DD8A6297D}"/>
              </a:ext>
            </a:extLst>
          </p:cNvPr>
          <p:cNvSpPr txBox="1">
            <a:spLocks/>
          </p:cNvSpPr>
          <p:nvPr/>
        </p:nvSpPr>
        <p:spPr>
          <a:xfrm>
            <a:off x="18481883" y="7176660"/>
            <a:ext cx="416647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19231C63-4F49-44BE-A508-5E7F62B5323E}"/>
              </a:ext>
            </a:extLst>
          </p:cNvPr>
          <p:cNvSpPr txBox="1">
            <a:spLocks/>
          </p:cNvSpPr>
          <p:nvPr/>
        </p:nvSpPr>
        <p:spPr>
          <a:xfrm>
            <a:off x="17507610" y="9274569"/>
            <a:ext cx="416647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CC8E4BEF-D4AD-4698-9A31-68F638930380}"/>
              </a:ext>
            </a:extLst>
          </p:cNvPr>
          <p:cNvSpPr txBox="1">
            <a:spLocks/>
          </p:cNvSpPr>
          <p:nvPr/>
        </p:nvSpPr>
        <p:spPr>
          <a:xfrm>
            <a:off x="15119064" y="11436934"/>
            <a:ext cx="416647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</p:spTree>
    <p:extLst>
      <p:ext uri="{BB962C8B-B14F-4D97-AF65-F5344CB8AC3E}">
        <p14:creationId xmlns:p14="http://schemas.microsoft.com/office/powerpoint/2010/main" val="340170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1" name="Grupo 30">
            <a:extLst>
              <a:ext uri="{FF2B5EF4-FFF2-40B4-BE49-F238E27FC236}">
                <a16:creationId xmlns:a16="http://schemas.microsoft.com/office/drawing/2014/main" id="{D99DF546-7704-43BF-B1CB-2E1374A4339E}"/>
              </a:ext>
            </a:extLst>
          </p:cNvPr>
          <p:cNvGrpSpPr/>
          <p:nvPr/>
        </p:nvGrpSpPr>
        <p:grpSpPr>
          <a:xfrm>
            <a:off x="2020256" y="2779195"/>
            <a:ext cx="5541041" cy="9857626"/>
            <a:chOff x="1665907" y="2429406"/>
            <a:chExt cx="5541041" cy="9857626"/>
          </a:xfrm>
        </p:grpSpPr>
        <p:grpSp>
          <p:nvGrpSpPr>
            <p:cNvPr id="25" name="Grupo 24">
              <a:extLst>
                <a:ext uri="{FF2B5EF4-FFF2-40B4-BE49-F238E27FC236}">
                  <a16:creationId xmlns:a16="http://schemas.microsoft.com/office/drawing/2014/main" id="{2506BF4F-924A-462C-830D-19E806025423}"/>
                </a:ext>
              </a:extLst>
            </p:cNvPr>
            <p:cNvGrpSpPr/>
            <p:nvPr/>
          </p:nvGrpSpPr>
          <p:grpSpPr>
            <a:xfrm flipH="1">
              <a:off x="1668857" y="2429406"/>
              <a:ext cx="5538091" cy="9857626"/>
              <a:chOff x="6817437" y="2454487"/>
              <a:chExt cx="5538091" cy="9857626"/>
            </a:xfrm>
          </p:grpSpPr>
          <p:sp>
            <p:nvSpPr>
              <p:cNvPr id="4" name="Freeform 1">
                <a:extLst>
                  <a:ext uri="{FF2B5EF4-FFF2-40B4-BE49-F238E27FC236}">
                    <a16:creationId xmlns:a16="http://schemas.microsoft.com/office/drawing/2014/main" id="{D8143217-0346-4E3D-A705-EA14375D8D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09757" y="2454487"/>
                <a:ext cx="4245771" cy="4900782"/>
              </a:xfrm>
              <a:custGeom>
                <a:avLst/>
                <a:gdLst>
                  <a:gd name="T0" fmla="*/ 822464659 w 6344"/>
                  <a:gd name="T1" fmla="*/ 0 h 7325"/>
                  <a:gd name="T2" fmla="*/ 0 w 6344"/>
                  <a:gd name="T3" fmla="*/ 474536706 h 7325"/>
                  <a:gd name="T4" fmla="*/ 822464659 w 6344"/>
                  <a:gd name="T5" fmla="*/ 949073052 h 7325"/>
                  <a:gd name="T6" fmla="*/ 822464659 w 6344"/>
                  <a:gd name="T7" fmla="*/ 0 h 73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344" h="7325">
                    <a:moveTo>
                      <a:pt x="6343" y="0"/>
                    </a:moveTo>
                    <a:cubicBezTo>
                      <a:pt x="3633" y="0"/>
                      <a:pt x="1266" y="1473"/>
                      <a:pt x="0" y="3662"/>
                    </a:cubicBezTo>
                    <a:lnTo>
                      <a:pt x="6343" y="7324"/>
                    </a:lnTo>
                    <a:lnTo>
                      <a:pt x="6343" y="0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" name="Freeform 2">
                <a:extLst>
                  <a:ext uri="{FF2B5EF4-FFF2-40B4-BE49-F238E27FC236}">
                    <a16:creationId xmlns:a16="http://schemas.microsoft.com/office/drawing/2014/main" id="{1F3A9DE9-C1F8-4345-86B6-2BFC0C9103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59597" y="7355270"/>
                <a:ext cx="4292981" cy="4956843"/>
              </a:xfrm>
              <a:custGeom>
                <a:avLst/>
                <a:gdLst>
                  <a:gd name="T0" fmla="*/ 0 w 6418"/>
                  <a:gd name="T1" fmla="*/ 479952024 h 7410"/>
                  <a:gd name="T2" fmla="*/ 831163067 w 6418"/>
                  <a:gd name="T3" fmla="*/ 959774478 h 7410"/>
                  <a:gd name="T4" fmla="*/ 831163067 w 6418"/>
                  <a:gd name="T5" fmla="*/ 0 h 7410"/>
                  <a:gd name="T6" fmla="*/ 0 w 6418"/>
                  <a:gd name="T7" fmla="*/ 479952024 h 74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18" h="7410">
                    <a:moveTo>
                      <a:pt x="0" y="3705"/>
                    </a:moveTo>
                    <a:cubicBezTo>
                      <a:pt x="1281" y="5920"/>
                      <a:pt x="3675" y="7409"/>
                      <a:pt x="6417" y="7409"/>
                    </a:cubicBezTo>
                    <a:lnTo>
                      <a:pt x="6417" y="0"/>
                    </a:lnTo>
                    <a:lnTo>
                      <a:pt x="0" y="3705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" name="Freeform 5">
                <a:extLst>
                  <a:ext uri="{FF2B5EF4-FFF2-40B4-BE49-F238E27FC236}">
                    <a16:creationId xmlns:a16="http://schemas.microsoft.com/office/drawing/2014/main" id="{D2BC507C-D257-43EE-8F66-E7CB285E91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17437" y="4587699"/>
                <a:ext cx="5535141" cy="5538093"/>
              </a:xfrm>
              <a:custGeom>
                <a:avLst/>
                <a:gdLst>
                  <a:gd name="T0" fmla="*/ 143454818 w 8273"/>
                  <a:gd name="T1" fmla="*/ 0 h 8275"/>
                  <a:gd name="T2" fmla="*/ 0 w 8273"/>
                  <a:gd name="T3" fmla="*/ 536420897 h 8275"/>
                  <a:gd name="T4" fmla="*/ 143454818 w 8273"/>
                  <a:gd name="T5" fmla="*/ 1072841794 h 8275"/>
                  <a:gd name="T6" fmla="*/ 1071957608 w 8273"/>
                  <a:gd name="T7" fmla="*/ 536420897 h 8275"/>
                  <a:gd name="T8" fmla="*/ 143454818 w 8273"/>
                  <a:gd name="T9" fmla="*/ 0 h 82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273" h="8275">
                    <a:moveTo>
                      <a:pt x="1107" y="0"/>
                    </a:moveTo>
                    <a:cubicBezTo>
                      <a:pt x="403" y="1217"/>
                      <a:pt x="0" y="2630"/>
                      <a:pt x="0" y="4137"/>
                    </a:cubicBezTo>
                    <a:cubicBezTo>
                      <a:pt x="0" y="5644"/>
                      <a:pt x="403" y="7057"/>
                      <a:pt x="1107" y="8274"/>
                    </a:cubicBezTo>
                    <a:lnTo>
                      <a:pt x="8272" y="4137"/>
                    </a:lnTo>
                    <a:lnTo>
                      <a:pt x="1107" y="0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Freeform 6">
                <a:extLst>
                  <a:ext uri="{FF2B5EF4-FFF2-40B4-BE49-F238E27FC236}">
                    <a16:creationId xmlns:a16="http://schemas.microsoft.com/office/drawing/2014/main" id="{ADB75BF8-2128-4B43-8754-6AC2DCFE79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58012" y="4534590"/>
                <a:ext cx="787785" cy="371763"/>
              </a:xfrm>
              <a:custGeom>
                <a:avLst/>
                <a:gdLst>
                  <a:gd name="T0" fmla="*/ 0 w 1177"/>
                  <a:gd name="T1" fmla="*/ 10168058 h 554"/>
                  <a:gd name="T2" fmla="*/ 152512534 w 1177"/>
                  <a:gd name="T3" fmla="*/ 0 h 554"/>
                  <a:gd name="T4" fmla="*/ 106603165 w 1177"/>
                  <a:gd name="T5" fmla="*/ 72089877 h 554"/>
                  <a:gd name="T6" fmla="*/ 0 w 1177"/>
                  <a:gd name="T7" fmla="*/ 10168058 h 55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77" h="554">
                    <a:moveTo>
                      <a:pt x="0" y="78"/>
                    </a:moveTo>
                    <a:lnTo>
                      <a:pt x="1176" y="0"/>
                    </a:lnTo>
                    <a:lnTo>
                      <a:pt x="822" y="553"/>
                    </a:lnTo>
                    <a:lnTo>
                      <a:pt x="0" y="78"/>
                    </a:lnTo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Freeform 7">
                <a:extLst>
                  <a:ext uri="{FF2B5EF4-FFF2-40B4-BE49-F238E27FC236}">
                    <a16:creationId xmlns:a16="http://schemas.microsoft.com/office/drawing/2014/main" id="{DA09049E-4F8F-470D-BE88-EC932C7659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58012" y="9833691"/>
                <a:ext cx="752379" cy="392418"/>
              </a:xfrm>
              <a:custGeom>
                <a:avLst/>
                <a:gdLst>
                  <a:gd name="T0" fmla="*/ 0 w 1125"/>
                  <a:gd name="T1" fmla="*/ 56081640 h 586"/>
                  <a:gd name="T2" fmla="*/ 145535851 w 1125"/>
                  <a:gd name="T3" fmla="*/ 75944105 h 586"/>
                  <a:gd name="T4" fmla="*/ 96851420 w 1125"/>
                  <a:gd name="T5" fmla="*/ 0 h 586"/>
                  <a:gd name="T6" fmla="*/ 0 w 1125"/>
                  <a:gd name="T7" fmla="*/ 56081640 h 58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25" h="586">
                    <a:moveTo>
                      <a:pt x="0" y="432"/>
                    </a:moveTo>
                    <a:lnTo>
                      <a:pt x="1124" y="585"/>
                    </a:lnTo>
                    <a:lnTo>
                      <a:pt x="748" y="0"/>
                    </a:lnTo>
                    <a:lnTo>
                      <a:pt x="0" y="432"/>
                    </a:lnTo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" name="Forma libre: forma 21">
              <a:extLst>
                <a:ext uri="{FF2B5EF4-FFF2-40B4-BE49-F238E27FC236}">
                  <a16:creationId xmlns:a16="http://schemas.microsoft.com/office/drawing/2014/main" id="{179E7782-F214-440B-86F9-FD1CCD5E79E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65907" y="5161571"/>
              <a:ext cx="2174519" cy="4339518"/>
            </a:xfrm>
            <a:custGeom>
              <a:avLst/>
              <a:gdLst>
                <a:gd name="connsiteX0" fmla="*/ 2169760 w 2174519"/>
                <a:gd name="connsiteY0" fmla="*/ 0 h 4339518"/>
                <a:gd name="connsiteX1" fmla="*/ 2174519 w 2174519"/>
                <a:gd name="connsiteY1" fmla="*/ 241 h 4339518"/>
                <a:gd name="connsiteX2" fmla="*/ 2174519 w 2174519"/>
                <a:gd name="connsiteY2" fmla="*/ 4339277 h 4339518"/>
                <a:gd name="connsiteX3" fmla="*/ 2169760 w 2174519"/>
                <a:gd name="connsiteY3" fmla="*/ 4339518 h 4339518"/>
                <a:gd name="connsiteX4" fmla="*/ 0 w 2174519"/>
                <a:gd name="connsiteY4" fmla="*/ 2170094 h 4339518"/>
                <a:gd name="connsiteX5" fmla="*/ 2169760 w 2174519"/>
                <a:gd name="connsiteY5" fmla="*/ 0 h 4339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74519" h="4339518">
                  <a:moveTo>
                    <a:pt x="2169760" y="0"/>
                  </a:moveTo>
                  <a:lnTo>
                    <a:pt x="2174519" y="241"/>
                  </a:lnTo>
                  <a:lnTo>
                    <a:pt x="2174519" y="4339277"/>
                  </a:lnTo>
                  <a:lnTo>
                    <a:pt x="2169760" y="4339518"/>
                  </a:lnTo>
                  <a:cubicBezTo>
                    <a:pt x="973482" y="4339518"/>
                    <a:pt x="0" y="3366187"/>
                    <a:pt x="0" y="2170094"/>
                  </a:cubicBezTo>
                  <a:cubicBezTo>
                    <a:pt x="0" y="973331"/>
                    <a:pt x="973482" y="0"/>
                    <a:pt x="21697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36" name="Subtitle 2">
            <a:extLst>
              <a:ext uri="{FF2B5EF4-FFF2-40B4-BE49-F238E27FC236}">
                <a16:creationId xmlns:a16="http://schemas.microsoft.com/office/drawing/2014/main" id="{3FE39395-864C-4FC1-A20E-E3F4D5B948FD}"/>
              </a:ext>
            </a:extLst>
          </p:cNvPr>
          <p:cNvSpPr txBox="1">
            <a:spLocks/>
          </p:cNvSpPr>
          <p:nvPr/>
        </p:nvSpPr>
        <p:spPr>
          <a:xfrm>
            <a:off x="8041429" y="6896436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B775D319-226E-45A1-AB77-E1FFE272E1BB}"/>
              </a:ext>
            </a:extLst>
          </p:cNvPr>
          <p:cNvSpPr txBox="1">
            <a:spLocks/>
          </p:cNvSpPr>
          <p:nvPr/>
        </p:nvSpPr>
        <p:spPr>
          <a:xfrm>
            <a:off x="5958193" y="10879087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D958E156-D1C5-4096-BD64-FABCD322D86D}"/>
              </a:ext>
            </a:extLst>
          </p:cNvPr>
          <p:cNvSpPr txBox="1">
            <a:spLocks/>
          </p:cNvSpPr>
          <p:nvPr/>
        </p:nvSpPr>
        <p:spPr>
          <a:xfrm>
            <a:off x="5953504" y="2915908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TextBox 90">
            <a:extLst>
              <a:ext uri="{FF2B5EF4-FFF2-40B4-BE49-F238E27FC236}">
                <a16:creationId xmlns:a16="http://schemas.microsoft.com/office/drawing/2014/main" id="{6274CF59-6E14-4C71-BE01-ACE2156410B1}"/>
              </a:ext>
            </a:extLst>
          </p:cNvPr>
          <p:cNvSpPr txBox="1"/>
          <p:nvPr/>
        </p:nvSpPr>
        <p:spPr>
          <a:xfrm>
            <a:off x="2426676" y="3796677"/>
            <a:ext cx="229421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48" name="TextBox 90">
            <a:extLst>
              <a:ext uri="{FF2B5EF4-FFF2-40B4-BE49-F238E27FC236}">
                <a16:creationId xmlns:a16="http://schemas.microsoft.com/office/drawing/2014/main" id="{56D51A65-DBE8-46A2-86B7-F7AD300D7570}"/>
              </a:ext>
            </a:extLst>
          </p:cNvPr>
          <p:cNvSpPr txBox="1"/>
          <p:nvPr/>
        </p:nvSpPr>
        <p:spPr>
          <a:xfrm>
            <a:off x="5064563" y="7415621"/>
            <a:ext cx="238078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02</a:t>
            </a:r>
          </a:p>
        </p:txBody>
      </p:sp>
      <p:sp>
        <p:nvSpPr>
          <p:cNvPr id="49" name="TextBox 90">
            <a:extLst>
              <a:ext uri="{FF2B5EF4-FFF2-40B4-BE49-F238E27FC236}">
                <a16:creationId xmlns:a16="http://schemas.microsoft.com/office/drawing/2014/main" id="{4D876EE7-4B88-49EA-B979-B82CF0542970}"/>
              </a:ext>
            </a:extLst>
          </p:cNvPr>
          <p:cNvSpPr txBox="1"/>
          <p:nvPr/>
        </p:nvSpPr>
        <p:spPr>
          <a:xfrm>
            <a:off x="2378586" y="11074759"/>
            <a:ext cx="239039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03</a:t>
            </a:r>
          </a:p>
        </p:txBody>
      </p:sp>
      <p:sp>
        <p:nvSpPr>
          <p:cNvPr id="55" name="Shape 2532">
            <a:extLst>
              <a:ext uri="{FF2B5EF4-FFF2-40B4-BE49-F238E27FC236}">
                <a16:creationId xmlns:a16="http://schemas.microsoft.com/office/drawing/2014/main" id="{CE9FC7DA-784E-4BA6-B105-3FCC0826F8B0}"/>
              </a:ext>
            </a:extLst>
          </p:cNvPr>
          <p:cNvSpPr>
            <a:spLocks noChangeAspect="1"/>
          </p:cNvSpPr>
          <p:nvPr/>
        </p:nvSpPr>
        <p:spPr>
          <a:xfrm>
            <a:off x="4423561" y="7400649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545">
            <a:extLst>
              <a:ext uri="{FF2B5EF4-FFF2-40B4-BE49-F238E27FC236}">
                <a16:creationId xmlns:a16="http://schemas.microsoft.com/office/drawing/2014/main" id="{5CC95F9F-2779-4CA2-8ECB-0DECC6E4C072}"/>
              </a:ext>
            </a:extLst>
          </p:cNvPr>
          <p:cNvSpPr>
            <a:spLocks noChangeAspect="1"/>
          </p:cNvSpPr>
          <p:nvPr/>
        </p:nvSpPr>
        <p:spPr>
          <a:xfrm>
            <a:off x="3734443" y="476496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618">
            <a:extLst>
              <a:ext uri="{FF2B5EF4-FFF2-40B4-BE49-F238E27FC236}">
                <a16:creationId xmlns:a16="http://schemas.microsoft.com/office/drawing/2014/main" id="{DD7166EF-0A93-4DCB-95BB-A7DB1F70D66F}"/>
              </a:ext>
            </a:extLst>
          </p:cNvPr>
          <p:cNvSpPr>
            <a:spLocks noChangeAspect="1"/>
          </p:cNvSpPr>
          <p:nvPr/>
        </p:nvSpPr>
        <p:spPr>
          <a:xfrm>
            <a:off x="3734469" y="10132801"/>
            <a:ext cx="558602" cy="5586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TextBox 2">
            <a:extLst>
              <a:ext uri="{FF2B5EF4-FFF2-40B4-BE49-F238E27FC236}">
                <a16:creationId xmlns:a16="http://schemas.microsoft.com/office/drawing/2014/main" id="{4FA910FC-AE0D-4580-9C1F-BC1ADF1EA4D5}"/>
              </a:ext>
            </a:extLst>
          </p:cNvPr>
          <p:cNvSpPr txBox="1"/>
          <p:nvPr/>
        </p:nvSpPr>
        <p:spPr>
          <a:xfrm>
            <a:off x="2156600" y="6781545"/>
            <a:ext cx="1225014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grpSp>
        <p:nvGrpSpPr>
          <p:cNvPr id="29" name="Grupo 28">
            <a:extLst>
              <a:ext uri="{FF2B5EF4-FFF2-40B4-BE49-F238E27FC236}">
                <a16:creationId xmlns:a16="http://schemas.microsoft.com/office/drawing/2014/main" id="{9E388ECC-07CF-4001-90EA-6ED738B723BF}"/>
              </a:ext>
            </a:extLst>
          </p:cNvPr>
          <p:cNvGrpSpPr/>
          <p:nvPr/>
        </p:nvGrpSpPr>
        <p:grpSpPr>
          <a:xfrm flipH="1">
            <a:off x="17154184" y="2473886"/>
            <a:ext cx="5203213" cy="10468244"/>
            <a:chOff x="13135936" y="2345318"/>
            <a:chExt cx="5215013" cy="10491984"/>
          </a:xfrm>
        </p:grpSpPr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97162A5B-2128-452B-A612-D080B0E8D3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3317" y="2345318"/>
              <a:ext cx="4340188" cy="5012903"/>
            </a:xfrm>
            <a:custGeom>
              <a:avLst/>
              <a:gdLst>
                <a:gd name="T0" fmla="*/ 840378300 w 6488"/>
                <a:gd name="T1" fmla="*/ 485496902 h 7490"/>
                <a:gd name="T2" fmla="*/ 0 w 6488"/>
                <a:gd name="T3" fmla="*/ 0 h 7490"/>
                <a:gd name="T4" fmla="*/ 0 w 6488"/>
                <a:gd name="T5" fmla="*/ 971123801 h 7490"/>
                <a:gd name="T6" fmla="*/ 840378300 w 6488"/>
                <a:gd name="T7" fmla="*/ 485496902 h 74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88" h="7490">
                  <a:moveTo>
                    <a:pt x="6487" y="3744"/>
                  </a:moveTo>
                  <a:cubicBezTo>
                    <a:pt x="5192" y="1506"/>
                    <a:pt x="2772" y="0"/>
                    <a:pt x="0" y="0"/>
                  </a:cubicBezTo>
                  <a:lnTo>
                    <a:pt x="0" y="7489"/>
                  </a:lnTo>
                  <a:lnTo>
                    <a:pt x="6487" y="374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D9591079-6D7F-422B-9C63-7A4DD0E19B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3313" y="4752925"/>
              <a:ext cx="5207636" cy="5207636"/>
            </a:xfrm>
            <a:custGeom>
              <a:avLst/>
              <a:gdLst>
                <a:gd name="T0" fmla="*/ 873763998 w 7782"/>
                <a:gd name="T1" fmla="*/ 0 h 7783"/>
                <a:gd name="T2" fmla="*/ 0 w 7782"/>
                <a:gd name="T3" fmla="*/ 504294479 h 7783"/>
                <a:gd name="T4" fmla="*/ 873763998 w 7782"/>
                <a:gd name="T5" fmla="*/ 1008588958 h 7783"/>
                <a:gd name="T6" fmla="*/ 1008717843 w 7782"/>
                <a:gd name="T7" fmla="*/ 504294479 h 7783"/>
                <a:gd name="T8" fmla="*/ 873763998 w 7782"/>
                <a:gd name="T9" fmla="*/ 0 h 77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782" h="7783">
                  <a:moveTo>
                    <a:pt x="6740" y="0"/>
                  </a:moveTo>
                  <a:lnTo>
                    <a:pt x="0" y="3891"/>
                  </a:lnTo>
                  <a:lnTo>
                    <a:pt x="6740" y="7782"/>
                  </a:lnTo>
                  <a:cubicBezTo>
                    <a:pt x="7402" y="6637"/>
                    <a:pt x="7781" y="5309"/>
                    <a:pt x="7781" y="3891"/>
                  </a:cubicBezTo>
                  <a:cubicBezTo>
                    <a:pt x="7781" y="2474"/>
                    <a:pt x="7402" y="1144"/>
                    <a:pt x="6740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9A50EE85-B1C3-4A9C-8CF0-B678CF79E5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09738" y="4729323"/>
              <a:ext cx="241941" cy="120971"/>
            </a:xfrm>
            <a:custGeom>
              <a:avLst/>
              <a:gdLst>
                <a:gd name="T0" fmla="*/ 46681402 w 362"/>
                <a:gd name="T1" fmla="*/ 4476409 h 182"/>
                <a:gd name="T2" fmla="*/ 0 w 362"/>
                <a:gd name="T3" fmla="*/ 0 h 182"/>
                <a:gd name="T4" fmla="*/ 13965764 w 362"/>
                <a:gd name="T5" fmla="*/ 23149155 h 182"/>
                <a:gd name="T6" fmla="*/ 46681402 w 362"/>
                <a:gd name="T7" fmla="*/ 4476409 h 1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2" h="182">
                  <a:moveTo>
                    <a:pt x="361" y="35"/>
                  </a:moveTo>
                  <a:lnTo>
                    <a:pt x="0" y="0"/>
                  </a:lnTo>
                  <a:lnTo>
                    <a:pt x="108" y="181"/>
                  </a:lnTo>
                  <a:lnTo>
                    <a:pt x="361" y="35"/>
                  </a:ln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43C83C34-4E03-432D-B13B-AF5F41798F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3313" y="7355270"/>
              <a:ext cx="4750307" cy="5482032"/>
            </a:xfrm>
            <a:custGeom>
              <a:avLst/>
              <a:gdLst>
                <a:gd name="T0" fmla="*/ 0 w 7098"/>
                <a:gd name="T1" fmla="*/ 1061622020 h 8194"/>
                <a:gd name="T2" fmla="*/ 920199620 w 7098"/>
                <a:gd name="T3" fmla="*/ 530875984 h 8194"/>
                <a:gd name="T4" fmla="*/ 0 w 7098"/>
                <a:gd name="T5" fmla="*/ 0 h 8194"/>
                <a:gd name="T6" fmla="*/ 0 w 7098"/>
                <a:gd name="T7" fmla="*/ 1061622020 h 81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098" h="8194">
                  <a:moveTo>
                    <a:pt x="0" y="8193"/>
                  </a:moveTo>
                  <a:cubicBezTo>
                    <a:pt x="3032" y="8193"/>
                    <a:pt x="5680" y="6546"/>
                    <a:pt x="7097" y="4097"/>
                  </a:cubicBezTo>
                  <a:lnTo>
                    <a:pt x="0" y="0"/>
                  </a:lnTo>
                  <a:lnTo>
                    <a:pt x="0" y="8193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11A85DFD-BEC3-4363-B9A0-1FA6A278B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51677" y="9777633"/>
              <a:ext cx="238990" cy="318654"/>
            </a:xfrm>
            <a:custGeom>
              <a:avLst/>
              <a:gdLst>
                <a:gd name="T0" fmla="*/ 46057134 w 358"/>
                <a:gd name="T1" fmla="*/ 61495916 h 477"/>
                <a:gd name="T2" fmla="*/ 19222679 w 358"/>
                <a:gd name="T3" fmla="*/ 0 h 477"/>
                <a:gd name="T4" fmla="*/ 0 w 358"/>
                <a:gd name="T5" fmla="*/ 34881988 h 477"/>
                <a:gd name="T6" fmla="*/ 46057134 w 358"/>
                <a:gd name="T7" fmla="*/ 61495916 h 47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8" h="477">
                  <a:moveTo>
                    <a:pt x="357" y="476"/>
                  </a:moveTo>
                  <a:lnTo>
                    <a:pt x="149" y="0"/>
                  </a:lnTo>
                  <a:lnTo>
                    <a:pt x="0" y="270"/>
                  </a:lnTo>
                  <a:lnTo>
                    <a:pt x="357" y="476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Forma libre: forma 26">
              <a:extLst>
                <a:ext uri="{FF2B5EF4-FFF2-40B4-BE49-F238E27FC236}">
                  <a16:creationId xmlns:a16="http://schemas.microsoft.com/office/drawing/2014/main" id="{131FCCDF-73E8-4135-9978-1E95E99B357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3135936" y="5187605"/>
              <a:ext cx="2174519" cy="4339518"/>
            </a:xfrm>
            <a:custGeom>
              <a:avLst/>
              <a:gdLst>
                <a:gd name="connsiteX0" fmla="*/ 2169760 w 2174519"/>
                <a:gd name="connsiteY0" fmla="*/ 0 h 4339518"/>
                <a:gd name="connsiteX1" fmla="*/ 2174519 w 2174519"/>
                <a:gd name="connsiteY1" fmla="*/ 241 h 4339518"/>
                <a:gd name="connsiteX2" fmla="*/ 2174519 w 2174519"/>
                <a:gd name="connsiteY2" fmla="*/ 4339277 h 4339518"/>
                <a:gd name="connsiteX3" fmla="*/ 2169760 w 2174519"/>
                <a:gd name="connsiteY3" fmla="*/ 4339518 h 4339518"/>
                <a:gd name="connsiteX4" fmla="*/ 0 w 2174519"/>
                <a:gd name="connsiteY4" fmla="*/ 2170094 h 4339518"/>
                <a:gd name="connsiteX5" fmla="*/ 2169760 w 2174519"/>
                <a:gd name="connsiteY5" fmla="*/ 0 h 4339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74519" h="4339518">
                  <a:moveTo>
                    <a:pt x="2169760" y="0"/>
                  </a:moveTo>
                  <a:lnTo>
                    <a:pt x="2174519" y="241"/>
                  </a:lnTo>
                  <a:lnTo>
                    <a:pt x="2174519" y="4339277"/>
                  </a:lnTo>
                  <a:lnTo>
                    <a:pt x="2169760" y="4339518"/>
                  </a:lnTo>
                  <a:cubicBezTo>
                    <a:pt x="973482" y="4339518"/>
                    <a:pt x="0" y="3366187"/>
                    <a:pt x="0" y="2170094"/>
                  </a:cubicBezTo>
                  <a:cubicBezTo>
                    <a:pt x="0" y="973331"/>
                    <a:pt x="973482" y="0"/>
                    <a:pt x="21697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38" name="Subtitle 2">
            <a:extLst>
              <a:ext uri="{FF2B5EF4-FFF2-40B4-BE49-F238E27FC236}">
                <a16:creationId xmlns:a16="http://schemas.microsoft.com/office/drawing/2014/main" id="{68777C6F-86B5-4DBC-8274-5D06F0E2B145}"/>
              </a:ext>
            </a:extLst>
          </p:cNvPr>
          <p:cNvSpPr txBox="1">
            <a:spLocks/>
          </p:cNvSpPr>
          <p:nvPr/>
        </p:nvSpPr>
        <p:spPr>
          <a:xfrm flipH="1">
            <a:off x="14678347" y="2915908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BC134234-66AF-46DF-9C11-A5EB11C70DC2}"/>
              </a:ext>
            </a:extLst>
          </p:cNvPr>
          <p:cNvSpPr txBox="1">
            <a:spLocks/>
          </p:cNvSpPr>
          <p:nvPr/>
        </p:nvSpPr>
        <p:spPr>
          <a:xfrm flipH="1">
            <a:off x="12892691" y="6896436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6F9E8318-E654-4C11-8D20-26ABF39806C6}"/>
              </a:ext>
            </a:extLst>
          </p:cNvPr>
          <p:cNvSpPr txBox="1">
            <a:spLocks/>
          </p:cNvSpPr>
          <p:nvPr/>
        </p:nvSpPr>
        <p:spPr>
          <a:xfrm flipH="1">
            <a:off x="14673658" y="10879087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90">
            <a:extLst>
              <a:ext uri="{FF2B5EF4-FFF2-40B4-BE49-F238E27FC236}">
                <a16:creationId xmlns:a16="http://schemas.microsoft.com/office/drawing/2014/main" id="{3317505B-24B5-400A-9D50-1A192997779C}"/>
              </a:ext>
            </a:extLst>
          </p:cNvPr>
          <p:cNvSpPr txBox="1"/>
          <p:nvPr/>
        </p:nvSpPr>
        <p:spPr>
          <a:xfrm flipH="1">
            <a:off x="19207585" y="3832563"/>
            <a:ext cx="229421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53" name="TextBox 90">
            <a:extLst>
              <a:ext uri="{FF2B5EF4-FFF2-40B4-BE49-F238E27FC236}">
                <a16:creationId xmlns:a16="http://schemas.microsoft.com/office/drawing/2014/main" id="{2B62BBEC-57AF-4391-93EE-A5EEEA39B39B}"/>
              </a:ext>
            </a:extLst>
          </p:cNvPr>
          <p:cNvSpPr txBox="1"/>
          <p:nvPr/>
        </p:nvSpPr>
        <p:spPr>
          <a:xfrm flipH="1">
            <a:off x="17127872" y="7451507"/>
            <a:ext cx="238078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02</a:t>
            </a:r>
          </a:p>
        </p:txBody>
      </p:sp>
      <p:sp>
        <p:nvSpPr>
          <p:cNvPr id="54" name="TextBox 90">
            <a:extLst>
              <a:ext uri="{FF2B5EF4-FFF2-40B4-BE49-F238E27FC236}">
                <a16:creationId xmlns:a16="http://schemas.microsoft.com/office/drawing/2014/main" id="{A206A261-CC7A-40DB-A565-9CEBC5D81EF7}"/>
              </a:ext>
            </a:extLst>
          </p:cNvPr>
          <p:cNvSpPr txBox="1"/>
          <p:nvPr/>
        </p:nvSpPr>
        <p:spPr>
          <a:xfrm flipH="1">
            <a:off x="19159495" y="11110645"/>
            <a:ext cx="239039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03</a:t>
            </a:r>
          </a:p>
        </p:txBody>
      </p:sp>
      <p:sp>
        <p:nvSpPr>
          <p:cNvPr id="63" name="Shape 2532">
            <a:extLst>
              <a:ext uri="{FF2B5EF4-FFF2-40B4-BE49-F238E27FC236}">
                <a16:creationId xmlns:a16="http://schemas.microsoft.com/office/drawing/2014/main" id="{89802AE5-8747-4925-AF1E-6C2F30C0839F}"/>
              </a:ext>
            </a:extLst>
          </p:cNvPr>
          <p:cNvSpPr>
            <a:spLocks noChangeAspect="1"/>
          </p:cNvSpPr>
          <p:nvPr/>
        </p:nvSpPr>
        <p:spPr>
          <a:xfrm>
            <a:off x="19690233" y="7400650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545">
            <a:extLst>
              <a:ext uri="{FF2B5EF4-FFF2-40B4-BE49-F238E27FC236}">
                <a16:creationId xmlns:a16="http://schemas.microsoft.com/office/drawing/2014/main" id="{237D06A4-B582-49A0-8FE2-203A4C24D462}"/>
              </a:ext>
            </a:extLst>
          </p:cNvPr>
          <p:cNvSpPr>
            <a:spLocks noChangeAspect="1"/>
          </p:cNvSpPr>
          <p:nvPr/>
        </p:nvSpPr>
        <p:spPr>
          <a:xfrm>
            <a:off x="20090452" y="476496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618">
            <a:extLst>
              <a:ext uri="{FF2B5EF4-FFF2-40B4-BE49-F238E27FC236}">
                <a16:creationId xmlns:a16="http://schemas.microsoft.com/office/drawing/2014/main" id="{DE31C24E-EA98-46DE-A400-A24D61226F1B}"/>
              </a:ext>
            </a:extLst>
          </p:cNvPr>
          <p:cNvSpPr>
            <a:spLocks noChangeAspect="1"/>
          </p:cNvSpPr>
          <p:nvPr/>
        </p:nvSpPr>
        <p:spPr>
          <a:xfrm>
            <a:off x="20090505" y="9847629"/>
            <a:ext cx="558602" cy="5586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7" name="TextBox 2">
            <a:extLst>
              <a:ext uri="{FF2B5EF4-FFF2-40B4-BE49-F238E27FC236}">
                <a16:creationId xmlns:a16="http://schemas.microsoft.com/office/drawing/2014/main" id="{8F11FD64-483D-41A2-8852-61B7C1270263}"/>
              </a:ext>
            </a:extLst>
          </p:cNvPr>
          <p:cNvSpPr txBox="1"/>
          <p:nvPr/>
        </p:nvSpPr>
        <p:spPr>
          <a:xfrm>
            <a:off x="21112541" y="6815456"/>
            <a:ext cx="1114409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</a:t>
            </a:r>
            <a:endParaRPr lang="en-US" sz="110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372444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AF347BAF-4F14-4C51-90A3-D351F4D64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9074" y="9898660"/>
            <a:ext cx="2887351" cy="2902549"/>
          </a:xfrm>
          <a:custGeom>
            <a:avLst/>
            <a:gdLst>
              <a:gd name="T0" fmla="*/ 0 w 3352"/>
              <a:gd name="T1" fmla="*/ 436759280 h 3367"/>
              <a:gd name="T2" fmla="*/ 323881902 w 3352"/>
              <a:gd name="T3" fmla="*/ 323871294 h 3367"/>
              <a:gd name="T4" fmla="*/ 434131238 w 3352"/>
              <a:gd name="T5" fmla="*/ 0 h 3367"/>
              <a:gd name="T6" fmla="*/ 0 w 3352"/>
              <a:gd name="T7" fmla="*/ 436759280 h 336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52" h="3367">
                <a:moveTo>
                  <a:pt x="0" y="3366"/>
                </a:moveTo>
                <a:lnTo>
                  <a:pt x="2500" y="2496"/>
                </a:lnTo>
                <a:lnTo>
                  <a:pt x="3351" y="0"/>
                </a:lnTo>
                <a:lnTo>
                  <a:pt x="0" y="336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0C13DB92-14FA-4A65-B862-083A81DA3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2478" y="2551110"/>
            <a:ext cx="2902548" cy="2887352"/>
          </a:xfrm>
          <a:custGeom>
            <a:avLst/>
            <a:gdLst>
              <a:gd name="T0" fmla="*/ 436759280 w 3367"/>
              <a:gd name="T1" fmla="*/ 434131238 h 3352"/>
              <a:gd name="T2" fmla="*/ 323871294 w 3367"/>
              <a:gd name="T3" fmla="*/ 110249337 h 3352"/>
              <a:gd name="T4" fmla="*/ 0 w 3367"/>
              <a:gd name="T5" fmla="*/ 0 h 3352"/>
              <a:gd name="T6" fmla="*/ 436759280 w 3367"/>
              <a:gd name="T7" fmla="*/ 434131238 h 33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67" h="3352">
                <a:moveTo>
                  <a:pt x="3366" y="3351"/>
                </a:moveTo>
                <a:lnTo>
                  <a:pt x="2496" y="851"/>
                </a:lnTo>
                <a:lnTo>
                  <a:pt x="0" y="0"/>
                </a:lnTo>
                <a:lnTo>
                  <a:pt x="3366" y="3351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0A5B5F78-631E-42C4-BF33-FBD114661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41009" y="5620821"/>
            <a:ext cx="1002975" cy="4091680"/>
          </a:xfrm>
          <a:custGeom>
            <a:avLst/>
            <a:gdLst>
              <a:gd name="T0" fmla="*/ 1296546 w 1164"/>
              <a:gd name="T1" fmla="*/ 615281074 h 4750"/>
              <a:gd name="T2" fmla="*/ 150767985 w 1164"/>
              <a:gd name="T3" fmla="*/ 306668867 h 4750"/>
              <a:gd name="T4" fmla="*/ 0 w 1164"/>
              <a:gd name="T5" fmla="*/ 0 h 4750"/>
              <a:gd name="T6" fmla="*/ 1296546 w 1164"/>
              <a:gd name="T7" fmla="*/ 615281074 h 475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64" h="4750">
                <a:moveTo>
                  <a:pt x="10" y="4749"/>
                </a:moveTo>
                <a:lnTo>
                  <a:pt x="1163" y="2367"/>
                </a:lnTo>
                <a:lnTo>
                  <a:pt x="0" y="0"/>
                </a:lnTo>
                <a:lnTo>
                  <a:pt x="10" y="4749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A2B7923D-F844-4BB4-97F2-2516FFA89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00073" y="2551110"/>
            <a:ext cx="3764953" cy="3761156"/>
          </a:xfrm>
          <a:custGeom>
            <a:avLst/>
            <a:gdLst>
              <a:gd name="T0" fmla="*/ 566360641 w 4369"/>
              <a:gd name="T1" fmla="*/ 433955684 h 4366"/>
              <a:gd name="T2" fmla="*/ 129920521 w 4369"/>
              <a:gd name="T3" fmla="*/ 0 h 4366"/>
              <a:gd name="T4" fmla="*/ 0 w 4369"/>
              <a:gd name="T5" fmla="*/ 316169842 h 4366"/>
              <a:gd name="T6" fmla="*/ 250765096 w 4369"/>
              <a:gd name="T7" fmla="*/ 565606815 h 4366"/>
              <a:gd name="T8" fmla="*/ 566360641 w 4369"/>
              <a:gd name="T9" fmla="*/ 433955684 h 43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69" h="4366">
                <a:moveTo>
                  <a:pt x="4368" y="3349"/>
                </a:moveTo>
                <a:cubicBezTo>
                  <a:pt x="3732" y="1897"/>
                  <a:pt x="2566" y="676"/>
                  <a:pt x="1002" y="0"/>
                </a:cubicBezTo>
                <a:lnTo>
                  <a:pt x="0" y="2440"/>
                </a:lnTo>
                <a:cubicBezTo>
                  <a:pt x="890" y="2838"/>
                  <a:pt x="1558" y="3536"/>
                  <a:pt x="1934" y="4365"/>
                </a:cubicBezTo>
                <a:lnTo>
                  <a:pt x="4368" y="3349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B5B5B3CD-D20D-4353-90AA-E95729044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3880" y="5620821"/>
            <a:ext cx="2644206" cy="4091680"/>
          </a:xfrm>
          <a:custGeom>
            <a:avLst/>
            <a:gdLst>
              <a:gd name="T0" fmla="*/ 317579314 w 3067"/>
              <a:gd name="T1" fmla="*/ 615410635 h 4749"/>
              <a:gd name="T2" fmla="*/ 315892243 w 3067"/>
              <a:gd name="T3" fmla="*/ 0 h 4749"/>
              <a:gd name="T4" fmla="*/ 0 w 3067"/>
              <a:gd name="T5" fmla="*/ 131688631 h 4749"/>
              <a:gd name="T6" fmla="*/ 908561 w 3067"/>
              <a:gd name="T7" fmla="*/ 485406899 h 4749"/>
              <a:gd name="T8" fmla="*/ 317579314 w 3067"/>
              <a:gd name="T9" fmla="*/ 615410635 h 47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7" h="4749">
                <a:moveTo>
                  <a:pt x="2447" y="4748"/>
                </a:moveTo>
                <a:cubicBezTo>
                  <a:pt x="3066" y="3161"/>
                  <a:pt x="3019" y="1474"/>
                  <a:pt x="2434" y="0"/>
                </a:cubicBezTo>
                <a:lnTo>
                  <a:pt x="0" y="1016"/>
                </a:lnTo>
                <a:cubicBezTo>
                  <a:pt x="324" y="1866"/>
                  <a:pt x="350" y="2832"/>
                  <a:pt x="7" y="3745"/>
                </a:cubicBezTo>
                <a:lnTo>
                  <a:pt x="2447" y="4748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1B7A9DD8-D142-4EC5-A901-A0F591125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5270" y="9032455"/>
            <a:ext cx="3761155" cy="3764954"/>
          </a:xfrm>
          <a:custGeom>
            <a:avLst/>
            <a:gdLst>
              <a:gd name="T0" fmla="*/ 0 w 4365"/>
              <a:gd name="T1" fmla="*/ 250779713 h 4370"/>
              <a:gd name="T2" fmla="*/ 131840795 w 4365"/>
              <a:gd name="T3" fmla="*/ 566231039 h 4370"/>
              <a:gd name="T4" fmla="*/ 565736393 w 4365"/>
              <a:gd name="T5" fmla="*/ 129990872 h 4370"/>
              <a:gd name="T6" fmla="*/ 249292130 w 4365"/>
              <a:gd name="T7" fmla="*/ 0 h 4370"/>
              <a:gd name="T8" fmla="*/ 0 w 4365"/>
              <a:gd name="T9" fmla="*/ 250779713 h 43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65" h="4370">
                <a:moveTo>
                  <a:pt x="0" y="1935"/>
                </a:moveTo>
                <a:lnTo>
                  <a:pt x="1017" y="4369"/>
                </a:lnTo>
                <a:cubicBezTo>
                  <a:pt x="2468" y="3733"/>
                  <a:pt x="3688" y="2567"/>
                  <a:pt x="4364" y="1003"/>
                </a:cubicBezTo>
                <a:lnTo>
                  <a:pt x="1923" y="0"/>
                </a:lnTo>
                <a:cubicBezTo>
                  <a:pt x="1526" y="891"/>
                  <a:pt x="829" y="1559"/>
                  <a:pt x="0" y="193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4CB9ACA4-D41E-4093-BED8-54459E63B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21512" y="4652037"/>
            <a:ext cx="1846385" cy="1838787"/>
          </a:xfrm>
          <a:custGeom>
            <a:avLst/>
            <a:gdLst>
              <a:gd name="T0" fmla="*/ 212637621 w 2142"/>
              <a:gd name="T1" fmla="*/ 276257077 h 2136"/>
              <a:gd name="T2" fmla="*/ 277765209 w 2142"/>
              <a:gd name="T3" fmla="*/ 249084250 h 2136"/>
              <a:gd name="T4" fmla="*/ 26855337 w 2142"/>
              <a:gd name="T5" fmla="*/ 0 h 2136"/>
              <a:gd name="T6" fmla="*/ 0 w 2142"/>
              <a:gd name="T7" fmla="*/ 65085288 h 2136"/>
              <a:gd name="T8" fmla="*/ 212637621 w 2142"/>
              <a:gd name="T9" fmla="*/ 276257077 h 21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42" h="2136">
                <a:moveTo>
                  <a:pt x="1639" y="2135"/>
                </a:moveTo>
                <a:lnTo>
                  <a:pt x="2141" y="1925"/>
                </a:lnTo>
                <a:cubicBezTo>
                  <a:pt x="1765" y="1096"/>
                  <a:pt x="1097" y="398"/>
                  <a:pt x="207" y="0"/>
                </a:cubicBezTo>
                <a:lnTo>
                  <a:pt x="0" y="503"/>
                </a:lnTo>
                <a:cubicBezTo>
                  <a:pt x="751" y="844"/>
                  <a:pt x="1317" y="1434"/>
                  <a:pt x="1639" y="2135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A68DF171-E098-40AC-8EEC-AD9F322D3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10778" y="6498422"/>
            <a:ext cx="733236" cy="2351673"/>
          </a:xfrm>
          <a:custGeom>
            <a:avLst/>
            <a:gdLst>
              <a:gd name="T0" fmla="*/ 645103 w 853"/>
              <a:gd name="T1" fmla="*/ 326759924 h 2730"/>
              <a:gd name="T2" fmla="*/ 65669401 w 853"/>
              <a:gd name="T3" fmla="*/ 353579785 h 2730"/>
              <a:gd name="T4" fmla="*/ 64766400 w 853"/>
              <a:gd name="T5" fmla="*/ 0 h 2730"/>
              <a:gd name="T6" fmla="*/ 0 w 853"/>
              <a:gd name="T7" fmla="*/ 27208247 h 2730"/>
              <a:gd name="T8" fmla="*/ 645103 w 853"/>
              <a:gd name="T9" fmla="*/ 326759924 h 27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53" h="2730">
                <a:moveTo>
                  <a:pt x="5" y="2522"/>
                </a:moveTo>
                <a:lnTo>
                  <a:pt x="509" y="2729"/>
                </a:lnTo>
                <a:cubicBezTo>
                  <a:pt x="852" y="1816"/>
                  <a:pt x="826" y="850"/>
                  <a:pt x="502" y="0"/>
                </a:cubicBezTo>
                <a:lnTo>
                  <a:pt x="0" y="210"/>
                </a:lnTo>
                <a:cubicBezTo>
                  <a:pt x="271" y="931"/>
                  <a:pt x="293" y="1748"/>
                  <a:pt x="5" y="2522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3BE71DF3-7330-4B47-8363-E40E5B4C7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2911" y="8857694"/>
            <a:ext cx="1838787" cy="1846386"/>
          </a:xfrm>
          <a:custGeom>
            <a:avLst/>
            <a:gdLst>
              <a:gd name="T0" fmla="*/ 211506619 w 2133"/>
              <a:gd name="T1" fmla="*/ 0 h 2142"/>
              <a:gd name="T2" fmla="*/ 0 w 2133"/>
              <a:gd name="T3" fmla="*/ 212637621 h 2142"/>
              <a:gd name="T4" fmla="*/ 27119549 w 2133"/>
              <a:gd name="T5" fmla="*/ 277765209 h 2142"/>
              <a:gd name="T6" fmla="*/ 276645624 w 2133"/>
              <a:gd name="T7" fmla="*/ 26725669 h 2142"/>
              <a:gd name="T8" fmla="*/ 211506619 w 2133"/>
              <a:gd name="T9" fmla="*/ 0 h 2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33" h="2142">
                <a:moveTo>
                  <a:pt x="1630" y="0"/>
                </a:moveTo>
                <a:cubicBezTo>
                  <a:pt x="1290" y="751"/>
                  <a:pt x="700" y="1317"/>
                  <a:pt x="0" y="1639"/>
                </a:cubicBezTo>
                <a:lnTo>
                  <a:pt x="209" y="2141"/>
                </a:lnTo>
                <a:cubicBezTo>
                  <a:pt x="1038" y="1765"/>
                  <a:pt x="1735" y="1097"/>
                  <a:pt x="2132" y="206"/>
                </a:cubicBezTo>
                <a:lnTo>
                  <a:pt x="163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44659BA0-459B-49A6-88D5-C2B33488F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3569" y="9438962"/>
            <a:ext cx="600265" cy="596467"/>
          </a:xfrm>
          <a:custGeom>
            <a:avLst/>
            <a:gdLst>
              <a:gd name="T0" fmla="*/ 25268002 w 695"/>
              <a:gd name="T1" fmla="*/ 89638519 h 692"/>
              <a:gd name="T2" fmla="*/ 0 w 695"/>
              <a:gd name="T3" fmla="*/ 0 h 692"/>
              <a:gd name="T4" fmla="*/ 90392277 w 695"/>
              <a:gd name="T5" fmla="*/ 22960871 h 692"/>
              <a:gd name="T6" fmla="*/ 25268002 w 695"/>
              <a:gd name="T7" fmla="*/ 89638519 h 6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95" h="692">
                <a:moveTo>
                  <a:pt x="194" y="691"/>
                </a:moveTo>
                <a:lnTo>
                  <a:pt x="0" y="0"/>
                </a:lnTo>
                <a:lnTo>
                  <a:pt x="694" y="177"/>
                </a:lnTo>
                <a:lnTo>
                  <a:pt x="194" y="691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D5ED0568-D032-4C6E-A522-09BF87FD7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1607" y="7322839"/>
            <a:ext cx="539479" cy="619260"/>
          </a:xfrm>
          <a:custGeom>
            <a:avLst/>
            <a:gdLst>
              <a:gd name="T0" fmla="*/ 81046769 w 626"/>
              <a:gd name="T1" fmla="*/ 93255732 h 717"/>
              <a:gd name="T2" fmla="*/ 0 w 626"/>
              <a:gd name="T3" fmla="*/ 47669951 h 717"/>
              <a:gd name="T4" fmla="*/ 80009310 w 626"/>
              <a:gd name="T5" fmla="*/ 0 h 717"/>
              <a:gd name="T6" fmla="*/ 81046769 w 626"/>
              <a:gd name="T7" fmla="*/ 93255732 h 71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26" h="717">
                <a:moveTo>
                  <a:pt x="625" y="716"/>
                </a:moveTo>
                <a:lnTo>
                  <a:pt x="0" y="366"/>
                </a:lnTo>
                <a:lnTo>
                  <a:pt x="617" y="0"/>
                </a:lnTo>
                <a:lnTo>
                  <a:pt x="625" y="716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52C4E46D-4FCD-43E3-94A4-DFFA8F186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17979" y="5256102"/>
            <a:ext cx="596465" cy="600265"/>
          </a:xfrm>
          <a:custGeom>
            <a:avLst/>
            <a:gdLst>
              <a:gd name="T0" fmla="*/ 89767160 w 691"/>
              <a:gd name="T1" fmla="*/ 65067104 h 696"/>
              <a:gd name="T2" fmla="*/ 0 w 691"/>
              <a:gd name="T3" fmla="*/ 90262764 h 696"/>
              <a:gd name="T4" fmla="*/ 23027190 w 691"/>
              <a:gd name="T5" fmla="*/ 0 h 696"/>
              <a:gd name="T6" fmla="*/ 89767160 w 691"/>
              <a:gd name="T7" fmla="*/ 65067104 h 6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91" h="696">
                <a:moveTo>
                  <a:pt x="690" y="501"/>
                </a:moveTo>
                <a:lnTo>
                  <a:pt x="0" y="695"/>
                </a:lnTo>
                <a:lnTo>
                  <a:pt x="177" y="0"/>
                </a:lnTo>
                <a:lnTo>
                  <a:pt x="690" y="501"/>
                </a:ln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3BC1B1FA-316C-4D09-8FF2-742E518F5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2704" y="9902458"/>
            <a:ext cx="2902548" cy="2883554"/>
          </a:xfrm>
          <a:custGeom>
            <a:avLst/>
            <a:gdLst>
              <a:gd name="T0" fmla="*/ 436370474 w 3370"/>
              <a:gd name="T1" fmla="*/ 433377596 h 3349"/>
              <a:gd name="T2" fmla="*/ 111780143 w 3370"/>
              <a:gd name="T3" fmla="*/ 322444289 h 3349"/>
              <a:gd name="T4" fmla="*/ 0 w 3370"/>
              <a:gd name="T5" fmla="*/ 0 h 3349"/>
              <a:gd name="T6" fmla="*/ 436370474 w 3370"/>
              <a:gd name="T7" fmla="*/ 433377596 h 334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70" h="3349">
                <a:moveTo>
                  <a:pt x="3369" y="3348"/>
                </a:moveTo>
                <a:lnTo>
                  <a:pt x="863" y="2491"/>
                </a:lnTo>
                <a:lnTo>
                  <a:pt x="0" y="0"/>
                </a:lnTo>
                <a:lnTo>
                  <a:pt x="3369" y="334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140B58A9-9287-418F-B238-43B799C29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305" y="2535913"/>
            <a:ext cx="2883553" cy="2902549"/>
          </a:xfrm>
          <a:custGeom>
            <a:avLst/>
            <a:gdLst>
              <a:gd name="T0" fmla="*/ 0 w 3349"/>
              <a:gd name="T1" fmla="*/ 436499999 h 3369"/>
              <a:gd name="T2" fmla="*/ 110933307 w 3349"/>
              <a:gd name="T3" fmla="*/ 111846802 h 3369"/>
              <a:gd name="T4" fmla="*/ 433377596 w 3349"/>
              <a:gd name="T5" fmla="*/ 0 h 3369"/>
              <a:gd name="T6" fmla="*/ 0 w 3349"/>
              <a:gd name="T7" fmla="*/ 436499999 h 336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49" h="3369">
                <a:moveTo>
                  <a:pt x="0" y="3368"/>
                </a:moveTo>
                <a:lnTo>
                  <a:pt x="857" y="863"/>
                </a:lnTo>
                <a:lnTo>
                  <a:pt x="3348" y="0"/>
                </a:lnTo>
                <a:lnTo>
                  <a:pt x="0" y="336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7EE261BC-E33E-45A5-BFA6-2BA8F8135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3746" y="5624619"/>
            <a:ext cx="1006773" cy="4091683"/>
          </a:xfrm>
          <a:custGeom>
            <a:avLst/>
            <a:gdLst>
              <a:gd name="T0" fmla="*/ 151521941 w 1167"/>
              <a:gd name="T1" fmla="*/ 615281794 h 4750"/>
              <a:gd name="T2" fmla="*/ 0 w 1167"/>
              <a:gd name="T3" fmla="*/ 307316947 h 4750"/>
              <a:gd name="T4" fmla="*/ 149572433 w 1167"/>
              <a:gd name="T5" fmla="*/ 0 h 4750"/>
              <a:gd name="T6" fmla="*/ 151521941 w 1167"/>
              <a:gd name="T7" fmla="*/ 615281794 h 475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67" h="4750">
                <a:moveTo>
                  <a:pt x="1166" y="4749"/>
                </a:moveTo>
                <a:lnTo>
                  <a:pt x="0" y="2372"/>
                </a:lnTo>
                <a:lnTo>
                  <a:pt x="1151" y="0"/>
                </a:lnTo>
                <a:lnTo>
                  <a:pt x="1166" y="474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725BB9DE-05AA-4C7E-B997-9F14AF2A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9644" y="5624619"/>
            <a:ext cx="2644206" cy="4091683"/>
          </a:xfrm>
          <a:custGeom>
            <a:avLst/>
            <a:gdLst>
              <a:gd name="T0" fmla="*/ 80360684 w 3069"/>
              <a:gd name="T1" fmla="*/ 0 h 4750"/>
              <a:gd name="T2" fmla="*/ 82045575 w 3069"/>
              <a:gd name="T3" fmla="*/ 615281794 h 4750"/>
              <a:gd name="T4" fmla="*/ 397655994 w 3069"/>
              <a:gd name="T5" fmla="*/ 483648526 h 4750"/>
              <a:gd name="T6" fmla="*/ 396619138 w 3069"/>
              <a:gd name="T7" fmla="*/ 129819506 h 4750"/>
              <a:gd name="T8" fmla="*/ 80360684 w 3069"/>
              <a:gd name="T9" fmla="*/ 0 h 47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9" h="4750">
                <a:moveTo>
                  <a:pt x="620" y="0"/>
                </a:moveTo>
                <a:cubicBezTo>
                  <a:pt x="0" y="1587"/>
                  <a:pt x="49" y="3276"/>
                  <a:pt x="633" y="4749"/>
                </a:cubicBezTo>
                <a:lnTo>
                  <a:pt x="3068" y="3733"/>
                </a:lnTo>
                <a:cubicBezTo>
                  <a:pt x="2742" y="2883"/>
                  <a:pt x="2717" y="1916"/>
                  <a:pt x="3060" y="1002"/>
                </a:cubicBezTo>
                <a:lnTo>
                  <a:pt x="62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E2C4E27B-C85B-457E-AD59-C680C55C3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305" y="2535913"/>
            <a:ext cx="3761155" cy="3764954"/>
          </a:xfrm>
          <a:custGeom>
            <a:avLst/>
            <a:gdLst>
              <a:gd name="T0" fmla="*/ 433886543 w 4367"/>
              <a:gd name="T1" fmla="*/ 0 h 4371"/>
              <a:gd name="T2" fmla="*/ 0 w 4367"/>
              <a:gd name="T3" fmla="*/ 436170238 h 4371"/>
              <a:gd name="T4" fmla="*/ 316024745 w 4367"/>
              <a:gd name="T5" fmla="*/ 566101496 h 4371"/>
              <a:gd name="T6" fmla="*/ 565477297 w 4367"/>
              <a:gd name="T7" fmla="*/ 315436384 h 4371"/>
              <a:gd name="T8" fmla="*/ 433886543 w 4367"/>
              <a:gd name="T9" fmla="*/ 0 h 43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67" h="4371">
                <a:moveTo>
                  <a:pt x="3350" y="0"/>
                </a:moveTo>
                <a:cubicBezTo>
                  <a:pt x="1898" y="637"/>
                  <a:pt x="676" y="1803"/>
                  <a:pt x="0" y="3367"/>
                </a:cubicBezTo>
                <a:lnTo>
                  <a:pt x="2440" y="4370"/>
                </a:lnTo>
                <a:cubicBezTo>
                  <a:pt x="2838" y="3479"/>
                  <a:pt x="3536" y="2811"/>
                  <a:pt x="4366" y="2435"/>
                </a:cubicBezTo>
                <a:lnTo>
                  <a:pt x="335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D70B368F-D786-4F77-9AA0-BAAE5D923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2704" y="9024857"/>
            <a:ext cx="3764953" cy="3761156"/>
          </a:xfrm>
          <a:custGeom>
            <a:avLst/>
            <a:gdLst>
              <a:gd name="T0" fmla="*/ 0 w 4371"/>
              <a:gd name="T1" fmla="*/ 131651131 h 4366"/>
              <a:gd name="T2" fmla="*/ 436170238 w 4371"/>
              <a:gd name="T3" fmla="*/ 565606815 h 4366"/>
              <a:gd name="T4" fmla="*/ 566101496 w 4371"/>
              <a:gd name="T5" fmla="*/ 249307745 h 4366"/>
              <a:gd name="T6" fmla="*/ 315306813 w 4371"/>
              <a:gd name="T7" fmla="*/ 0 h 4366"/>
              <a:gd name="T8" fmla="*/ 0 w 4371"/>
              <a:gd name="T9" fmla="*/ 131651131 h 43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71" h="4366">
                <a:moveTo>
                  <a:pt x="0" y="1016"/>
                </a:moveTo>
                <a:cubicBezTo>
                  <a:pt x="636" y="2468"/>
                  <a:pt x="1804" y="3689"/>
                  <a:pt x="3367" y="4365"/>
                </a:cubicBezTo>
                <a:lnTo>
                  <a:pt x="4370" y="1924"/>
                </a:lnTo>
                <a:cubicBezTo>
                  <a:pt x="3480" y="1527"/>
                  <a:pt x="2811" y="829"/>
                  <a:pt x="2434" y="0"/>
                </a:cubicBezTo>
                <a:lnTo>
                  <a:pt x="0" y="101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BFD2E551-6899-4307-81C8-9D073FC97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9918" y="6487026"/>
            <a:ext cx="737034" cy="2355471"/>
          </a:xfrm>
          <a:custGeom>
            <a:avLst/>
            <a:gdLst>
              <a:gd name="T0" fmla="*/ 110023528 w 854"/>
              <a:gd name="T1" fmla="*/ 26866927 h 2732"/>
              <a:gd name="T2" fmla="*/ 44607690 w 854"/>
              <a:gd name="T3" fmla="*/ 0 h 2732"/>
              <a:gd name="T4" fmla="*/ 45648098 w 854"/>
              <a:gd name="T5" fmla="*/ 354463299 h 2732"/>
              <a:gd name="T6" fmla="*/ 110933749 w 854"/>
              <a:gd name="T7" fmla="*/ 327206923 h 2732"/>
              <a:gd name="T8" fmla="*/ 110023528 w 854"/>
              <a:gd name="T9" fmla="*/ 26866927 h 27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54" h="2732">
                <a:moveTo>
                  <a:pt x="846" y="207"/>
                </a:moveTo>
                <a:lnTo>
                  <a:pt x="343" y="0"/>
                </a:lnTo>
                <a:cubicBezTo>
                  <a:pt x="0" y="914"/>
                  <a:pt x="25" y="1881"/>
                  <a:pt x="351" y="2731"/>
                </a:cubicBezTo>
                <a:lnTo>
                  <a:pt x="853" y="2521"/>
                </a:lnTo>
                <a:cubicBezTo>
                  <a:pt x="581" y="1800"/>
                  <a:pt x="559" y="982"/>
                  <a:pt x="846" y="207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B60CD98F-7B60-468D-AF27-DE1B6B4B7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2234" y="4633042"/>
            <a:ext cx="1838787" cy="1846386"/>
          </a:xfrm>
          <a:custGeom>
            <a:avLst/>
            <a:gdLst>
              <a:gd name="T0" fmla="*/ 276257077 w 2136"/>
              <a:gd name="T1" fmla="*/ 65127588 h 2142"/>
              <a:gd name="T2" fmla="*/ 249213747 w 2136"/>
              <a:gd name="T3" fmla="*/ 0 h 2142"/>
              <a:gd name="T4" fmla="*/ 0 w 2136"/>
              <a:gd name="T5" fmla="*/ 251039539 h 2142"/>
              <a:gd name="T6" fmla="*/ 65085288 w 2136"/>
              <a:gd name="T7" fmla="*/ 277765209 h 2142"/>
              <a:gd name="T8" fmla="*/ 276257077 w 2136"/>
              <a:gd name="T9" fmla="*/ 65127588 h 2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36" h="2142">
                <a:moveTo>
                  <a:pt x="2135" y="502"/>
                </a:moveTo>
                <a:lnTo>
                  <a:pt x="1926" y="0"/>
                </a:lnTo>
                <a:cubicBezTo>
                  <a:pt x="1096" y="376"/>
                  <a:pt x="398" y="1044"/>
                  <a:pt x="0" y="1935"/>
                </a:cubicBezTo>
                <a:lnTo>
                  <a:pt x="503" y="2141"/>
                </a:lnTo>
                <a:cubicBezTo>
                  <a:pt x="844" y="1390"/>
                  <a:pt x="1434" y="823"/>
                  <a:pt x="2135" y="502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5FBD1F14-85FB-485E-A73C-EE3D89FFC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9833" y="8846295"/>
            <a:ext cx="1846385" cy="1838787"/>
          </a:xfrm>
          <a:custGeom>
            <a:avLst/>
            <a:gdLst>
              <a:gd name="T0" fmla="*/ 65006019 w 2144"/>
              <a:gd name="T1" fmla="*/ 0 h 2135"/>
              <a:gd name="T2" fmla="*/ 0 w 2144"/>
              <a:gd name="T3" fmla="*/ 27198150 h 2135"/>
              <a:gd name="T4" fmla="*/ 250701003 w 2144"/>
              <a:gd name="T5" fmla="*/ 276386471 h 2135"/>
              <a:gd name="T6" fmla="*/ 277506099 w 2144"/>
              <a:gd name="T7" fmla="*/ 211240108 h 2135"/>
              <a:gd name="T8" fmla="*/ 65006019 w 2144"/>
              <a:gd name="T9" fmla="*/ 0 h 21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44" h="2135">
                <a:moveTo>
                  <a:pt x="502" y="0"/>
                </a:moveTo>
                <a:lnTo>
                  <a:pt x="0" y="210"/>
                </a:lnTo>
                <a:cubicBezTo>
                  <a:pt x="377" y="1039"/>
                  <a:pt x="1045" y="1737"/>
                  <a:pt x="1936" y="2134"/>
                </a:cubicBezTo>
                <a:lnTo>
                  <a:pt x="2143" y="1631"/>
                </a:lnTo>
                <a:cubicBezTo>
                  <a:pt x="1391" y="1292"/>
                  <a:pt x="824" y="701"/>
                  <a:pt x="502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D7D1B016-A241-4FE6-981F-E7392CE16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5294" y="5240906"/>
            <a:ext cx="600265" cy="596465"/>
          </a:xfrm>
          <a:custGeom>
            <a:avLst/>
            <a:gdLst>
              <a:gd name="T0" fmla="*/ 65067104 w 696"/>
              <a:gd name="T1" fmla="*/ 0 h 692"/>
              <a:gd name="T2" fmla="*/ 90262764 w 696"/>
              <a:gd name="T3" fmla="*/ 89637799 h 692"/>
              <a:gd name="T4" fmla="*/ 0 w 696"/>
              <a:gd name="T5" fmla="*/ 66547360 h 692"/>
              <a:gd name="T6" fmla="*/ 65067104 w 696"/>
              <a:gd name="T7" fmla="*/ 0 h 6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96" h="692">
                <a:moveTo>
                  <a:pt x="501" y="0"/>
                </a:moveTo>
                <a:lnTo>
                  <a:pt x="695" y="691"/>
                </a:lnTo>
                <a:lnTo>
                  <a:pt x="0" y="513"/>
                </a:lnTo>
                <a:lnTo>
                  <a:pt x="501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0CC46C91-BB71-4C2D-AB86-FFEC6EBB4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4243" y="7334235"/>
            <a:ext cx="539479" cy="657254"/>
          </a:xfrm>
          <a:custGeom>
            <a:avLst/>
            <a:gdLst>
              <a:gd name="T0" fmla="*/ 0 w 626"/>
              <a:gd name="T1" fmla="*/ 0 h 761"/>
              <a:gd name="T2" fmla="*/ 81046769 w 626"/>
              <a:gd name="T3" fmla="*/ 45715137 h 761"/>
              <a:gd name="T4" fmla="*/ 1037459 w 626"/>
              <a:gd name="T5" fmla="*/ 98984082 h 761"/>
              <a:gd name="T6" fmla="*/ 0 w 626"/>
              <a:gd name="T7" fmla="*/ 0 h 76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26" h="761">
                <a:moveTo>
                  <a:pt x="0" y="0"/>
                </a:moveTo>
                <a:lnTo>
                  <a:pt x="625" y="351"/>
                </a:lnTo>
                <a:lnTo>
                  <a:pt x="8" y="76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0B061789-3097-41BD-A15D-4FE0B9417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0884" y="9454159"/>
            <a:ext cx="596465" cy="600265"/>
          </a:xfrm>
          <a:custGeom>
            <a:avLst/>
            <a:gdLst>
              <a:gd name="T0" fmla="*/ 0 w 691"/>
              <a:gd name="T1" fmla="*/ 25195660 h 696"/>
              <a:gd name="T2" fmla="*/ 89767160 w 691"/>
              <a:gd name="T3" fmla="*/ 0 h 696"/>
              <a:gd name="T4" fmla="*/ 66870179 w 691"/>
              <a:gd name="T5" fmla="*/ 90262764 h 696"/>
              <a:gd name="T6" fmla="*/ 0 w 691"/>
              <a:gd name="T7" fmla="*/ 25195660 h 6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91" h="696">
                <a:moveTo>
                  <a:pt x="0" y="194"/>
                </a:moveTo>
                <a:lnTo>
                  <a:pt x="690" y="0"/>
                </a:lnTo>
                <a:lnTo>
                  <a:pt x="514" y="695"/>
                </a:lnTo>
                <a:lnTo>
                  <a:pt x="0" y="194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EE895FCD-3DB0-4BDD-978F-DEEC4E223765}"/>
              </a:ext>
            </a:extLst>
          </p:cNvPr>
          <p:cNvSpPr txBox="1">
            <a:spLocks/>
          </p:cNvSpPr>
          <p:nvPr/>
        </p:nvSpPr>
        <p:spPr>
          <a:xfrm>
            <a:off x="1880999" y="6821958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84018876-133D-492A-8F1D-0FAF40307750}"/>
              </a:ext>
            </a:extLst>
          </p:cNvPr>
          <p:cNvSpPr txBox="1">
            <a:spLocks/>
          </p:cNvSpPr>
          <p:nvPr/>
        </p:nvSpPr>
        <p:spPr>
          <a:xfrm>
            <a:off x="2861923" y="3607879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A6F9F-AB63-4E74-B2A2-D02565DDDDD1}"/>
              </a:ext>
            </a:extLst>
          </p:cNvPr>
          <p:cNvSpPr txBox="1">
            <a:spLocks/>
          </p:cNvSpPr>
          <p:nvPr/>
        </p:nvSpPr>
        <p:spPr>
          <a:xfrm>
            <a:off x="2861923" y="10533724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487D1241-5365-469B-A504-FFF8FBA25AB1}"/>
              </a:ext>
            </a:extLst>
          </p:cNvPr>
          <p:cNvSpPr txBox="1">
            <a:spLocks/>
          </p:cNvSpPr>
          <p:nvPr/>
        </p:nvSpPr>
        <p:spPr>
          <a:xfrm flipH="1">
            <a:off x="18800933" y="6821958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53C4072A-1F75-4D82-9BD6-168E8D066701}"/>
              </a:ext>
            </a:extLst>
          </p:cNvPr>
          <p:cNvSpPr txBox="1">
            <a:spLocks/>
          </p:cNvSpPr>
          <p:nvPr/>
        </p:nvSpPr>
        <p:spPr>
          <a:xfrm flipH="1">
            <a:off x="17820009" y="3607879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570F0C23-BACE-45BF-AFC6-F50A1F0C1B4F}"/>
              </a:ext>
            </a:extLst>
          </p:cNvPr>
          <p:cNvSpPr txBox="1">
            <a:spLocks/>
          </p:cNvSpPr>
          <p:nvPr/>
        </p:nvSpPr>
        <p:spPr>
          <a:xfrm flipH="1">
            <a:off x="17820009" y="10533724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90">
            <a:extLst>
              <a:ext uri="{FF2B5EF4-FFF2-40B4-BE49-F238E27FC236}">
                <a16:creationId xmlns:a16="http://schemas.microsoft.com/office/drawing/2014/main" id="{1B0E6DCF-1F16-4F8E-8778-704F751680E1}"/>
              </a:ext>
            </a:extLst>
          </p:cNvPr>
          <p:cNvSpPr txBox="1"/>
          <p:nvPr/>
        </p:nvSpPr>
        <p:spPr>
          <a:xfrm flipH="1">
            <a:off x="7868071" y="3625132"/>
            <a:ext cx="229421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40" name="TextBox 90">
            <a:extLst>
              <a:ext uri="{FF2B5EF4-FFF2-40B4-BE49-F238E27FC236}">
                <a16:creationId xmlns:a16="http://schemas.microsoft.com/office/drawing/2014/main" id="{120FC671-2ABD-4D85-A6F7-5F0B65C659A5}"/>
              </a:ext>
            </a:extLst>
          </p:cNvPr>
          <p:cNvSpPr txBox="1"/>
          <p:nvPr/>
        </p:nvSpPr>
        <p:spPr>
          <a:xfrm flipH="1">
            <a:off x="6573093" y="6754389"/>
            <a:ext cx="238078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02</a:t>
            </a:r>
          </a:p>
        </p:txBody>
      </p:sp>
      <p:sp>
        <p:nvSpPr>
          <p:cNvPr id="41" name="TextBox 90">
            <a:extLst>
              <a:ext uri="{FF2B5EF4-FFF2-40B4-BE49-F238E27FC236}">
                <a16:creationId xmlns:a16="http://schemas.microsoft.com/office/drawing/2014/main" id="{10F8534B-CD58-4A93-B544-EC6548848CAF}"/>
              </a:ext>
            </a:extLst>
          </p:cNvPr>
          <p:cNvSpPr txBox="1"/>
          <p:nvPr/>
        </p:nvSpPr>
        <p:spPr>
          <a:xfrm flipH="1">
            <a:off x="7465608" y="10083772"/>
            <a:ext cx="239039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03</a:t>
            </a:r>
          </a:p>
        </p:txBody>
      </p:sp>
      <p:sp>
        <p:nvSpPr>
          <p:cNvPr id="42" name="TextBox 90">
            <a:extLst>
              <a:ext uri="{FF2B5EF4-FFF2-40B4-BE49-F238E27FC236}">
                <a16:creationId xmlns:a16="http://schemas.microsoft.com/office/drawing/2014/main" id="{DBAD2F43-9384-4663-9E24-AD26930A9E4F}"/>
              </a:ext>
            </a:extLst>
          </p:cNvPr>
          <p:cNvSpPr txBox="1"/>
          <p:nvPr/>
        </p:nvSpPr>
        <p:spPr>
          <a:xfrm>
            <a:off x="14189464" y="3625132"/>
            <a:ext cx="229421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43" name="TextBox 90">
            <a:extLst>
              <a:ext uri="{FF2B5EF4-FFF2-40B4-BE49-F238E27FC236}">
                <a16:creationId xmlns:a16="http://schemas.microsoft.com/office/drawing/2014/main" id="{9ABBAED4-1069-4D7E-9D79-334CADD87475}"/>
              </a:ext>
            </a:extLst>
          </p:cNvPr>
          <p:cNvSpPr txBox="1"/>
          <p:nvPr/>
        </p:nvSpPr>
        <p:spPr>
          <a:xfrm>
            <a:off x="15397879" y="6754389"/>
            <a:ext cx="238078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02</a:t>
            </a:r>
          </a:p>
        </p:txBody>
      </p:sp>
      <p:sp>
        <p:nvSpPr>
          <p:cNvPr id="44" name="TextBox 90">
            <a:extLst>
              <a:ext uri="{FF2B5EF4-FFF2-40B4-BE49-F238E27FC236}">
                <a16:creationId xmlns:a16="http://schemas.microsoft.com/office/drawing/2014/main" id="{55C9D690-0913-400A-9CEA-26F0F4E5FEB7}"/>
              </a:ext>
            </a:extLst>
          </p:cNvPr>
          <p:cNvSpPr txBox="1"/>
          <p:nvPr/>
        </p:nvSpPr>
        <p:spPr>
          <a:xfrm>
            <a:off x="14495747" y="10083772"/>
            <a:ext cx="239039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03</a:t>
            </a:r>
          </a:p>
        </p:txBody>
      </p:sp>
      <p:sp>
        <p:nvSpPr>
          <p:cNvPr id="46" name="Shape 2812">
            <a:extLst>
              <a:ext uri="{FF2B5EF4-FFF2-40B4-BE49-F238E27FC236}">
                <a16:creationId xmlns:a16="http://schemas.microsoft.com/office/drawing/2014/main" id="{26297C0D-8EE3-47D1-8751-81E52952E846}"/>
              </a:ext>
            </a:extLst>
          </p:cNvPr>
          <p:cNvSpPr>
            <a:spLocks noChangeAspect="1"/>
          </p:cNvSpPr>
          <p:nvPr/>
        </p:nvSpPr>
        <p:spPr>
          <a:xfrm>
            <a:off x="8717365" y="4453704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4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5" y="18643"/>
                  <a:pt x="19341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10800" y="3780"/>
                </a:moveTo>
                <a:lnTo>
                  <a:pt x="12764" y="3780"/>
                </a:lnTo>
                <a:lnTo>
                  <a:pt x="12764" y="5940"/>
                </a:lnTo>
                <a:cubicBezTo>
                  <a:pt x="12764" y="6239"/>
                  <a:pt x="12984" y="6480"/>
                  <a:pt x="13255" y="6480"/>
                </a:cubicBezTo>
                <a:cubicBezTo>
                  <a:pt x="13526" y="6480"/>
                  <a:pt x="13745" y="6239"/>
                  <a:pt x="13745" y="5940"/>
                </a:cubicBezTo>
                <a:lnTo>
                  <a:pt x="13745" y="3780"/>
                </a:lnTo>
                <a:lnTo>
                  <a:pt x="15709" y="3780"/>
                </a:lnTo>
                <a:cubicBezTo>
                  <a:pt x="15980" y="3780"/>
                  <a:pt x="16200" y="3539"/>
                  <a:pt x="16200" y="3240"/>
                </a:cubicBezTo>
                <a:cubicBezTo>
                  <a:pt x="16200" y="2942"/>
                  <a:pt x="15980" y="2700"/>
                  <a:pt x="15709" y="2700"/>
                </a:cubicBezTo>
                <a:lnTo>
                  <a:pt x="13745" y="2700"/>
                </a:lnTo>
                <a:lnTo>
                  <a:pt x="13745" y="540"/>
                </a:lnTo>
                <a:cubicBezTo>
                  <a:pt x="13745" y="242"/>
                  <a:pt x="13526" y="0"/>
                  <a:pt x="13255" y="0"/>
                </a:cubicBezTo>
                <a:cubicBezTo>
                  <a:pt x="12984" y="0"/>
                  <a:pt x="12764" y="242"/>
                  <a:pt x="12764" y="540"/>
                </a:cubicBezTo>
                <a:lnTo>
                  <a:pt x="12764" y="2700"/>
                </a:lnTo>
                <a:lnTo>
                  <a:pt x="10800" y="2700"/>
                </a:lnTo>
                <a:cubicBezTo>
                  <a:pt x="10529" y="2700"/>
                  <a:pt x="10309" y="2942"/>
                  <a:pt x="10309" y="3240"/>
                </a:cubicBezTo>
                <a:cubicBezTo>
                  <a:pt x="10309" y="3539"/>
                  <a:pt x="10529" y="3780"/>
                  <a:pt x="10800" y="378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842">
            <a:extLst>
              <a:ext uri="{FF2B5EF4-FFF2-40B4-BE49-F238E27FC236}">
                <a16:creationId xmlns:a16="http://schemas.microsoft.com/office/drawing/2014/main" id="{7D35D1CB-2434-4AA2-917D-CE4C2013911D}"/>
              </a:ext>
            </a:extLst>
          </p:cNvPr>
          <p:cNvSpPr>
            <a:spLocks noChangeAspect="1"/>
          </p:cNvSpPr>
          <p:nvPr/>
        </p:nvSpPr>
        <p:spPr>
          <a:xfrm>
            <a:off x="7484156" y="774807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6907" y="6873"/>
                </a:lnTo>
                <a:cubicBezTo>
                  <a:pt x="7149" y="8810"/>
                  <a:pt x="8798" y="10309"/>
                  <a:pt x="10800" y="10309"/>
                </a:cubicBezTo>
                <a:cubicBezTo>
                  <a:pt x="12802" y="10309"/>
                  <a:pt x="14451" y="8810"/>
                  <a:pt x="14693" y="6873"/>
                </a:cubicBezTo>
                <a:lnTo>
                  <a:pt x="20618" y="6873"/>
                </a:lnTo>
                <a:cubicBezTo>
                  <a:pt x="20618" y="6873"/>
                  <a:pt x="20618" y="11782"/>
                  <a:pt x="20618" y="11782"/>
                </a:cubicBezTo>
                <a:close/>
                <a:moveTo>
                  <a:pt x="20264" y="14727"/>
                </a:moveTo>
                <a:lnTo>
                  <a:pt x="14236" y="14727"/>
                </a:lnTo>
                <a:cubicBezTo>
                  <a:pt x="13966" y="14727"/>
                  <a:pt x="13745" y="14947"/>
                  <a:pt x="13745" y="15218"/>
                </a:cubicBezTo>
                <a:cubicBezTo>
                  <a:pt x="13745" y="16845"/>
                  <a:pt x="12427" y="18164"/>
                  <a:pt x="10800" y="18164"/>
                </a:cubicBezTo>
                <a:cubicBezTo>
                  <a:pt x="9173" y="18164"/>
                  <a:pt x="7855" y="16845"/>
                  <a:pt x="7855" y="15218"/>
                </a:cubicBezTo>
                <a:cubicBezTo>
                  <a:pt x="7855" y="14947"/>
                  <a:pt x="7634" y="14727"/>
                  <a:pt x="7364" y="14727"/>
                </a:cubicBezTo>
                <a:lnTo>
                  <a:pt x="1336" y="14727"/>
                </a:lnTo>
                <a:lnTo>
                  <a:pt x="2682" y="12764"/>
                </a:lnTo>
                <a:lnTo>
                  <a:pt x="18918" y="12764"/>
                </a:lnTo>
                <a:cubicBezTo>
                  <a:pt x="18918" y="12764"/>
                  <a:pt x="20264" y="14727"/>
                  <a:pt x="20264" y="14727"/>
                </a:cubicBezTo>
                <a:close/>
                <a:moveTo>
                  <a:pt x="20618" y="20618"/>
                </a:moveTo>
                <a:lnTo>
                  <a:pt x="982" y="20618"/>
                </a:lnTo>
                <a:lnTo>
                  <a:pt x="982" y="15709"/>
                </a:lnTo>
                <a:lnTo>
                  <a:pt x="6907" y="15709"/>
                </a:lnTo>
                <a:cubicBezTo>
                  <a:pt x="7149" y="17646"/>
                  <a:pt x="8798" y="19145"/>
                  <a:pt x="10800" y="19145"/>
                </a:cubicBezTo>
                <a:cubicBezTo>
                  <a:pt x="12802" y="19145"/>
                  <a:pt x="14451" y="17646"/>
                  <a:pt x="14693" y="15709"/>
                </a:cubicBezTo>
                <a:lnTo>
                  <a:pt x="20618" y="15709"/>
                </a:lnTo>
                <a:cubicBezTo>
                  <a:pt x="20618" y="15709"/>
                  <a:pt x="20618" y="20618"/>
                  <a:pt x="20618" y="20618"/>
                </a:cubicBezTo>
                <a:close/>
                <a:moveTo>
                  <a:pt x="4702" y="982"/>
                </a:moveTo>
                <a:lnTo>
                  <a:pt x="16898" y="982"/>
                </a:lnTo>
                <a:lnTo>
                  <a:pt x="20264" y="5891"/>
                </a:lnTo>
                <a:lnTo>
                  <a:pt x="14236" y="5891"/>
                </a:lnTo>
                <a:cubicBezTo>
                  <a:pt x="13966" y="5891"/>
                  <a:pt x="13745" y="6111"/>
                  <a:pt x="13745" y="6382"/>
                </a:cubicBezTo>
                <a:cubicBezTo>
                  <a:pt x="13745" y="8009"/>
                  <a:pt x="12427" y="9327"/>
                  <a:pt x="10800" y="9327"/>
                </a:cubicBezTo>
                <a:cubicBezTo>
                  <a:pt x="9173" y="9327"/>
                  <a:pt x="7855" y="8009"/>
                  <a:pt x="7855" y="6382"/>
                </a:cubicBezTo>
                <a:cubicBezTo>
                  <a:pt x="7855" y="6111"/>
                  <a:pt x="7634" y="5891"/>
                  <a:pt x="7364" y="5891"/>
                </a:cubicBezTo>
                <a:lnTo>
                  <a:pt x="1336" y="5891"/>
                </a:lnTo>
                <a:cubicBezTo>
                  <a:pt x="1336" y="5891"/>
                  <a:pt x="4702" y="982"/>
                  <a:pt x="4702" y="982"/>
                </a:cubicBezTo>
                <a:close/>
                <a:moveTo>
                  <a:pt x="21600" y="12273"/>
                </a:moveTo>
                <a:lnTo>
                  <a:pt x="21600" y="6382"/>
                </a:lnTo>
                <a:cubicBezTo>
                  <a:pt x="21600" y="6303"/>
                  <a:pt x="21577" y="6231"/>
                  <a:pt x="21543" y="6165"/>
                </a:cubicBezTo>
                <a:lnTo>
                  <a:pt x="21548" y="6162"/>
                </a:lnTo>
                <a:lnTo>
                  <a:pt x="17621" y="272"/>
                </a:lnTo>
                <a:lnTo>
                  <a:pt x="17616" y="274"/>
                </a:lnTo>
                <a:cubicBezTo>
                  <a:pt x="17536" y="113"/>
                  <a:pt x="17374" y="0"/>
                  <a:pt x="17182" y="0"/>
                </a:cubicBezTo>
                <a:lnTo>
                  <a:pt x="4418" y="0"/>
                </a:lnTo>
                <a:cubicBezTo>
                  <a:pt x="4226" y="0"/>
                  <a:pt x="4064" y="113"/>
                  <a:pt x="3984" y="274"/>
                </a:cubicBezTo>
                <a:lnTo>
                  <a:pt x="3979" y="272"/>
                </a:lnTo>
                <a:lnTo>
                  <a:pt x="52" y="6162"/>
                </a:lnTo>
                <a:lnTo>
                  <a:pt x="57" y="6165"/>
                </a:lnTo>
                <a:cubicBezTo>
                  <a:pt x="23" y="6231"/>
                  <a:pt x="0" y="6303"/>
                  <a:pt x="0" y="6382"/>
                </a:cubicBezTo>
                <a:lnTo>
                  <a:pt x="0" y="12273"/>
                </a:lnTo>
                <a:cubicBezTo>
                  <a:pt x="0" y="12544"/>
                  <a:pt x="220" y="12764"/>
                  <a:pt x="491" y="12764"/>
                </a:cubicBezTo>
                <a:lnTo>
                  <a:pt x="1542" y="12764"/>
                </a:lnTo>
                <a:lnTo>
                  <a:pt x="52" y="14999"/>
                </a:lnTo>
                <a:lnTo>
                  <a:pt x="57" y="15001"/>
                </a:lnTo>
                <a:cubicBezTo>
                  <a:pt x="23" y="15067"/>
                  <a:pt x="0" y="15139"/>
                  <a:pt x="0" y="15218"/>
                </a:cubicBezTo>
                <a:lnTo>
                  <a:pt x="0" y="21109"/>
                </a:lnTo>
                <a:cubicBezTo>
                  <a:pt x="0" y="21380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80"/>
                  <a:pt x="21600" y="21109"/>
                </a:cubicBezTo>
                <a:lnTo>
                  <a:pt x="21600" y="15218"/>
                </a:lnTo>
                <a:cubicBezTo>
                  <a:pt x="21600" y="15139"/>
                  <a:pt x="21577" y="15067"/>
                  <a:pt x="21543" y="15001"/>
                </a:cubicBezTo>
                <a:lnTo>
                  <a:pt x="21548" y="14999"/>
                </a:lnTo>
                <a:lnTo>
                  <a:pt x="20058" y="12764"/>
                </a:lnTo>
                <a:lnTo>
                  <a:pt x="21109" y="12764"/>
                </a:lnTo>
                <a:cubicBezTo>
                  <a:pt x="21380" y="12764"/>
                  <a:pt x="21600" y="12544"/>
                  <a:pt x="21600" y="122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857">
            <a:extLst>
              <a:ext uri="{FF2B5EF4-FFF2-40B4-BE49-F238E27FC236}">
                <a16:creationId xmlns:a16="http://schemas.microsoft.com/office/drawing/2014/main" id="{2419B450-7CDA-4EE1-B707-D8CA06D55133}"/>
              </a:ext>
            </a:extLst>
          </p:cNvPr>
          <p:cNvSpPr>
            <a:spLocks noChangeAspect="1"/>
          </p:cNvSpPr>
          <p:nvPr/>
        </p:nvSpPr>
        <p:spPr>
          <a:xfrm>
            <a:off x="8735852" y="1085470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TextBox 2">
            <a:extLst>
              <a:ext uri="{FF2B5EF4-FFF2-40B4-BE49-F238E27FC236}">
                <a16:creationId xmlns:a16="http://schemas.microsoft.com/office/drawing/2014/main" id="{EFABF122-E577-444F-B9CB-CBD5CE8EC53D}"/>
              </a:ext>
            </a:extLst>
          </p:cNvPr>
          <p:cNvSpPr txBox="1"/>
          <p:nvPr/>
        </p:nvSpPr>
        <p:spPr>
          <a:xfrm>
            <a:off x="10449078" y="7253907"/>
            <a:ext cx="1225015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51" name="TextBox 98">
            <a:extLst>
              <a:ext uri="{FF2B5EF4-FFF2-40B4-BE49-F238E27FC236}">
                <a16:creationId xmlns:a16="http://schemas.microsoft.com/office/drawing/2014/main" id="{479D2619-7E75-49C1-AF9F-24CDDF0DAADC}"/>
              </a:ext>
            </a:extLst>
          </p:cNvPr>
          <p:cNvSpPr txBox="1"/>
          <p:nvPr/>
        </p:nvSpPr>
        <p:spPr>
          <a:xfrm>
            <a:off x="10266335" y="6587026"/>
            <a:ext cx="159050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</a:t>
            </a:r>
          </a:p>
        </p:txBody>
      </p:sp>
      <p:sp>
        <p:nvSpPr>
          <p:cNvPr id="53" name="TextBox 2">
            <a:extLst>
              <a:ext uri="{FF2B5EF4-FFF2-40B4-BE49-F238E27FC236}">
                <a16:creationId xmlns:a16="http://schemas.microsoft.com/office/drawing/2014/main" id="{94B809B0-70B5-4C14-AC16-6DB00742100B}"/>
              </a:ext>
            </a:extLst>
          </p:cNvPr>
          <p:cNvSpPr txBox="1"/>
          <p:nvPr/>
        </p:nvSpPr>
        <p:spPr>
          <a:xfrm>
            <a:off x="12802268" y="7259940"/>
            <a:ext cx="1114408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</a:t>
            </a:r>
            <a:endParaRPr lang="en-US" sz="110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54" name="TextBox 98">
            <a:extLst>
              <a:ext uri="{FF2B5EF4-FFF2-40B4-BE49-F238E27FC236}">
                <a16:creationId xmlns:a16="http://schemas.microsoft.com/office/drawing/2014/main" id="{0978DE3D-514C-4F03-B788-9C3E7B9BF50A}"/>
              </a:ext>
            </a:extLst>
          </p:cNvPr>
          <p:cNvSpPr txBox="1"/>
          <p:nvPr/>
        </p:nvSpPr>
        <p:spPr>
          <a:xfrm>
            <a:off x="12564221" y="6593059"/>
            <a:ext cx="159050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</a:t>
            </a:r>
          </a:p>
        </p:txBody>
      </p:sp>
      <p:sp>
        <p:nvSpPr>
          <p:cNvPr id="49" name="Shape 2812">
            <a:extLst>
              <a:ext uri="{FF2B5EF4-FFF2-40B4-BE49-F238E27FC236}">
                <a16:creationId xmlns:a16="http://schemas.microsoft.com/office/drawing/2014/main" id="{B4108F89-1ED3-44ED-8A7B-D451AA7C1B21}"/>
              </a:ext>
            </a:extLst>
          </p:cNvPr>
          <p:cNvSpPr>
            <a:spLocks noChangeAspect="1"/>
          </p:cNvSpPr>
          <p:nvPr/>
        </p:nvSpPr>
        <p:spPr>
          <a:xfrm>
            <a:off x="15082830" y="4453704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4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5" y="18643"/>
                  <a:pt x="19341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10800" y="3780"/>
                </a:moveTo>
                <a:lnTo>
                  <a:pt x="12764" y="3780"/>
                </a:lnTo>
                <a:lnTo>
                  <a:pt x="12764" y="5940"/>
                </a:lnTo>
                <a:cubicBezTo>
                  <a:pt x="12764" y="6239"/>
                  <a:pt x="12984" y="6480"/>
                  <a:pt x="13255" y="6480"/>
                </a:cubicBezTo>
                <a:cubicBezTo>
                  <a:pt x="13526" y="6480"/>
                  <a:pt x="13745" y="6239"/>
                  <a:pt x="13745" y="5940"/>
                </a:cubicBezTo>
                <a:lnTo>
                  <a:pt x="13745" y="3780"/>
                </a:lnTo>
                <a:lnTo>
                  <a:pt x="15709" y="3780"/>
                </a:lnTo>
                <a:cubicBezTo>
                  <a:pt x="15980" y="3780"/>
                  <a:pt x="16200" y="3539"/>
                  <a:pt x="16200" y="3240"/>
                </a:cubicBezTo>
                <a:cubicBezTo>
                  <a:pt x="16200" y="2942"/>
                  <a:pt x="15980" y="2700"/>
                  <a:pt x="15709" y="2700"/>
                </a:cubicBezTo>
                <a:lnTo>
                  <a:pt x="13745" y="2700"/>
                </a:lnTo>
                <a:lnTo>
                  <a:pt x="13745" y="540"/>
                </a:lnTo>
                <a:cubicBezTo>
                  <a:pt x="13745" y="242"/>
                  <a:pt x="13526" y="0"/>
                  <a:pt x="13255" y="0"/>
                </a:cubicBezTo>
                <a:cubicBezTo>
                  <a:pt x="12984" y="0"/>
                  <a:pt x="12764" y="242"/>
                  <a:pt x="12764" y="540"/>
                </a:cubicBezTo>
                <a:lnTo>
                  <a:pt x="12764" y="2700"/>
                </a:lnTo>
                <a:lnTo>
                  <a:pt x="10800" y="2700"/>
                </a:lnTo>
                <a:cubicBezTo>
                  <a:pt x="10529" y="2700"/>
                  <a:pt x="10309" y="2942"/>
                  <a:pt x="10309" y="3240"/>
                </a:cubicBezTo>
                <a:cubicBezTo>
                  <a:pt x="10309" y="3539"/>
                  <a:pt x="10529" y="3780"/>
                  <a:pt x="10800" y="378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842">
            <a:extLst>
              <a:ext uri="{FF2B5EF4-FFF2-40B4-BE49-F238E27FC236}">
                <a16:creationId xmlns:a16="http://schemas.microsoft.com/office/drawing/2014/main" id="{EC2F39FB-217C-488F-9267-8413166C1782}"/>
              </a:ext>
            </a:extLst>
          </p:cNvPr>
          <p:cNvSpPr>
            <a:spLocks noChangeAspect="1"/>
          </p:cNvSpPr>
          <p:nvPr/>
        </p:nvSpPr>
        <p:spPr>
          <a:xfrm flipH="1">
            <a:off x="16316039" y="774807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6907" y="6873"/>
                </a:lnTo>
                <a:cubicBezTo>
                  <a:pt x="7149" y="8810"/>
                  <a:pt x="8798" y="10309"/>
                  <a:pt x="10800" y="10309"/>
                </a:cubicBezTo>
                <a:cubicBezTo>
                  <a:pt x="12802" y="10309"/>
                  <a:pt x="14451" y="8810"/>
                  <a:pt x="14693" y="6873"/>
                </a:cubicBezTo>
                <a:lnTo>
                  <a:pt x="20618" y="6873"/>
                </a:lnTo>
                <a:cubicBezTo>
                  <a:pt x="20618" y="6873"/>
                  <a:pt x="20618" y="11782"/>
                  <a:pt x="20618" y="11782"/>
                </a:cubicBezTo>
                <a:close/>
                <a:moveTo>
                  <a:pt x="20264" y="14727"/>
                </a:moveTo>
                <a:lnTo>
                  <a:pt x="14236" y="14727"/>
                </a:lnTo>
                <a:cubicBezTo>
                  <a:pt x="13966" y="14727"/>
                  <a:pt x="13745" y="14947"/>
                  <a:pt x="13745" y="15218"/>
                </a:cubicBezTo>
                <a:cubicBezTo>
                  <a:pt x="13745" y="16845"/>
                  <a:pt x="12427" y="18164"/>
                  <a:pt x="10800" y="18164"/>
                </a:cubicBezTo>
                <a:cubicBezTo>
                  <a:pt x="9173" y="18164"/>
                  <a:pt x="7855" y="16845"/>
                  <a:pt x="7855" y="15218"/>
                </a:cubicBezTo>
                <a:cubicBezTo>
                  <a:pt x="7855" y="14947"/>
                  <a:pt x="7634" y="14727"/>
                  <a:pt x="7364" y="14727"/>
                </a:cubicBezTo>
                <a:lnTo>
                  <a:pt x="1336" y="14727"/>
                </a:lnTo>
                <a:lnTo>
                  <a:pt x="2682" y="12764"/>
                </a:lnTo>
                <a:lnTo>
                  <a:pt x="18918" y="12764"/>
                </a:lnTo>
                <a:cubicBezTo>
                  <a:pt x="18918" y="12764"/>
                  <a:pt x="20264" y="14727"/>
                  <a:pt x="20264" y="14727"/>
                </a:cubicBezTo>
                <a:close/>
                <a:moveTo>
                  <a:pt x="20618" y="20618"/>
                </a:moveTo>
                <a:lnTo>
                  <a:pt x="982" y="20618"/>
                </a:lnTo>
                <a:lnTo>
                  <a:pt x="982" y="15709"/>
                </a:lnTo>
                <a:lnTo>
                  <a:pt x="6907" y="15709"/>
                </a:lnTo>
                <a:cubicBezTo>
                  <a:pt x="7149" y="17646"/>
                  <a:pt x="8798" y="19145"/>
                  <a:pt x="10800" y="19145"/>
                </a:cubicBezTo>
                <a:cubicBezTo>
                  <a:pt x="12802" y="19145"/>
                  <a:pt x="14451" y="17646"/>
                  <a:pt x="14693" y="15709"/>
                </a:cubicBezTo>
                <a:lnTo>
                  <a:pt x="20618" y="15709"/>
                </a:lnTo>
                <a:cubicBezTo>
                  <a:pt x="20618" y="15709"/>
                  <a:pt x="20618" y="20618"/>
                  <a:pt x="20618" y="20618"/>
                </a:cubicBezTo>
                <a:close/>
                <a:moveTo>
                  <a:pt x="4702" y="982"/>
                </a:moveTo>
                <a:lnTo>
                  <a:pt x="16898" y="982"/>
                </a:lnTo>
                <a:lnTo>
                  <a:pt x="20264" y="5891"/>
                </a:lnTo>
                <a:lnTo>
                  <a:pt x="14236" y="5891"/>
                </a:lnTo>
                <a:cubicBezTo>
                  <a:pt x="13966" y="5891"/>
                  <a:pt x="13745" y="6111"/>
                  <a:pt x="13745" y="6382"/>
                </a:cubicBezTo>
                <a:cubicBezTo>
                  <a:pt x="13745" y="8009"/>
                  <a:pt x="12427" y="9327"/>
                  <a:pt x="10800" y="9327"/>
                </a:cubicBezTo>
                <a:cubicBezTo>
                  <a:pt x="9173" y="9327"/>
                  <a:pt x="7855" y="8009"/>
                  <a:pt x="7855" y="6382"/>
                </a:cubicBezTo>
                <a:cubicBezTo>
                  <a:pt x="7855" y="6111"/>
                  <a:pt x="7634" y="5891"/>
                  <a:pt x="7364" y="5891"/>
                </a:cubicBezTo>
                <a:lnTo>
                  <a:pt x="1336" y="5891"/>
                </a:lnTo>
                <a:cubicBezTo>
                  <a:pt x="1336" y="5891"/>
                  <a:pt x="4702" y="982"/>
                  <a:pt x="4702" y="982"/>
                </a:cubicBezTo>
                <a:close/>
                <a:moveTo>
                  <a:pt x="21600" y="12273"/>
                </a:moveTo>
                <a:lnTo>
                  <a:pt x="21600" y="6382"/>
                </a:lnTo>
                <a:cubicBezTo>
                  <a:pt x="21600" y="6303"/>
                  <a:pt x="21577" y="6231"/>
                  <a:pt x="21543" y="6165"/>
                </a:cubicBezTo>
                <a:lnTo>
                  <a:pt x="21548" y="6162"/>
                </a:lnTo>
                <a:lnTo>
                  <a:pt x="17621" y="272"/>
                </a:lnTo>
                <a:lnTo>
                  <a:pt x="17616" y="274"/>
                </a:lnTo>
                <a:cubicBezTo>
                  <a:pt x="17536" y="113"/>
                  <a:pt x="17374" y="0"/>
                  <a:pt x="17182" y="0"/>
                </a:cubicBezTo>
                <a:lnTo>
                  <a:pt x="4418" y="0"/>
                </a:lnTo>
                <a:cubicBezTo>
                  <a:pt x="4226" y="0"/>
                  <a:pt x="4064" y="113"/>
                  <a:pt x="3984" y="274"/>
                </a:cubicBezTo>
                <a:lnTo>
                  <a:pt x="3979" y="272"/>
                </a:lnTo>
                <a:lnTo>
                  <a:pt x="52" y="6162"/>
                </a:lnTo>
                <a:lnTo>
                  <a:pt x="57" y="6165"/>
                </a:lnTo>
                <a:cubicBezTo>
                  <a:pt x="23" y="6231"/>
                  <a:pt x="0" y="6303"/>
                  <a:pt x="0" y="6382"/>
                </a:cubicBezTo>
                <a:lnTo>
                  <a:pt x="0" y="12273"/>
                </a:lnTo>
                <a:cubicBezTo>
                  <a:pt x="0" y="12544"/>
                  <a:pt x="220" y="12764"/>
                  <a:pt x="491" y="12764"/>
                </a:cubicBezTo>
                <a:lnTo>
                  <a:pt x="1542" y="12764"/>
                </a:lnTo>
                <a:lnTo>
                  <a:pt x="52" y="14999"/>
                </a:lnTo>
                <a:lnTo>
                  <a:pt x="57" y="15001"/>
                </a:lnTo>
                <a:cubicBezTo>
                  <a:pt x="23" y="15067"/>
                  <a:pt x="0" y="15139"/>
                  <a:pt x="0" y="15218"/>
                </a:cubicBezTo>
                <a:lnTo>
                  <a:pt x="0" y="21109"/>
                </a:lnTo>
                <a:cubicBezTo>
                  <a:pt x="0" y="21380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80"/>
                  <a:pt x="21600" y="21109"/>
                </a:cubicBezTo>
                <a:lnTo>
                  <a:pt x="21600" y="15218"/>
                </a:lnTo>
                <a:cubicBezTo>
                  <a:pt x="21600" y="15139"/>
                  <a:pt x="21577" y="15067"/>
                  <a:pt x="21543" y="15001"/>
                </a:cubicBezTo>
                <a:lnTo>
                  <a:pt x="21548" y="14999"/>
                </a:lnTo>
                <a:lnTo>
                  <a:pt x="20058" y="12764"/>
                </a:lnTo>
                <a:lnTo>
                  <a:pt x="21109" y="12764"/>
                </a:lnTo>
                <a:cubicBezTo>
                  <a:pt x="21380" y="12764"/>
                  <a:pt x="21600" y="12544"/>
                  <a:pt x="21600" y="122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857">
            <a:extLst>
              <a:ext uri="{FF2B5EF4-FFF2-40B4-BE49-F238E27FC236}">
                <a16:creationId xmlns:a16="http://schemas.microsoft.com/office/drawing/2014/main" id="{94CD955F-FD25-42F9-8ACA-2764C2A1AC8C}"/>
              </a:ext>
            </a:extLst>
          </p:cNvPr>
          <p:cNvSpPr>
            <a:spLocks noChangeAspect="1"/>
          </p:cNvSpPr>
          <p:nvPr/>
        </p:nvSpPr>
        <p:spPr>
          <a:xfrm flipH="1">
            <a:off x="15064343" y="1085470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74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E2FE0B9-A598-4AFB-8DFF-349081C07269}"/>
              </a:ext>
            </a:extLst>
          </p:cNvPr>
          <p:cNvGrpSpPr/>
          <p:nvPr/>
        </p:nvGrpSpPr>
        <p:grpSpPr>
          <a:xfrm>
            <a:off x="9566808" y="6845127"/>
            <a:ext cx="1590500" cy="2092826"/>
            <a:chOff x="10641062" y="6142778"/>
            <a:chExt cx="1590500" cy="2092826"/>
          </a:xfrm>
        </p:grpSpPr>
        <p:sp>
          <p:nvSpPr>
            <p:cNvPr id="69" name="TextBox 2">
              <a:extLst>
                <a:ext uri="{FF2B5EF4-FFF2-40B4-BE49-F238E27FC236}">
                  <a16:creationId xmlns:a16="http://schemas.microsoft.com/office/drawing/2014/main" id="{9758E335-76DC-4B9F-809A-04EBEFF86DA8}"/>
                </a:ext>
              </a:extLst>
            </p:cNvPr>
            <p:cNvSpPr txBox="1"/>
            <p:nvPr/>
          </p:nvSpPr>
          <p:spPr>
            <a:xfrm>
              <a:off x="10918382" y="6758276"/>
              <a:ext cx="1035861" cy="147732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9000" b="1" dirty="0">
                  <a:solidFill>
                    <a:schemeClr val="tx2"/>
                  </a:solidFill>
                  <a:latin typeface="Poppins" pitchFamily="2" charset="77"/>
                  <a:cs typeface="Poppins" pitchFamily="2" charset="77"/>
                </a:rPr>
                <a:t>A</a:t>
              </a:r>
            </a:p>
          </p:txBody>
        </p:sp>
        <p:sp>
          <p:nvSpPr>
            <p:cNvPr id="70" name="TextBox 98">
              <a:extLst>
                <a:ext uri="{FF2B5EF4-FFF2-40B4-BE49-F238E27FC236}">
                  <a16:creationId xmlns:a16="http://schemas.microsoft.com/office/drawing/2014/main" id="{5F002D23-76D2-4E4F-A0E1-741B0959C63A}"/>
                </a:ext>
              </a:extLst>
            </p:cNvPr>
            <p:cNvSpPr txBox="1"/>
            <p:nvPr/>
          </p:nvSpPr>
          <p:spPr>
            <a:xfrm>
              <a:off x="10641062" y="6142778"/>
              <a:ext cx="1590500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O</a:t>
              </a:r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ption</a:t>
              </a:r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B0ABFBC7-6EFD-4977-89F6-5958B3492141}"/>
              </a:ext>
            </a:extLst>
          </p:cNvPr>
          <p:cNvGrpSpPr/>
          <p:nvPr/>
        </p:nvGrpSpPr>
        <p:grpSpPr>
          <a:xfrm>
            <a:off x="13217044" y="6845127"/>
            <a:ext cx="1590500" cy="2092826"/>
            <a:chOff x="10641062" y="6142778"/>
            <a:chExt cx="1590500" cy="2092826"/>
          </a:xfrm>
        </p:grpSpPr>
        <p:sp>
          <p:nvSpPr>
            <p:cNvPr id="73" name="TextBox 2">
              <a:extLst>
                <a:ext uri="{FF2B5EF4-FFF2-40B4-BE49-F238E27FC236}">
                  <a16:creationId xmlns:a16="http://schemas.microsoft.com/office/drawing/2014/main" id="{681BBE27-F61F-4DBC-BF77-827613570836}"/>
                </a:ext>
              </a:extLst>
            </p:cNvPr>
            <p:cNvSpPr txBox="1"/>
            <p:nvPr/>
          </p:nvSpPr>
          <p:spPr>
            <a:xfrm>
              <a:off x="10964068" y="6758276"/>
              <a:ext cx="944489" cy="147732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s-SV" sz="9000" b="1" dirty="0">
                  <a:solidFill>
                    <a:schemeClr val="tx2"/>
                  </a:solidFill>
                  <a:latin typeface="Poppins" pitchFamily="2" charset="77"/>
                  <a:cs typeface="Poppins" pitchFamily="2" charset="77"/>
                </a:rPr>
                <a:t>B</a:t>
              </a:r>
              <a:endParaRPr lang="en-US" sz="9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74" name="TextBox 98">
              <a:extLst>
                <a:ext uri="{FF2B5EF4-FFF2-40B4-BE49-F238E27FC236}">
                  <a16:creationId xmlns:a16="http://schemas.microsoft.com/office/drawing/2014/main" id="{6AC14F76-DB54-4630-A0D4-898D91A4AE3C}"/>
                </a:ext>
              </a:extLst>
            </p:cNvPr>
            <p:cNvSpPr txBox="1"/>
            <p:nvPr/>
          </p:nvSpPr>
          <p:spPr>
            <a:xfrm>
              <a:off x="10641062" y="6142778"/>
              <a:ext cx="1590500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O</a:t>
              </a:r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ption</a:t>
              </a:r>
            </a:p>
          </p:txBody>
        </p:sp>
      </p:grpSp>
      <p:sp>
        <p:nvSpPr>
          <p:cNvPr id="109" name="Freeform 23">
            <a:extLst>
              <a:ext uri="{FF2B5EF4-FFF2-40B4-BE49-F238E27FC236}">
                <a16:creationId xmlns:a16="http://schemas.microsoft.com/office/drawing/2014/main" id="{E04D1885-4E0E-4097-9F09-BF3A68A3446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429175" y="10726456"/>
            <a:ext cx="1131560" cy="1358819"/>
          </a:xfrm>
          <a:custGeom>
            <a:avLst/>
            <a:gdLst>
              <a:gd name="T0" fmla="*/ 158 w 1053"/>
              <a:gd name="T1" fmla="*/ 817 h 1267"/>
              <a:gd name="T2" fmla="*/ 104 w 1053"/>
              <a:gd name="T3" fmla="*/ 244 h 1267"/>
              <a:gd name="T4" fmla="*/ 494 w 1053"/>
              <a:gd name="T5" fmla="*/ 0 h 1267"/>
              <a:gd name="T6" fmla="*/ 526 w 1053"/>
              <a:gd name="T7" fmla="*/ 0 h 1267"/>
              <a:gd name="T8" fmla="*/ 557 w 1053"/>
              <a:gd name="T9" fmla="*/ 0 h 1267"/>
              <a:gd name="T10" fmla="*/ 947 w 1053"/>
              <a:gd name="T11" fmla="*/ 244 h 1267"/>
              <a:gd name="T12" fmla="*/ 893 w 1053"/>
              <a:gd name="T13" fmla="*/ 817 h 1267"/>
              <a:gd name="T14" fmla="*/ 526 w 1053"/>
              <a:gd name="T15" fmla="*/ 1266 h 1267"/>
              <a:gd name="T16" fmla="*/ 158 w 1053"/>
              <a:gd name="T17" fmla="*/ 817 h 1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53" h="1267">
                <a:moveTo>
                  <a:pt x="158" y="817"/>
                </a:moveTo>
                <a:cubicBezTo>
                  <a:pt x="25" y="654"/>
                  <a:pt x="0" y="425"/>
                  <a:pt x="104" y="244"/>
                </a:cubicBezTo>
                <a:cubicBezTo>
                  <a:pt x="182" y="109"/>
                  <a:pt x="319" y="11"/>
                  <a:pt x="494" y="0"/>
                </a:cubicBezTo>
                <a:cubicBezTo>
                  <a:pt x="504" y="0"/>
                  <a:pt x="515" y="0"/>
                  <a:pt x="526" y="0"/>
                </a:cubicBezTo>
                <a:cubicBezTo>
                  <a:pt x="536" y="0"/>
                  <a:pt x="547" y="0"/>
                  <a:pt x="557" y="0"/>
                </a:cubicBezTo>
                <a:cubicBezTo>
                  <a:pt x="732" y="11"/>
                  <a:pt x="870" y="109"/>
                  <a:pt x="947" y="244"/>
                </a:cubicBezTo>
                <a:cubicBezTo>
                  <a:pt x="1052" y="425"/>
                  <a:pt x="1026" y="654"/>
                  <a:pt x="893" y="817"/>
                </a:cubicBezTo>
                <a:lnTo>
                  <a:pt x="526" y="1266"/>
                </a:lnTo>
                <a:lnTo>
                  <a:pt x="158" y="81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" name="Freeform 24">
            <a:extLst>
              <a:ext uri="{FF2B5EF4-FFF2-40B4-BE49-F238E27FC236}">
                <a16:creationId xmlns:a16="http://schemas.microsoft.com/office/drawing/2014/main" id="{F1081544-E915-4B4C-A6EA-F9B94DCCBC5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699391" y="10944245"/>
            <a:ext cx="610759" cy="610759"/>
          </a:xfrm>
          <a:custGeom>
            <a:avLst/>
            <a:gdLst>
              <a:gd name="T0" fmla="*/ 0 w 570"/>
              <a:gd name="T1" fmla="*/ 284 h 569"/>
              <a:gd name="T2" fmla="*/ 285 w 570"/>
              <a:gd name="T3" fmla="*/ 0 h 569"/>
              <a:gd name="T4" fmla="*/ 569 w 570"/>
              <a:gd name="T5" fmla="*/ 284 h 569"/>
              <a:gd name="T6" fmla="*/ 285 w 570"/>
              <a:gd name="T7" fmla="*/ 568 h 569"/>
              <a:gd name="T8" fmla="*/ 0 w 570"/>
              <a:gd name="T9" fmla="*/ 284 h 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0" h="569">
                <a:moveTo>
                  <a:pt x="0" y="284"/>
                </a:moveTo>
                <a:cubicBezTo>
                  <a:pt x="0" y="127"/>
                  <a:pt x="128" y="0"/>
                  <a:pt x="285" y="0"/>
                </a:cubicBezTo>
                <a:cubicBezTo>
                  <a:pt x="442" y="0"/>
                  <a:pt x="569" y="127"/>
                  <a:pt x="569" y="284"/>
                </a:cubicBezTo>
                <a:cubicBezTo>
                  <a:pt x="569" y="441"/>
                  <a:pt x="442" y="568"/>
                  <a:pt x="285" y="568"/>
                </a:cubicBezTo>
                <a:cubicBezTo>
                  <a:pt x="128" y="568"/>
                  <a:pt x="0" y="441"/>
                  <a:pt x="0" y="284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" name="Freeform 26">
            <a:extLst>
              <a:ext uri="{FF2B5EF4-FFF2-40B4-BE49-F238E27FC236}">
                <a16:creationId xmlns:a16="http://schemas.microsoft.com/office/drawing/2014/main" id="{8B80AEF9-31D0-4407-84AC-F3BE7F48BE9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155096" y="10470790"/>
            <a:ext cx="1870151" cy="1870151"/>
          </a:xfrm>
          <a:custGeom>
            <a:avLst/>
            <a:gdLst>
              <a:gd name="T0" fmla="*/ 0 w 1740"/>
              <a:gd name="T1" fmla="*/ 870 h 1741"/>
              <a:gd name="T2" fmla="*/ 870 w 1740"/>
              <a:gd name="T3" fmla="*/ 0 h 1741"/>
              <a:gd name="T4" fmla="*/ 1739 w 1740"/>
              <a:gd name="T5" fmla="*/ 870 h 1741"/>
              <a:gd name="T6" fmla="*/ 870 w 1740"/>
              <a:gd name="T7" fmla="*/ 1740 h 1741"/>
              <a:gd name="T8" fmla="*/ 0 w 1740"/>
              <a:gd name="T9" fmla="*/ 870 h 1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0" h="1741">
                <a:moveTo>
                  <a:pt x="0" y="870"/>
                </a:moveTo>
                <a:cubicBezTo>
                  <a:pt x="0" y="390"/>
                  <a:pt x="389" y="0"/>
                  <a:pt x="870" y="0"/>
                </a:cubicBezTo>
                <a:cubicBezTo>
                  <a:pt x="1349" y="0"/>
                  <a:pt x="1739" y="390"/>
                  <a:pt x="1739" y="870"/>
                </a:cubicBezTo>
                <a:cubicBezTo>
                  <a:pt x="1739" y="1350"/>
                  <a:pt x="1349" y="1740"/>
                  <a:pt x="870" y="1740"/>
                </a:cubicBezTo>
                <a:cubicBezTo>
                  <a:pt x="389" y="1740"/>
                  <a:pt x="0" y="1350"/>
                  <a:pt x="0" y="87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" name="Freeform 27">
            <a:extLst>
              <a:ext uri="{FF2B5EF4-FFF2-40B4-BE49-F238E27FC236}">
                <a16:creationId xmlns:a16="http://schemas.microsoft.com/office/drawing/2014/main" id="{A9C5C2C9-9236-4DAE-9AE5-57A14E5BFD1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481010" y="10796703"/>
            <a:ext cx="1218324" cy="1218324"/>
          </a:xfrm>
          <a:custGeom>
            <a:avLst/>
            <a:gdLst>
              <a:gd name="T0" fmla="*/ 0 w 1416"/>
              <a:gd name="T1" fmla="*/ 708 h 1416"/>
              <a:gd name="T2" fmla="*/ 708 w 1416"/>
              <a:gd name="T3" fmla="*/ 0 h 1416"/>
              <a:gd name="T4" fmla="*/ 1415 w 1416"/>
              <a:gd name="T5" fmla="*/ 708 h 1416"/>
              <a:gd name="T6" fmla="*/ 708 w 1416"/>
              <a:gd name="T7" fmla="*/ 1415 h 1416"/>
              <a:gd name="T8" fmla="*/ 0 w 1416"/>
              <a:gd name="T9" fmla="*/ 708 h 1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6" h="1416">
                <a:moveTo>
                  <a:pt x="0" y="708"/>
                </a:moveTo>
                <a:cubicBezTo>
                  <a:pt x="0" y="317"/>
                  <a:pt x="316" y="0"/>
                  <a:pt x="708" y="0"/>
                </a:cubicBezTo>
                <a:cubicBezTo>
                  <a:pt x="1098" y="0"/>
                  <a:pt x="1415" y="317"/>
                  <a:pt x="1415" y="708"/>
                </a:cubicBezTo>
                <a:cubicBezTo>
                  <a:pt x="1415" y="1099"/>
                  <a:pt x="1098" y="1415"/>
                  <a:pt x="708" y="1415"/>
                </a:cubicBezTo>
                <a:cubicBezTo>
                  <a:pt x="316" y="1415"/>
                  <a:pt x="0" y="1099"/>
                  <a:pt x="0" y="708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" name="Subtitle 2">
            <a:extLst>
              <a:ext uri="{FF2B5EF4-FFF2-40B4-BE49-F238E27FC236}">
                <a16:creationId xmlns:a16="http://schemas.microsoft.com/office/drawing/2014/main" id="{C049B917-FA4B-4D29-8285-E2385ED2ADD2}"/>
              </a:ext>
            </a:extLst>
          </p:cNvPr>
          <p:cNvSpPr txBox="1">
            <a:spLocks/>
          </p:cNvSpPr>
          <p:nvPr/>
        </p:nvSpPr>
        <p:spPr>
          <a:xfrm flipH="1">
            <a:off x="16080299" y="1083516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4" name="TextBox 46">
            <a:extLst>
              <a:ext uri="{FF2B5EF4-FFF2-40B4-BE49-F238E27FC236}">
                <a16:creationId xmlns:a16="http://schemas.microsoft.com/office/drawing/2014/main" id="{7500918A-E343-4A56-9423-078AB886D660}"/>
              </a:ext>
            </a:extLst>
          </p:cNvPr>
          <p:cNvSpPr txBox="1"/>
          <p:nvPr/>
        </p:nvSpPr>
        <p:spPr>
          <a:xfrm flipH="1">
            <a:off x="20809109" y="10988014"/>
            <a:ext cx="421911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15" name="Freeform 23">
            <a:extLst>
              <a:ext uri="{FF2B5EF4-FFF2-40B4-BE49-F238E27FC236}">
                <a16:creationId xmlns:a16="http://schemas.microsoft.com/office/drawing/2014/main" id="{32565D56-792D-44AE-9EDE-943995B7BEB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1595363" y="8359806"/>
            <a:ext cx="1131560" cy="1358819"/>
          </a:xfrm>
          <a:custGeom>
            <a:avLst/>
            <a:gdLst>
              <a:gd name="T0" fmla="*/ 158 w 1053"/>
              <a:gd name="T1" fmla="*/ 817 h 1267"/>
              <a:gd name="T2" fmla="*/ 104 w 1053"/>
              <a:gd name="T3" fmla="*/ 244 h 1267"/>
              <a:gd name="T4" fmla="*/ 494 w 1053"/>
              <a:gd name="T5" fmla="*/ 0 h 1267"/>
              <a:gd name="T6" fmla="*/ 526 w 1053"/>
              <a:gd name="T7" fmla="*/ 0 h 1267"/>
              <a:gd name="T8" fmla="*/ 557 w 1053"/>
              <a:gd name="T9" fmla="*/ 0 h 1267"/>
              <a:gd name="T10" fmla="*/ 947 w 1053"/>
              <a:gd name="T11" fmla="*/ 244 h 1267"/>
              <a:gd name="T12" fmla="*/ 893 w 1053"/>
              <a:gd name="T13" fmla="*/ 817 h 1267"/>
              <a:gd name="T14" fmla="*/ 526 w 1053"/>
              <a:gd name="T15" fmla="*/ 1266 h 1267"/>
              <a:gd name="T16" fmla="*/ 158 w 1053"/>
              <a:gd name="T17" fmla="*/ 817 h 1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53" h="1267">
                <a:moveTo>
                  <a:pt x="158" y="817"/>
                </a:moveTo>
                <a:cubicBezTo>
                  <a:pt x="25" y="654"/>
                  <a:pt x="0" y="425"/>
                  <a:pt x="104" y="244"/>
                </a:cubicBezTo>
                <a:cubicBezTo>
                  <a:pt x="182" y="109"/>
                  <a:pt x="319" y="11"/>
                  <a:pt x="494" y="0"/>
                </a:cubicBezTo>
                <a:cubicBezTo>
                  <a:pt x="504" y="0"/>
                  <a:pt x="515" y="0"/>
                  <a:pt x="526" y="0"/>
                </a:cubicBezTo>
                <a:cubicBezTo>
                  <a:pt x="536" y="0"/>
                  <a:pt x="547" y="0"/>
                  <a:pt x="557" y="0"/>
                </a:cubicBezTo>
                <a:cubicBezTo>
                  <a:pt x="732" y="11"/>
                  <a:pt x="870" y="109"/>
                  <a:pt x="947" y="244"/>
                </a:cubicBezTo>
                <a:cubicBezTo>
                  <a:pt x="1052" y="425"/>
                  <a:pt x="1026" y="654"/>
                  <a:pt x="893" y="817"/>
                </a:cubicBezTo>
                <a:lnTo>
                  <a:pt x="526" y="1266"/>
                </a:lnTo>
                <a:lnTo>
                  <a:pt x="158" y="81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" name="Freeform 24">
            <a:extLst>
              <a:ext uri="{FF2B5EF4-FFF2-40B4-BE49-F238E27FC236}">
                <a16:creationId xmlns:a16="http://schemas.microsoft.com/office/drawing/2014/main" id="{70D5DA33-7206-4F0E-ADDA-62DEB1BA0BB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1865579" y="8577595"/>
            <a:ext cx="610759" cy="610759"/>
          </a:xfrm>
          <a:custGeom>
            <a:avLst/>
            <a:gdLst>
              <a:gd name="T0" fmla="*/ 0 w 570"/>
              <a:gd name="T1" fmla="*/ 284 h 569"/>
              <a:gd name="T2" fmla="*/ 285 w 570"/>
              <a:gd name="T3" fmla="*/ 0 h 569"/>
              <a:gd name="T4" fmla="*/ 569 w 570"/>
              <a:gd name="T5" fmla="*/ 284 h 569"/>
              <a:gd name="T6" fmla="*/ 285 w 570"/>
              <a:gd name="T7" fmla="*/ 568 h 569"/>
              <a:gd name="T8" fmla="*/ 0 w 570"/>
              <a:gd name="T9" fmla="*/ 284 h 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0" h="569">
                <a:moveTo>
                  <a:pt x="0" y="284"/>
                </a:moveTo>
                <a:cubicBezTo>
                  <a:pt x="0" y="127"/>
                  <a:pt x="128" y="0"/>
                  <a:pt x="285" y="0"/>
                </a:cubicBezTo>
                <a:cubicBezTo>
                  <a:pt x="442" y="0"/>
                  <a:pt x="569" y="127"/>
                  <a:pt x="569" y="284"/>
                </a:cubicBezTo>
                <a:cubicBezTo>
                  <a:pt x="569" y="441"/>
                  <a:pt x="442" y="568"/>
                  <a:pt x="285" y="568"/>
                </a:cubicBezTo>
                <a:cubicBezTo>
                  <a:pt x="128" y="568"/>
                  <a:pt x="0" y="441"/>
                  <a:pt x="0" y="284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" name="Freeform 26">
            <a:extLst>
              <a:ext uri="{FF2B5EF4-FFF2-40B4-BE49-F238E27FC236}">
                <a16:creationId xmlns:a16="http://schemas.microsoft.com/office/drawing/2014/main" id="{0957ACF5-3797-4A6B-9033-AB4988F63D8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321284" y="8104140"/>
            <a:ext cx="1870151" cy="1870151"/>
          </a:xfrm>
          <a:custGeom>
            <a:avLst/>
            <a:gdLst>
              <a:gd name="T0" fmla="*/ 0 w 1740"/>
              <a:gd name="T1" fmla="*/ 870 h 1741"/>
              <a:gd name="T2" fmla="*/ 870 w 1740"/>
              <a:gd name="T3" fmla="*/ 0 h 1741"/>
              <a:gd name="T4" fmla="*/ 1739 w 1740"/>
              <a:gd name="T5" fmla="*/ 870 h 1741"/>
              <a:gd name="T6" fmla="*/ 870 w 1740"/>
              <a:gd name="T7" fmla="*/ 1740 h 1741"/>
              <a:gd name="T8" fmla="*/ 0 w 1740"/>
              <a:gd name="T9" fmla="*/ 870 h 1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0" h="1741">
                <a:moveTo>
                  <a:pt x="0" y="870"/>
                </a:moveTo>
                <a:cubicBezTo>
                  <a:pt x="0" y="390"/>
                  <a:pt x="389" y="0"/>
                  <a:pt x="870" y="0"/>
                </a:cubicBezTo>
                <a:cubicBezTo>
                  <a:pt x="1349" y="0"/>
                  <a:pt x="1739" y="390"/>
                  <a:pt x="1739" y="870"/>
                </a:cubicBezTo>
                <a:cubicBezTo>
                  <a:pt x="1739" y="1350"/>
                  <a:pt x="1349" y="1740"/>
                  <a:pt x="870" y="1740"/>
                </a:cubicBezTo>
                <a:cubicBezTo>
                  <a:pt x="389" y="1740"/>
                  <a:pt x="0" y="1350"/>
                  <a:pt x="0" y="87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Freeform 27">
            <a:extLst>
              <a:ext uri="{FF2B5EF4-FFF2-40B4-BE49-F238E27FC236}">
                <a16:creationId xmlns:a16="http://schemas.microsoft.com/office/drawing/2014/main" id="{EA3E10AD-A51F-4085-8CB2-5AE895A1276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647198" y="8430053"/>
            <a:ext cx="1218324" cy="1218324"/>
          </a:xfrm>
          <a:custGeom>
            <a:avLst/>
            <a:gdLst>
              <a:gd name="T0" fmla="*/ 0 w 1416"/>
              <a:gd name="T1" fmla="*/ 708 h 1416"/>
              <a:gd name="T2" fmla="*/ 708 w 1416"/>
              <a:gd name="T3" fmla="*/ 0 h 1416"/>
              <a:gd name="T4" fmla="*/ 1415 w 1416"/>
              <a:gd name="T5" fmla="*/ 708 h 1416"/>
              <a:gd name="T6" fmla="*/ 708 w 1416"/>
              <a:gd name="T7" fmla="*/ 1415 h 1416"/>
              <a:gd name="T8" fmla="*/ 0 w 1416"/>
              <a:gd name="T9" fmla="*/ 708 h 1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6" h="1416">
                <a:moveTo>
                  <a:pt x="0" y="708"/>
                </a:moveTo>
                <a:cubicBezTo>
                  <a:pt x="0" y="317"/>
                  <a:pt x="316" y="0"/>
                  <a:pt x="708" y="0"/>
                </a:cubicBezTo>
                <a:cubicBezTo>
                  <a:pt x="1098" y="0"/>
                  <a:pt x="1415" y="317"/>
                  <a:pt x="1415" y="708"/>
                </a:cubicBezTo>
                <a:cubicBezTo>
                  <a:pt x="1415" y="1099"/>
                  <a:pt x="1098" y="1415"/>
                  <a:pt x="708" y="1415"/>
                </a:cubicBezTo>
                <a:cubicBezTo>
                  <a:pt x="316" y="1415"/>
                  <a:pt x="0" y="1099"/>
                  <a:pt x="0" y="708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" name="Subtitle 2">
            <a:extLst>
              <a:ext uri="{FF2B5EF4-FFF2-40B4-BE49-F238E27FC236}">
                <a16:creationId xmlns:a16="http://schemas.microsoft.com/office/drawing/2014/main" id="{4334EF34-8289-4512-B55E-8322C62B5C3F}"/>
              </a:ext>
            </a:extLst>
          </p:cNvPr>
          <p:cNvSpPr txBox="1">
            <a:spLocks/>
          </p:cNvSpPr>
          <p:nvPr/>
        </p:nvSpPr>
        <p:spPr>
          <a:xfrm flipH="1">
            <a:off x="17246487" y="846851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0" name="TextBox 46">
            <a:extLst>
              <a:ext uri="{FF2B5EF4-FFF2-40B4-BE49-F238E27FC236}">
                <a16:creationId xmlns:a16="http://schemas.microsoft.com/office/drawing/2014/main" id="{B75E2322-2E9A-4763-A383-93ADBD3A7389}"/>
              </a:ext>
            </a:extLst>
          </p:cNvPr>
          <p:cNvSpPr txBox="1"/>
          <p:nvPr/>
        </p:nvSpPr>
        <p:spPr>
          <a:xfrm flipH="1">
            <a:off x="21986519" y="8621364"/>
            <a:ext cx="399468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21" name="Freeform 23">
            <a:extLst>
              <a:ext uri="{FF2B5EF4-FFF2-40B4-BE49-F238E27FC236}">
                <a16:creationId xmlns:a16="http://schemas.microsoft.com/office/drawing/2014/main" id="{0E75627D-F80D-4A90-B850-EF68625819C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1597588" y="6023555"/>
            <a:ext cx="1131560" cy="1358819"/>
          </a:xfrm>
          <a:custGeom>
            <a:avLst/>
            <a:gdLst>
              <a:gd name="T0" fmla="*/ 158 w 1053"/>
              <a:gd name="T1" fmla="*/ 817 h 1267"/>
              <a:gd name="T2" fmla="*/ 104 w 1053"/>
              <a:gd name="T3" fmla="*/ 244 h 1267"/>
              <a:gd name="T4" fmla="*/ 494 w 1053"/>
              <a:gd name="T5" fmla="*/ 0 h 1267"/>
              <a:gd name="T6" fmla="*/ 526 w 1053"/>
              <a:gd name="T7" fmla="*/ 0 h 1267"/>
              <a:gd name="T8" fmla="*/ 557 w 1053"/>
              <a:gd name="T9" fmla="*/ 0 h 1267"/>
              <a:gd name="T10" fmla="*/ 947 w 1053"/>
              <a:gd name="T11" fmla="*/ 244 h 1267"/>
              <a:gd name="T12" fmla="*/ 893 w 1053"/>
              <a:gd name="T13" fmla="*/ 817 h 1267"/>
              <a:gd name="T14" fmla="*/ 526 w 1053"/>
              <a:gd name="T15" fmla="*/ 1266 h 1267"/>
              <a:gd name="T16" fmla="*/ 158 w 1053"/>
              <a:gd name="T17" fmla="*/ 817 h 1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53" h="1267">
                <a:moveTo>
                  <a:pt x="158" y="817"/>
                </a:moveTo>
                <a:cubicBezTo>
                  <a:pt x="25" y="654"/>
                  <a:pt x="0" y="425"/>
                  <a:pt x="104" y="244"/>
                </a:cubicBezTo>
                <a:cubicBezTo>
                  <a:pt x="182" y="109"/>
                  <a:pt x="319" y="11"/>
                  <a:pt x="494" y="0"/>
                </a:cubicBezTo>
                <a:cubicBezTo>
                  <a:pt x="504" y="0"/>
                  <a:pt x="515" y="0"/>
                  <a:pt x="526" y="0"/>
                </a:cubicBezTo>
                <a:cubicBezTo>
                  <a:pt x="536" y="0"/>
                  <a:pt x="547" y="0"/>
                  <a:pt x="557" y="0"/>
                </a:cubicBezTo>
                <a:cubicBezTo>
                  <a:pt x="732" y="11"/>
                  <a:pt x="870" y="109"/>
                  <a:pt x="947" y="244"/>
                </a:cubicBezTo>
                <a:cubicBezTo>
                  <a:pt x="1052" y="425"/>
                  <a:pt x="1026" y="654"/>
                  <a:pt x="893" y="817"/>
                </a:cubicBezTo>
                <a:lnTo>
                  <a:pt x="526" y="1266"/>
                </a:lnTo>
                <a:lnTo>
                  <a:pt x="158" y="81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" name="Freeform 24">
            <a:extLst>
              <a:ext uri="{FF2B5EF4-FFF2-40B4-BE49-F238E27FC236}">
                <a16:creationId xmlns:a16="http://schemas.microsoft.com/office/drawing/2014/main" id="{41A6BDD5-A56A-422F-A8D8-5ED0007D963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1867804" y="6241344"/>
            <a:ext cx="610759" cy="610759"/>
          </a:xfrm>
          <a:custGeom>
            <a:avLst/>
            <a:gdLst>
              <a:gd name="T0" fmla="*/ 0 w 570"/>
              <a:gd name="T1" fmla="*/ 284 h 569"/>
              <a:gd name="T2" fmla="*/ 285 w 570"/>
              <a:gd name="T3" fmla="*/ 0 h 569"/>
              <a:gd name="T4" fmla="*/ 569 w 570"/>
              <a:gd name="T5" fmla="*/ 284 h 569"/>
              <a:gd name="T6" fmla="*/ 285 w 570"/>
              <a:gd name="T7" fmla="*/ 568 h 569"/>
              <a:gd name="T8" fmla="*/ 0 w 570"/>
              <a:gd name="T9" fmla="*/ 284 h 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0" h="569">
                <a:moveTo>
                  <a:pt x="0" y="284"/>
                </a:moveTo>
                <a:cubicBezTo>
                  <a:pt x="0" y="127"/>
                  <a:pt x="128" y="0"/>
                  <a:pt x="285" y="0"/>
                </a:cubicBezTo>
                <a:cubicBezTo>
                  <a:pt x="442" y="0"/>
                  <a:pt x="569" y="127"/>
                  <a:pt x="569" y="284"/>
                </a:cubicBezTo>
                <a:cubicBezTo>
                  <a:pt x="569" y="441"/>
                  <a:pt x="442" y="568"/>
                  <a:pt x="285" y="568"/>
                </a:cubicBezTo>
                <a:cubicBezTo>
                  <a:pt x="128" y="568"/>
                  <a:pt x="0" y="441"/>
                  <a:pt x="0" y="284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Freeform 26">
            <a:extLst>
              <a:ext uri="{FF2B5EF4-FFF2-40B4-BE49-F238E27FC236}">
                <a16:creationId xmlns:a16="http://schemas.microsoft.com/office/drawing/2014/main" id="{D02F5A4E-4F00-477A-8619-D0B304C59BF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323509" y="5767889"/>
            <a:ext cx="1870151" cy="1870151"/>
          </a:xfrm>
          <a:custGeom>
            <a:avLst/>
            <a:gdLst>
              <a:gd name="T0" fmla="*/ 0 w 1740"/>
              <a:gd name="T1" fmla="*/ 870 h 1741"/>
              <a:gd name="T2" fmla="*/ 870 w 1740"/>
              <a:gd name="T3" fmla="*/ 0 h 1741"/>
              <a:gd name="T4" fmla="*/ 1739 w 1740"/>
              <a:gd name="T5" fmla="*/ 870 h 1741"/>
              <a:gd name="T6" fmla="*/ 870 w 1740"/>
              <a:gd name="T7" fmla="*/ 1740 h 1741"/>
              <a:gd name="T8" fmla="*/ 0 w 1740"/>
              <a:gd name="T9" fmla="*/ 870 h 1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0" h="1741">
                <a:moveTo>
                  <a:pt x="0" y="870"/>
                </a:moveTo>
                <a:cubicBezTo>
                  <a:pt x="0" y="390"/>
                  <a:pt x="389" y="0"/>
                  <a:pt x="870" y="0"/>
                </a:cubicBezTo>
                <a:cubicBezTo>
                  <a:pt x="1349" y="0"/>
                  <a:pt x="1739" y="390"/>
                  <a:pt x="1739" y="870"/>
                </a:cubicBezTo>
                <a:cubicBezTo>
                  <a:pt x="1739" y="1350"/>
                  <a:pt x="1349" y="1740"/>
                  <a:pt x="870" y="1740"/>
                </a:cubicBezTo>
                <a:cubicBezTo>
                  <a:pt x="389" y="1740"/>
                  <a:pt x="0" y="1350"/>
                  <a:pt x="0" y="87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" name="Freeform 27">
            <a:extLst>
              <a:ext uri="{FF2B5EF4-FFF2-40B4-BE49-F238E27FC236}">
                <a16:creationId xmlns:a16="http://schemas.microsoft.com/office/drawing/2014/main" id="{DDDF1621-1CC7-46C1-B34C-24A5BE89C3B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649423" y="6093802"/>
            <a:ext cx="1218324" cy="1218324"/>
          </a:xfrm>
          <a:custGeom>
            <a:avLst/>
            <a:gdLst>
              <a:gd name="T0" fmla="*/ 0 w 1416"/>
              <a:gd name="T1" fmla="*/ 708 h 1416"/>
              <a:gd name="T2" fmla="*/ 708 w 1416"/>
              <a:gd name="T3" fmla="*/ 0 h 1416"/>
              <a:gd name="T4" fmla="*/ 1415 w 1416"/>
              <a:gd name="T5" fmla="*/ 708 h 1416"/>
              <a:gd name="T6" fmla="*/ 708 w 1416"/>
              <a:gd name="T7" fmla="*/ 1415 h 1416"/>
              <a:gd name="T8" fmla="*/ 0 w 1416"/>
              <a:gd name="T9" fmla="*/ 708 h 1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6" h="1416">
                <a:moveTo>
                  <a:pt x="0" y="708"/>
                </a:moveTo>
                <a:cubicBezTo>
                  <a:pt x="0" y="317"/>
                  <a:pt x="316" y="0"/>
                  <a:pt x="708" y="0"/>
                </a:cubicBezTo>
                <a:cubicBezTo>
                  <a:pt x="1098" y="0"/>
                  <a:pt x="1415" y="317"/>
                  <a:pt x="1415" y="708"/>
                </a:cubicBezTo>
                <a:cubicBezTo>
                  <a:pt x="1415" y="1099"/>
                  <a:pt x="1098" y="1415"/>
                  <a:pt x="708" y="1415"/>
                </a:cubicBezTo>
                <a:cubicBezTo>
                  <a:pt x="316" y="1415"/>
                  <a:pt x="0" y="1099"/>
                  <a:pt x="0" y="708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" name="Subtitle 2">
            <a:extLst>
              <a:ext uri="{FF2B5EF4-FFF2-40B4-BE49-F238E27FC236}">
                <a16:creationId xmlns:a16="http://schemas.microsoft.com/office/drawing/2014/main" id="{B91C5288-5ACD-47B3-84FC-BB2FFFB6DA35}"/>
              </a:ext>
            </a:extLst>
          </p:cNvPr>
          <p:cNvSpPr txBox="1">
            <a:spLocks/>
          </p:cNvSpPr>
          <p:nvPr/>
        </p:nvSpPr>
        <p:spPr>
          <a:xfrm flipH="1">
            <a:off x="17248712" y="613226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6" name="TextBox 46">
            <a:extLst>
              <a:ext uri="{FF2B5EF4-FFF2-40B4-BE49-F238E27FC236}">
                <a16:creationId xmlns:a16="http://schemas.microsoft.com/office/drawing/2014/main" id="{71B4D6D6-0258-4328-B91B-17F529A24496}"/>
              </a:ext>
            </a:extLst>
          </p:cNvPr>
          <p:cNvSpPr txBox="1"/>
          <p:nvPr/>
        </p:nvSpPr>
        <p:spPr>
          <a:xfrm flipH="1">
            <a:off x="21992751" y="6285113"/>
            <a:ext cx="391454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27" name="Freeform 23">
            <a:extLst>
              <a:ext uri="{FF2B5EF4-FFF2-40B4-BE49-F238E27FC236}">
                <a16:creationId xmlns:a16="http://schemas.microsoft.com/office/drawing/2014/main" id="{E636ECC1-B1CA-4A74-867A-58BB5AB0E6E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450573" y="3699085"/>
            <a:ext cx="1131560" cy="1358819"/>
          </a:xfrm>
          <a:custGeom>
            <a:avLst/>
            <a:gdLst>
              <a:gd name="T0" fmla="*/ 158 w 1053"/>
              <a:gd name="T1" fmla="*/ 817 h 1267"/>
              <a:gd name="T2" fmla="*/ 104 w 1053"/>
              <a:gd name="T3" fmla="*/ 244 h 1267"/>
              <a:gd name="T4" fmla="*/ 494 w 1053"/>
              <a:gd name="T5" fmla="*/ 0 h 1267"/>
              <a:gd name="T6" fmla="*/ 526 w 1053"/>
              <a:gd name="T7" fmla="*/ 0 h 1267"/>
              <a:gd name="T8" fmla="*/ 557 w 1053"/>
              <a:gd name="T9" fmla="*/ 0 h 1267"/>
              <a:gd name="T10" fmla="*/ 947 w 1053"/>
              <a:gd name="T11" fmla="*/ 244 h 1267"/>
              <a:gd name="T12" fmla="*/ 893 w 1053"/>
              <a:gd name="T13" fmla="*/ 817 h 1267"/>
              <a:gd name="T14" fmla="*/ 526 w 1053"/>
              <a:gd name="T15" fmla="*/ 1266 h 1267"/>
              <a:gd name="T16" fmla="*/ 158 w 1053"/>
              <a:gd name="T17" fmla="*/ 817 h 1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53" h="1267">
                <a:moveTo>
                  <a:pt x="158" y="817"/>
                </a:moveTo>
                <a:cubicBezTo>
                  <a:pt x="25" y="654"/>
                  <a:pt x="0" y="425"/>
                  <a:pt x="104" y="244"/>
                </a:cubicBezTo>
                <a:cubicBezTo>
                  <a:pt x="182" y="109"/>
                  <a:pt x="319" y="11"/>
                  <a:pt x="494" y="0"/>
                </a:cubicBezTo>
                <a:cubicBezTo>
                  <a:pt x="504" y="0"/>
                  <a:pt x="515" y="0"/>
                  <a:pt x="526" y="0"/>
                </a:cubicBezTo>
                <a:cubicBezTo>
                  <a:pt x="536" y="0"/>
                  <a:pt x="547" y="0"/>
                  <a:pt x="557" y="0"/>
                </a:cubicBezTo>
                <a:cubicBezTo>
                  <a:pt x="732" y="11"/>
                  <a:pt x="870" y="109"/>
                  <a:pt x="947" y="244"/>
                </a:cubicBezTo>
                <a:cubicBezTo>
                  <a:pt x="1052" y="425"/>
                  <a:pt x="1026" y="654"/>
                  <a:pt x="893" y="817"/>
                </a:cubicBezTo>
                <a:lnTo>
                  <a:pt x="526" y="1266"/>
                </a:lnTo>
                <a:lnTo>
                  <a:pt x="158" y="81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" name="Freeform 24">
            <a:extLst>
              <a:ext uri="{FF2B5EF4-FFF2-40B4-BE49-F238E27FC236}">
                <a16:creationId xmlns:a16="http://schemas.microsoft.com/office/drawing/2014/main" id="{F6687776-5A96-4770-BBB0-064B5610811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720789" y="3916874"/>
            <a:ext cx="610759" cy="610759"/>
          </a:xfrm>
          <a:custGeom>
            <a:avLst/>
            <a:gdLst>
              <a:gd name="T0" fmla="*/ 0 w 570"/>
              <a:gd name="T1" fmla="*/ 284 h 569"/>
              <a:gd name="T2" fmla="*/ 285 w 570"/>
              <a:gd name="T3" fmla="*/ 0 h 569"/>
              <a:gd name="T4" fmla="*/ 569 w 570"/>
              <a:gd name="T5" fmla="*/ 284 h 569"/>
              <a:gd name="T6" fmla="*/ 285 w 570"/>
              <a:gd name="T7" fmla="*/ 568 h 569"/>
              <a:gd name="T8" fmla="*/ 0 w 570"/>
              <a:gd name="T9" fmla="*/ 284 h 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0" h="569">
                <a:moveTo>
                  <a:pt x="0" y="284"/>
                </a:moveTo>
                <a:cubicBezTo>
                  <a:pt x="0" y="127"/>
                  <a:pt x="128" y="0"/>
                  <a:pt x="285" y="0"/>
                </a:cubicBezTo>
                <a:cubicBezTo>
                  <a:pt x="442" y="0"/>
                  <a:pt x="569" y="127"/>
                  <a:pt x="569" y="284"/>
                </a:cubicBezTo>
                <a:cubicBezTo>
                  <a:pt x="569" y="441"/>
                  <a:pt x="442" y="568"/>
                  <a:pt x="285" y="568"/>
                </a:cubicBezTo>
                <a:cubicBezTo>
                  <a:pt x="128" y="568"/>
                  <a:pt x="0" y="441"/>
                  <a:pt x="0" y="284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" name="Freeform 26">
            <a:extLst>
              <a:ext uri="{FF2B5EF4-FFF2-40B4-BE49-F238E27FC236}">
                <a16:creationId xmlns:a16="http://schemas.microsoft.com/office/drawing/2014/main" id="{9CC665E0-6E95-4830-A00B-95D940FB2E5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176494" y="3443419"/>
            <a:ext cx="1870151" cy="1870151"/>
          </a:xfrm>
          <a:custGeom>
            <a:avLst/>
            <a:gdLst>
              <a:gd name="T0" fmla="*/ 0 w 1740"/>
              <a:gd name="T1" fmla="*/ 870 h 1741"/>
              <a:gd name="T2" fmla="*/ 870 w 1740"/>
              <a:gd name="T3" fmla="*/ 0 h 1741"/>
              <a:gd name="T4" fmla="*/ 1739 w 1740"/>
              <a:gd name="T5" fmla="*/ 870 h 1741"/>
              <a:gd name="T6" fmla="*/ 870 w 1740"/>
              <a:gd name="T7" fmla="*/ 1740 h 1741"/>
              <a:gd name="T8" fmla="*/ 0 w 1740"/>
              <a:gd name="T9" fmla="*/ 870 h 1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0" h="1741">
                <a:moveTo>
                  <a:pt x="0" y="870"/>
                </a:moveTo>
                <a:cubicBezTo>
                  <a:pt x="0" y="390"/>
                  <a:pt x="389" y="0"/>
                  <a:pt x="870" y="0"/>
                </a:cubicBezTo>
                <a:cubicBezTo>
                  <a:pt x="1349" y="0"/>
                  <a:pt x="1739" y="390"/>
                  <a:pt x="1739" y="870"/>
                </a:cubicBezTo>
                <a:cubicBezTo>
                  <a:pt x="1739" y="1350"/>
                  <a:pt x="1349" y="1740"/>
                  <a:pt x="870" y="1740"/>
                </a:cubicBezTo>
                <a:cubicBezTo>
                  <a:pt x="389" y="1740"/>
                  <a:pt x="0" y="1350"/>
                  <a:pt x="0" y="87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" name="Freeform 27">
            <a:extLst>
              <a:ext uri="{FF2B5EF4-FFF2-40B4-BE49-F238E27FC236}">
                <a16:creationId xmlns:a16="http://schemas.microsoft.com/office/drawing/2014/main" id="{E1053A9E-571E-493E-A6C1-24D44479BFF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502408" y="3769332"/>
            <a:ext cx="1218324" cy="1218324"/>
          </a:xfrm>
          <a:custGeom>
            <a:avLst/>
            <a:gdLst>
              <a:gd name="T0" fmla="*/ 0 w 1416"/>
              <a:gd name="T1" fmla="*/ 708 h 1416"/>
              <a:gd name="T2" fmla="*/ 708 w 1416"/>
              <a:gd name="T3" fmla="*/ 0 h 1416"/>
              <a:gd name="T4" fmla="*/ 1415 w 1416"/>
              <a:gd name="T5" fmla="*/ 708 h 1416"/>
              <a:gd name="T6" fmla="*/ 708 w 1416"/>
              <a:gd name="T7" fmla="*/ 1415 h 1416"/>
              <a:gd name="T8" fmla="*/ 0 w 1416"/>
              <a:gd name="T9" fmla="*/ 708 h 1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6" h="1416">
                <a:moveTo>
                  <a:pt x="0" y="708"/>
                </a:moveTo>
                <a:cubicBezTo>
                  <a:pt x="0" y="317"/>
                  <a:pt x="316" y="0"/>
                  <a:pt x="708" y="0"/>
                </a:cubicBezTo>
                <a:cubicBezTo>
                  <a:pt x="1098" y="0"/>
                  <a:pt x="1415" y="317"/>
                  <a:pt x="1415" y="708"/>
                </a:cubicBezTo>
                <a:cubicBezTo>
                  <a:pt x="1415" y="1099"/>
                  <a:pt x="1098" y="1415"/>
                  <a:pt x="708" y="1415"/>
                </a:cubicBezTo>
                <a:cubicBezTo>
                  <a:pt x="316" y="1415"/>
                  <a:pt x="0" y="1099"/>
                  <a:pt x="0" y="708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1" name="Subtitle 2">
            <a:extLst>
              <a:ext uri="{FF2B5EF4-FFF2-40B4-BE49-F238E27FC236}">
                <a16:creationId xmlns:a16="http://schemas.microsoft.com/office/drawing/2014/main" id="{F3A33021-C2DB-41AD-9AC4-9ADFE5F66067}"/>
              </a:ext>
            </a:extLst>
          </p:cNvPr>
          <p:cNvSpPr txBox="1">
            <a:spLocks/>
          </p:cNvSpPr>
          <p:nvPr/>
        </p:nvSpPr>
        <p:spPr>
          <a:xfrm flipH="1">
            <a:off x="16101697" y="380779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2" name="TextBox 46">
            <a:extLst>
              <a:ext uri="{FF2B5EF4-FFF2-40B4-BE49-F238E27FC236}">
                <a16:creationId xmlns:a16="http://schemas.microsoft.com/office/drawing/2014/main" id="{8436C1B1-462E-4509-8E08-982F6D9EBBCC}"/>
              </a:ext>
            </a:extLst>
          </p:cNvPr>
          <p:cNvSpPr txBox="1"/>
          <p:nvPr/>
        </p:nvSpPr>
        <p:spPr>
          <a:xfrm flipH="1">
            <a:off x="20884208" y="3960643"/>
            <a:ext cx="314509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138" name="Shape 2810">
            <a:extLst>
              <a:ext uri="{FF2B5EF4-FFF2-40B4-BE49-F238E27FC236}">
                <a16:creationId xmlns:a16="http://schemas.microsoft.com/office/drawing/2014/main" id="{2F5DB89A-6FC9-45DC-AD60-A535C51BB22D}"/>
              </a:ext>
            </a:extLst>
          </p:cNvPr>
          <p:cNvSpPr>
            <a:spLocks noChangeAspect="1"/>
          </p:cNvSpPr>
          <p:nvPr/>
        </p:nvSpPr>
        <p:spPr>
          <a:xfrm>
            <a:off x="14832242" y="4124560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4" name="Shape 2828">
            <a:extLst>
              <a:ext uri="{FF2B5EF4-FFF2-40B4-BE49-F238E27FC236}">
                <a16:creationId xmlns:a16="http://schemas.microsoft.com/office/drawing/2014/main" id="{F69EF361-8BD0-4BFF-9BD6-67576DB46674}"/>
              </a:ext>
            </a:extLst>
          </p:cNvPr>
          <p:cNvSpPr>
            <a:spLocks noChangeAspect="1"/>
          </p:cNvSpPr>
          <p:nvPr/>
        </p:nvSpPr>
        <p:spPr>
          <a:xfrm>
            <a:off x="16030044" y="6423637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5" name="Shape 2815">
            <a:extLst>
              <a:ext uri="{FF2B5EF4-FFF2-40B4-BE49-F238E27FC236}">
                <a16:creationId xmlns:a16="http://schemas.microsoft.com/office/drawing/2014/main" id="{D875B61F-3A60-4FC0-872D-1F3907600E65}"/>
              </a:ext>
            </a:extLst>
          </p:cNvPr>
          <p:cNvSpPr>
            <a:spLocks noChangeAspect="1"/>
          </p:cNvSpPr>
          <p:nvPr/>
        </p:nvSpPr>
        <p:spPr>
          <a:xfrm>
            <a:off x="16002425" y="8759888"/>
            <a:ext cx="507869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7" y="20618"/>
                </a:moveTo>
                <a:lnTo>
                  <a:pt x="1300" y="19636"/>
                </a:lnTo>
                <a:lnTo>
                  <a:pt x="20300" y="19636"/>
                </a:lnTo>
                <a:lnTo>
                  <a:pt x="20443" y="20618"/>
                </a:lnTo>
                <a:cubicBezTo>
                  <a:pt x="20443" y="20618"/>
                  <a:pt x="1157" y="20618"/>
                  <a:pt x="1157" y="20618"/>
                </a:cubicBezTo>
                <a:close/>
                <a:moveTo>
                  <a:pt x="3172" y="6873"/>
                </a:moveTo>
                <a:lnTo>
                  <a:pt x="6480" y="6873"/>
                </a:lnTo>
                <a:lnTo>
                  <a:pt x="6480" y="8973"/>
                </a:lnTo>
                <a:cubicBezTo>
                  <a:pt x="6158" y="9143"/>
                  <a:pt x="5940" y="9456"/>
                  <a:pt x="5940" y="9818"/>
                </a:cubicBezTo>
                <a:cubicBezTo>
                  <a:pt x="5940" y="10360"/>
                  <a:pt x="6424" y="10800"/>
                  <a:pt x="7020" y="10800"/>
                </a:cubicBezTo>
                <a:cubicBezTo>
                  <a:pt x="7616" y="10800"/>
                  <a:pt x="8100" y="10360"/>
                  <a:pt x="8100" y="9818"/>
                </a:cubicBezTo>
                <a:cubicBezTo>
                  <a:pt x="8100" y="9456"/>
                  <a:pt x="7882" y="9143"/>
                  <a:pt x="7560" y="8973"/>
                </a:cubicBezTo>
                <a:lnTo>
                  <a:pt x="7560" y="6873"/>
                </a:lnTo>
                <a:lnTo>
                  <a:pt x="14040" y="6873"/>
                </a:lnTo>
                <a:lnTo>
                  <a:pt x="14040" y="8973"/>
                </a:lnTo>
                <a:cubicBezTo>
                  <a:pt x="13718" y="9143"/>
                  <a:pt x="13500" y="9456"/>
                  <a:pt x="13500" y="9818"/>
                </a:cubicBezTo>
                <a:cubicBezTo>
                  <a:pt x="13500" y="10360"/>
                  <a:pt x="13984" y="10800"/>
                  <a:pt x="14580" y="10800"/>
                </a:cubicBezTo>
                <a:cubicBezTo>
                  <a:pt x="15176" y="10800"/>
                  <a:pt x="15660" y="10360"/>
                  <a:pt x="15660" y="9818"/>
                </a:cubicBezTo>
                <a:cubicBezTo>
                  <a:pt x="15660" y="9456"/>
                  <a:pt x="15442" y="9143"/>
                  <a:pt x="15120" y="8973"/>
                </a:cubicBezTo>
                <a:lnTo>
                  <a:pt x="15120" y="6873"/>
                </a:lnTo>
                <a:lnTo>
                  <a:pt x="18428" y="6873"/>
                </a:lnTo>
                <a:lnTo>
                  <a:pt x="20155" y="18655"/>
                </a:lnTo>
                <a:lnTo>
                  <a:pt x="1445" y="18655"/>
                </a:lnTo>
                <a:cubicBezTo>
                  <a:pt x="1445" y="18655"/>
                  <a:pt x="3172" y="6873"/>
                  <a:pt x="3172" y="6873"/>
                </a:cubicBezTo>
                <a:close/>
                <a:moveTo>
                  <a:pt x="7560" y="3927"/>
                </a:moveTo>
                <a:cubicBezTo>
                  <a:pt x="7560" y="2301"/>
                  <a:pt x="9011" y="982"/>
                  <a:pt x="10800" y="982"/>
                </a:cubicBezTo>
                <a:cubicBezTo>
                  <a:pt x="12590" y="982"/>
                  <a:pt x="14040" y="2301"/>
                  <a:pt x="14040" y="3927"/>
                </a:cubicBezTo>
                <a:lnTo>
                  <a:pt x="14040" y="5891"/>
                </a:lnTo>
                <a:lnTo>
                  <a:pt x="7560" y="5891"/>
                </a:lnTo>
                <a:cubicBezTo>
                  <a:pt x="7560" y="5891"/>
                  <a:pt x="7560" y="3927"/>
                  <a:pt x="7560" y="3927"/>
                </a:cubicBezTo>
                <a:close/>
                <a:moveTo>
                  <a:pt x="21586" y="21045"/>
                </a:moveTo>
                <a:lnTo>
                  <a:pt x="21595" y="21044"/>
                </a:lnTo>
                <a:lnTo>
                  <a:pt x="19435" y="6317"/>
                </a:lnTo>
                <a:lnTo>
                  <a:pt x="19426" y="6318"/>
                </a:lnTo>
                <a:cubicBezTo>
                  <a:pt x="19390" y="6079"/>
                  <a:pt x="19173" y="5891"/>
                  <a:pt x="18900" y="5891"/>
                </a:cubicBezTo>
                <a:lnTo>
                  <a:pt x="15120" y="5891"/>
                </a:lnTo>
                <a:lnTo>
                  <a:pt x="15120" y="3927"/>
                </a:lnTo>
                <a:cubicBezTo>
                  <a:pt x="15120" y="1758"/>
                  <a:pt x="13186" y="0"/>
                  <a:pt x="10800" y="0"/>
                </a:cubicBezTo>
                <a:cubicBezTo>
                  <a:pt x="8414" y="0"/>
                  <a:pt x="6480" y="1758"/>
                  <a:pt x="6480" y="3927"/>
                </a:cubicBezTo>
                <a:lnTo>
                  <a:pt x="6480" y="5891"/>
                </a:lnTo>
                <a:lnTo>
                  <a:pt x="2700" y="5891"/>
                </a:lnTo>
                <a:cubicBezTo>
                  <a:pt x="2427" y="5891"/>
                  <a:pt x="2210" y="6079"/>
                  <a:pt x="2174" y="6318"/>
                </a:cubicBezTo>
                <a:lnTo>
                  <a:pt x="2165" y="6317"/>
                </a:lnTo>
                <a:lnTo>
                  <a:pt x="5" y="21044"/>
                </a:lnTo>
                <a:lnTo>
                  <a:pt x="14" y="21045"/>
                </a:lnTo>
                <a:cubicBezTo>
                  <a:pt x="11" y="21067"/>
                  <a:pt x="0" y="21087"/>
                  <a:pt x="0" y="21109"/>
                </a:cubicBezTo>
                <a:cubicBezTo>
                  <a:pt x="0" y="21381"/>
                  <a:pt x="242" y="21600"/>
                  <a:pt x="540" y="21600"/>
                </a:cubicBezTo>
                <a:lnTo>
                  <a:pt x="21060" y="21600"/>
                </a:lnTo>
                <a:cubicBezTo>
                  <a:pt x="21358" y="21600"/>
                  <a:pt x="21600" y="21381"/>
                  <a:pt x="21600" y="21109"/>
                </a:cubicBezTo>
                <a:cubicBezTo>
                  <a:pt x="21600" y="21087"/>
                  <a:pt x="21589" y="21067"/>
                  <a:pt x="21586" y="21045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6" name="Shape 2836">
            <a:extLst>
              <a:ext uri="{FF2B5EF4-FFF2-40B4-BE49-F238E27FC236}">
                <a16:creationId xmlns:a16="http://schemas.microsoft.com/office/drawing/2014/main" id="{9CBE1182-C688-4C88-9127-75906D026CD0}"/>
              </a:ext>
            </a:extLst>
          </p:cNvPr>
          <p:cNvSpPr>
            <a:spLocks noChangeAspect="1"/>
          </p:cNvSpPr>
          <p:nvPr/>
        </p:nvSpPr>
        <p:spPr>
          <a:xfrm>
            <a:off x="14810844" y="11202718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5" name="Freeform 23">
            <a:extLst>
              <a:ext uri="{FF2B5EF4-FFF2-40B4-BE49-F238E27FC236}">
                <a16:creationId xmlns:a16="http://schemas.microsoft.com/office/drawing/2014/main" id="{3802A296-F0B4-4F85-8179-D4A66FE21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6917" y="10725176"/>
            <a:ext cx="1131560" cy="1358819"/>
          </a:xfrm>
          <a:custGeom>
            <a:avLst/>
            <a:gdLst>
              <a:gd name="T0" fmla="*/ 158 w 1053"/>
              <a:gd name="T1" fmla="*/ 817 h 1267"/>
              <a:gd name="T2" fmla="*/ 104 w 1053"/>
              <a:gd name="T3" fmla="*/ 244 h 1267"/>
              <a:gd name="T4" fmla="*/ 494 w 1053"/>
              <a:gd name="T5" fmla="*/ 0 h 1267"/>
              <a:gd name="T6" fmla="*/ 526 w 1053"/>
              <a:gd name="T7" fmla="*/ 0 h 1267"/>
              <a:gd name="T8" fmla="*/ 557 w 1053"/>
              <a:gd name="T9" fmla="*/ 0 h 1267"/>
              <a:gd name="T10" fmla="*/ 947 w 1053"/>
              <a:gd name="T11" fmla="*/ 244 h 1267"/>
              <a:gd name="T12" fmla="*/ 893 w 1053"/>
              <a:gd name="T13" fmla="*/ 817 h 1267"/>
              <a:gd name="T14" fmla="*/ 526 w 1053"/>
              <a:gd name="T15" fmla="*/ 1266 h 1267"/>
              <a:gd name="T16" fmla="*/ 158 w 1053"/>
              <a:gd name="T17" fmla="*/ 817 h 1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53" h="1267">
                <a:moveTo>
                  <a:pt x="158" y="817"/>
                </a:moveTo>
                <a:cubicBezTo>
                  <a:pt x="25" y="654"/>
                  <a:pt x="0" y="425"/>
                  <a:pt x="104" y="244"/>
                </a:cubicBezTo>
                <a:cubicBezTo>
                  <a:pt x="182" y="109"/>
                  <a:pt x="319" y="11"/>
                  <a:pt x="494" y="0"/>
                </a:cubicBezTo>
                <a:cubicBezTo>
                  <a:pt x="504" y="0"/>
                  <a:pt x="515" y="0"/>
                  <a:pt x="526" y="0"/>
                </a:cubicBezTo>
                <a:cubicBezTo>
                  <a:pt x="536" y="0"/>
                  <a:pt x="547" y="0"/>
                  <a:pt x="557" y="0"/>
                </a:cubicBezTo>
                <a:cubicBezTo>
                  <a:pt x="732" y="11"/>
                  <a:pt x="870" y="109"/>
                  <a:pt x="947" y="244"/>
                </a:cubicBezTo>
                <a:cubicBezTo>
                  <a:pt x="1052" y="425"/>
                  <a:pt x="1026" y="654"/>
                  <a:pt x="893" y="817"/>
                </a:cubicBezTo>
                <a:lnTo>
                  <a:pt x="526" y="1266"/>
                </a:lnTo>
                <a:lnTo>
                  <a:pt x="158" y="81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Freeform 24">
            <a:extLst>
              <a:ext uri="{FF2B5EF4-FFF2-40B4-BE49-F238E27FC236}">
                <a16:creationId xmlns:a16="http://schemas.microsoft.com/office/drawing/2014/main" id="{450573CD-1FC6-40A2-9114-8EE8FD0AF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7502" y="10942965"/>
            <a:ext cx="610759" cy="610759"/>
          </a:xfrm>
          <a:custGeom>
            <a:avLst/>
            <a:gdLst>
              <a:gd name="T0" fmla="*/ 0 w 570"/>
              <a:gd name="T1" fmla="*/ 284 h 569"/>
              <a:gd name="T2" fmla="*/ 285 w 570"/>
              <a:gd name="T3" fmla="*/ 0 h 569"/>
              <a:gd name="T4" fmla="*/ 569 w 570"/>
              <a:gd name="T5" fmla="*/ 284 h 569"/>
              <a:gd name="T6" fmla="*/ 285 w 570"/>
              <a:gd name="T7" fmla="*/ 568 h 569"/>
              <a:gd name="T8" fmla="*/ 0 w 570"/>
              <a:gd name="T9" fmla="*/ 284 h 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0" h="569">
                <a:moveTo>
                  <a:pt x="0" y="284"/>
                </a:moveTo>
                <a:cubicBezTo>
                  <a:pt x="0" y="127"/>
                  <a:pt x="128" y="0"/>
                  <a:pt x="285" y="0"/>
                </a:cubicBezTo>
                <a:cubicBezTo>
                  <a:pt x="442" y="0"/>
                  <a:pt x="569" y="127"/>
                  <a:pt x="569" y="284"/>
                </a:cubicBezTo>
                <a:cubicBezTo>
                  <a:pt x="569" y="441"/>
                  <a:pt x="442" y="568"/>
                  <a:pt x="285" y="568"/>
                </a:cubicBezTo>
                <a:cubicBezTo>
                  <a:pt x="128" y="568"/>
                  <a:pt x="0" y="441"/>
                  <a:pt x="0" y="284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26">
            <a:extLst>
              <a:ext uri="{FF2B5EF4-FFF2-40B4-BE49-F238E27FC236}">
                <a16:creationId xmlns:a16="http://schemas.microsoft.com/office/drawing/2014/main" id="{FA714CAE-D42F-47B8-AB62-6B17F91A2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2405" y="10469510"/>
            <a:ext cx="1870151" cy="1870151"/>
          </a:xfrm>
          <a:custGeom>
            <a:avLst/>
            <a:gdLst>
              <a:gd name="T0" fmla="*/ 0 w 1740"/>
              <a:gd name="T1" fmla="*/ 870 h 1741"/>
              <a:gd name="T2" fmla="*/ 870 w 1740"/>
              <a:gd name="T3" fmla="*/ 0 h 1741"/>
              <a:gd name="T4" fmla="*/ 1739 w 1740"/>
              <a:gd name="T5" fmla="*/ 870 h 1741"/>
              <a:gd name="T6" fmla="*/ 870 w 1740"/>
              <a:gd name="T7" fmla="*/ 1740 h 1741"/>
              <a:gd name="T8" fmla="*/ 0 w 1740"/>
              <a:gd name="T9" fmla="*/ 870 h 1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0" h="1741">
                <a:moveTo>
                  <a:pt x="0" y="870"/>
                </a:moveTo>
                <a:cubicBezTo>
                  <a:pt x="0" y="390"/>
                  <a:pt x="389" y="0"/>
                  <a:pt x="870" y="0"/>
                </a:cubicBezTo>
                <a:cubicBezTo>
                  <a:pt x="1349" y="0"/>
                  <a:pt x="1739" y="390"/>
                  <a:pt x="1739" y="870"/>
                </a:cubicBezTo>
                <a:cubicBezTo>
                  <a:pt x="1739" y="1350"/>
                  <a:pt x="1349" y="1740"/>
                  <a:pt x="870" y="1740"/>
                </a:cubicBezTo>
                <a:cubicBezTo>
                  <a:pt x="389" y="1740"/>
                  <a:pt x="0" y="1350"/>
                  <a:pt x="0" y="87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Freeform 27">
            <a:extLst>
              <a:ext uri="{FF2B5EF4-FFF2-40B4-BE49-F238E27FC236}">
                <a16:creationId xmlns:a16="http://schemas.microsoft.com/office/drawing/2014/main" id="{67097656-7808-4DCD-939A-623FA8DE1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78318" y="10795423"/>
            <a:ext cx="1218324" cy="1218324"/>
          </a:xfrm>
          <a:custGeom>
            <a:avLst/>
            <a:gdLst>
              <a:gd name="T0" fmla="*/ 0 w 1416"/>
              <a:gd name="T1" fmla="*/ 708 h 1416"/>
              <a:gd name="T2" fmla="*/ 708 w 1416"/>
              <a:gd name="T3" fmla="*/ 0 h 1416"/>
              <a:gd name="T4" fmla="*/ 1415 w 1416"/>
              <a:gd name="T5" fmla="*/ 708 h 1416"/>
              <a:gd name="T6" fmla="*/ 708 w 1416"/>
              <a:gd name="T7" fmla="*/ 1415 h 1416"/>
              <a:gd name="T8" fmla="*/ 0 w 1416"/>
              <a:gd name="T9" fmla="*/ 708 h 1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6" h="1416">
                <a:moveTo>
                  <a:pt x="0" y="708"/>
                </a:moveTo>
                <a:cubicBezTo>
                  <a:pt x="0" y="317"/>
                  <a:pt x="316" y="0"/>
                  <a:pt x="708" y="0"/>
                </a:cubicBezTo>
                <a:cubicBezTo>
                  <a:pt x="1098" y="0"/>
                  <a:pt x="1415" y="317"/>
                  <a:pt x="1415" y="708"/>
                </a:cubicBezTo>
                <a:cubicBezTo>
                  <a:pt x="1415" y="1099"/>
                  <a:pt x="1098" y="1415"/>
                  <a:pt x="708" y="1415"/>
                </a:cubicBezTo>
                <a:cubicBezTo>
                  <a:pt x="316" y="1415"/>
                  <a:pt x="0" y="1099"/>
                  <a:pt x="0" y="708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0BF089F0-04EB-44EC-929B-C1755D17C9B3}"/>
              </a:ext>
            </a:extLst>
          </p:cNvPr>
          <p:cNvSpPr txBox="1">
            <a:spLocks/>
          </p:cNvSpPr>
          <p:nvPr/>
        </p:nvSpPr>
        <p:spPr>
          <a:xfrm>
            <a:off x="3949058" y="1083388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3" name="TextBox 46">
            <a:extLst>
              <a:ext uri="{FF2B5EF4-FFF2-40B4-BE49-F238E27FC236}">
                <a16:creationId xmlns:a16="http://schemas.microsoft.com/office/drawing/2014/main" id="{3CF0E19B-DC9B-4A30-BEE5-F850FF132379}"/>
              </a:ext>
            </a:extLst>
          </p:cNvPr>
          <p:cNvSpPr txBox="1"/>
          <p:nvPr/>
        </p:nvSpPr>
        <p:spPr>
          <a:xfrm>
            <a:off x="3146632" y="10986734"/>
            <a:ext cx="421911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1" name="Freeform 23">
            <a:extLst>
              <a:ext uri="{FF2B5EF4-FFF2-40B4-BE49-F238E27FC236}">
                <a16:creationId xmlns:a16="http://schemas.microsoft.com/office/drawing/2014/main" id="{B39DDCB6-0D74-446B-8F54-B6476584E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729" y="8358526"/>
            <a:ext cx="1131560" cy="1358819"/>
          </a:xfrm>
          <a:custGeom>
            <a:avLst/>
            <a:gdLst>
              <a:gd name="T0" fmla="*/ 158 w 1053"/>
              <a:gd name="T1" fmla="*/ 817 h 1267"/>
              <a:gd name="T2" fmla="*/ 104 w 1053"/>
              <a:gd name="T3" fmla="*/ 244 h 1267"/>
              <a:gd name="T4" fmla="*/ 494 w 1053"/>
              <a:gd name="T5" fmla="*/ 0 h 1267"/>
              <a:gd name="T6" fmla="*/ 526 w 1053"/>
              <a:gd name="T7" fmla="*/ 0 h 1267"/>
              <a:gd name="T8" fmla="*/ 557 w 1053"/>
              <a:gd name="T9" fmla="*/ 0 h 1267"/>
              <a:gd name="T10" fmla="*/ 947 w 1053"/>
              <a:gd name="T11" fmla="*/ 244 h 1267"/>
              <a:gd name="T12" fmla="*/ 893 w 1053"/>
              <a:gd name="T13" fmla="*/ 817 h 1267"/>
              <a:gd name="T14" fmla="*/ 526 w 1053"/>
              <a:gd name="T15" fmla="*/ 1266 h 1267"/>
              <a:gd name="T16" fmla="*/ 158 w 1053"/>
              <a:gd name="T17" fmla="*/ 817 h 1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53" h="1267">
                <a:moveTo>
                  <a:pt x="158" y="817"/>
                </a:moveTo>
                <a:cubicBezTo>
                  <a:pt x="25" y="654"/>
                  <a:pt x="0" y="425"/>
                  <a:pt x="104" y="244"/>
                </a:cubicBezTo>
                <a:cubicBezTo>
                  <a:pt x="182" y="109"/>
                  <a:pt x="319" y="11"/>
                  <a:pt x="494" y="0"/>
                </a:cubicBezTo>
                <a:cubicBezTo>
                  <a:pt x="504" y="0"/>
                  <a:pt x="515" y="0"/>
                  <a:pt x="526" y="0"/>
                </a:cubicBezTo>
                <a:cubicBezTo>
                  <a:pt x="536" y="0"/>
                  <a:pt x="547" y="0"/>
                  <a:pt x="557" y="0"/>
                </a:cubicBezTo>
                <a:cubicBezTo>
                  <a:pt x="732" y="11"/>
                  <a:pt x="870" y="109"/>
                  <a:pt x="947" y="244"/>
                </a:cubicBezTo>
                <a:cubicBezTo>
                  <a:pt x="1052" y="425"/>
                  <a:pt x="1026" y="654"/>
                  <a:pt x="893" y="817"/>
                </a:cubicBezTo>
                <a:lnTo>
                  <a:pt x="526" y="1266"/>
                </a:lnTo>
                <a:lnTo>
                  <a:pt x="158" y="81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Freeform 24">
            <a:extLst>
              <a:ext uri="{FF2B5EF4-FFF2-40B4-BE49-F238E27FC236}">
                <a16:creationId xmlns:a16="http://schemas.microsoft.com/office/drawing/2014/main" id="{98E456EF-6A0E-4C39-A54A-6C538D1C9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1314" y="8576315"/>
            <a:ext cx="610759" cy="610759"/>
          </a:xfrm>
          <a:custGeom>
            <a:avLst/>
            <a:gdLst>
              <a:gd name="T0" fmla="*/ 0 w 570"/>
              <a:gd name="T1" fmla="*/ 284 h 569"/>
              <a:gd name="T2" fmla="*/ 285 w 570"/>
              <a:gd name="T3" fmla="*/ 0 h 569"/>
              <a:gd name="T4" fmla="*/ 569 w 570"/>
              <a:gd name="T5" fmla="*/ 284 h 569"/>
              <a:gd name="T6" fmla="*/ 285 w 570"/>
              <a:gd name="T7" fmla="*/ 568 h 569"/>
              <a:gd name="T8" fmla="*/ 0 w 570"/>
              <a:gd name="T9" fmla="*/ 284 h 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0" h="569">
                <a:moveTo>
                  <a:pt x="0" y="284"/>
                </a:moveTo>
                <a:cubicBezTo>
                  <a:pt x="0" y="127"/>
                  <a:pt x="128" y="0"/>
                  <a:pt x="285" y="0"/>
                </a:cubicBezTo>
                <a:cubicBezTo>
                  <a:pt x="442" y="0"/>
                  <a:pt x="569" y="127"/>
                  <a:pt x="569" y="284"/>
                </a:cubicBezTo>
                <a:cubicBezTo>
                  <a:pt x="569" y="441"/>
                  <a:pt x="442" y="568"/>
                  <a:pt x="285" y="568"/>
                </a:cubicBezTo>
                <a:cubicBezTo>
                  <a:pt x="128" y="568"/>
                  <a:pt x="0" y="441"/>
                  <a:pt x="0" y="284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26">
            <a:extLst>
              <a:ext uri="{FF2B5EF4-FFF2-40B4-BE49-F238E27FC236}">
                <a16:creationId xmlns:a16="http://schemas.microsoft.com/office/drawing/2014/main" id="{119871A5-DA80-4080-8107-E72B030B0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6217" y="8102860"/>
            <a:ext cx="1870151" cy="1870151"/>
          </a:xfrm>
          <a:custGeom>
            <a:avLst/>
            <a:gdLst>
              <a:gd name="T0" fmla="*/ 0 w 1740"/>
              <a:gd name="T1" fmla="*/ 870 h 1741"/>
              <a:gd name="T2" fmla="*/ 870 w 1740"/>
              <a:gd name="T3" fmla="*/ 0 h 1741"/>
              <a:gd name="T4" fmla="*/ 1739 w 1740"/>
              <a:gd name="T5" fmla="*/ 870 h 1741"/>
              <a:gd name="T6" fmla="*/ 870 w 1740"/>
              <a:gd name="T7" fmla="*/ 1740 h 1741"/>
              <a:gd name="T8" fmla="*/ 0 w 1740"/>
              <a:gd name="T9" fmla="*/ 870 h 1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0" h="1741">
                <a:moveTo>
                  <a:pt x="0" y="870"/>
                </a:moveTo>
                <a:cubicBezTo>
                  <a:pt x="0" y="390"/>
                  <a:pt x="389" y="0"/>
                  <a:pt x="870" y="0"/>
                </a:cubicBezTo>
                <a:cubicBezTo>
                  <a:pt x="1349" y="0"/>
                  <a:pt x="1739" y="390"/>
                  <a:pt x="1739" y="870"/>
                </a:cubicBezTo>
                <a:cubicBezTo>
                  <a:pt x="1739" y="1350"/>
                  <a:pt x="1349" y="1740"/>
                  <a:pt x="870" y="1740"/>
                </a:cubicBezTo>
                <a:cubicBezTo>
                  <a:pt x="389" y="1740"/>
                  <a:pt x="0" y="1350"/>
                  <a:pt x="0" y="87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27">
            <a:extLst>
              <a:ext uri="{FF2B5EF4-FFF2-40B4-BE49-F238E27FC236}">
                <a16:creationId xmlns:a16="http://schemas.microsoft.com/office/drawing/2014/main" id="{A0321352-F39F-4A3E-93EB-27B08492B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2130" y="8428773"/>
            <a:ext cx="1218324" cy="1218324"/>
          </a:xfrm>
          <a:custGeom>
            <a:avLst/>
            <a:gdLst>
              <a:gd name="T0" fmla="*/ 0 w 1416"/>
              <a:gd name="T1" fmla="*/ 708 h 1416"/>
              <a:gd name="T2" fmla="*/ 708 w 1416"/>
              <a:gd name="T3" fmla="*/ 0 h 1416"/>
              <a:gd name="T4" fmla="*/ 1415 w 1416"/>
              <a:gd name="T5" fmla="*/ 708 h 1416"/>
              <a:gd name="T6" fmla="*/ 708 w 1416"/>
              <a:gd name="T7" fmla="*/ 1415 h 1416"/>
              <a:gd name="T8" fmla="*/ 0 w 1416"/>
              <a:gd name="T9" fmla="*/ 708 h 1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6" h="1416">
                <a:moveTo>
                  <a:pt x="0" y="708"/>
                </a:moveTo>
                <a:cubicBezTo>
                  <a:pt x="0" y="317"/>
                  <a:pt x="316" y="0"/>
                  <a:pt x="708" y="0"/>
                </a:cubicBezTo>
                <a:cubicBezTo>
                  <a:pt x="1098" y="0"/>
                  <a:pt x="1415" y="317"/>
                  <a:pt x="1415" y="708"/>
                </a:cubicBezTo>
                <a:cubicBezTo>
                  <a:pt x="1415" y="1099"/>
                  <a:pt x="1098" y="1415"/>
                  <a:pt x="708" y="1415"/>
                </a:cubicBezTo>
                <a:cubicBezTo>
                  <a:pt x="316" y="1415"/>
                  <a:pt x="0" y="1099"/>
                  <a:pt x="0" y="708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1B3CB9C4-DA84-4DC1-AB32-31C23DAD68A2}"/>
              </a:ext>
            </a:extLst>
          </p:cNvPr>
          <p:cNvSpPr txBox="1">
            <a:spLocks/>
          </p:cNvSpPr>
          <p:nvPr/>
        </p:nvSpPr>
        <p:spPr>
          <a:xfrm>
            <a:off x="2782870" y="846723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6" name="TextBox 46">
            <a:extLst>
              <a:ext uri="{FF2B5EF4-FFF2-40B4-BE49-F238E27FC236}">
                <a16:creationId xmlns:a16="http://schemas.microsoft.com/office/drawing/2014/main" id="{ED3340FF-0AD1-42C9-9CA5-47D0FF857217}"/>
              </a:ext>
            </a:extLst>
          </p:cNvPr>
          <p:cNvSpPr txBox="1"/>
          <p:nvPr/>
        </p:nvSpPr>
        <p:spPr>
          <a:xfrm>
            <a:off x="1991665" y="8620084"/>
            <a:ext cx="399468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1" name="Freeform 23">
            <a:extLst>
              <a:ext uri="{FF2B5EF4-FFF2-40B4-BE49-F238E27FC236}">
                <a16:creationId xmlns:a16="http://schemas.microsoft.com/office/drawing/2014/main" id="{92847681-B105-4464-A13F-0538FEFF8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8504" y="6022275"/>
            <a:ext cx="1131560" cy="1358819"/>
          </a:xfrm>
          <a:custGeom>
            <a:avLst/>
            <a:gdLst>
              <a:gd name="T0" fmla="*/ 158 w 1053"/>
              <a:gd name="T1" fmla="*/ 817 h 1267"/>
              <a:gd name="T2" fmla="*/ 104 w 1053"/>
              <a:gd name="T3" fmla="*/ 244 h 1267"/>
              <a:gd name="T4" fmla="*/ 494 w 1053"/>
              <a:gd name="T5" fmla="*/ 0 h 1267"/>
              <a:gd name="T6" fmla="*/ 526 w 1053"/>
              <a:gd name="T7" fmla="*/ 0 h 1267"/>
              <a:gd name="T8" fmla="*/ 557 w 1053"/>
              <a:gd name="T9" fmla="*/ 0 h 1267"/>
              <a:gd name="T10" fmla="*/ 947 w 1053"/>
              <a:gd name="T11" fmla="*/ 244 h 1267"/>
              <a:gd name="T12" fmla="*/ 893 w 1053"/>
              <a:gd name="T13" fmla="*/ 817 h 1267"/>
              <a:gd name="T14" fmla="*/ 526 w 1053"/>
              <a:gd name="T15" fmla="*/ 1266 h 1267"/>
              <a:gd name="T16" fmla="*/ 158 w 1053"/>
              <a:gd name="T17" fmla="*/ 817 h 1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53" h="1267">
                <a:moveTo>
                  <a:pt x="158" y="817"/>
                </a:moveTo>
                <a:cubicBezTo>
                  <a:pt x="25" y="654"/>
                  <a:pt x="0" y="425"/>
                  <a:pt x="104" y="244"/>
                </a:cubicBezTo>
                <a:cubicBezTo>
                  <a:pt x="182" y="109"/>
                  <a:pt x="319" y="11"/>
                  <a:pt x="494" y="0"/>
                </a:cubicBezTo>
                <a:cubicBezTo>
                  <a:pt x="504" y="0"/>
                  <a:pt x="515" y="0"/>
                  <a:pt x="526" y="0"/>
                </a:cubicBezTo>
                <a:cubicBezTo>
                  <a:pt x="536" y="0"/>
                  <a:pt x="547" y="0"/>
                  <a:pt x="557" y="0"/>
                </a:cubicBezTo>
                <a:cubicBezTo>
                  <a:pt x="732" y="11"/>
                  <a:pt x="870" y="109"/>
                  <a:pt x="947" y="244"/>
                </a:cubicBezTo>
                <a:cubicBezTo>
                  <a:pt x="1052" y="425"/>
                  <a:pt x="1026" y="654"/>
                  <a:pt x="893" y="817"/>
                </a:cubicBezTo>
                <a:lnTo>
                  <a:pt x="526" y="1266"/>
                </a:lnTo>
                <a:lnTo>
                  <a:pt x="158" y="81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Freeform 24">
            <a:extLst>
              <a:ext uri="{FF2B5EF4-FFF2-40B4-BE49-F238E27FC236}">
                <a16:creationId xmlns:a16="http://schemas.microsoft.com/office/drawing/2014/main" id="{158CD5A5-1DCB-454C-B797-8B038A71D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9089" y="6240064"/>
            <a:ext cx="610759" cy="610759"/>
          </a:xfrm>
          <a:custGeom>
            <a:avLst/>
            <a:gdLst>
              <a:gd name="T0" fmla="*/ 0 w 570"/>
              <a:gd name="T1" fmla="*/ 284 h 569"/>
              <a:gd name="T2" fmla="*/ 285 w 570"/>
              <a:gd name="T3" fmla="*/ 0 h 569"/>
              <a:gd name="T4" fmla="*/ 569 w 570"/>
              <a:gd name="T5" fmla="*/ 284 h 569"/>
              <a:gd name="T6" fmla="*/ 285 w 570"/>
              <a:gd name="T7" fmla="*/ 568 h 569"/>
              <a:gd name="T8" fmla="*/ 0 w 570"/>
              <a:gd name="T9" fmla="*/ 284 h 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0" h="569">
                <a:moveTo>
                  <a:pt x="0" y="284"/>
                </a:moveTo>
                <a:cubicBezTo>
                  <a:pt x="0" y="127"/>
                  <a:pt x="128" y="0"/>
                  <a:pt x="285" y="0"/>
                </a:cubicBezTo>
                <a:cubicBezTo>
                  <a:pt x="442" y="0"/>
                  <a:pt x="569" y="127"/>
                  <a:pt x="569" y="284"/>
                </a:cubicBezTo>
                <a:cubicBezTo>
                  <a:pt x="569" y="441"/>
                  <a:pt x="442" y="568"/>
                  <a:pt x="285" y="568"/>
                </a:cubicBezTo>
                <a:cubicBezTo>
                  <a:pt x="128" y="568"/>
                  <a:pt x="0" y="441"/>
                  <a:pt x="0" y="284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Freeform 26">
            <a:extLst>
              <a:ext uri="{FF2B5EF4-FFF2-40B4-BE49-F238E27FC236}">
                <a16:creationId xmlns:a16="http://schemas.microsoft.com/office/drawing/2014/main" id="{CA916282-D510-46E1-83C9-5C976B174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3992" y="5766609"/>
            <a:ext cx="1870151" cy="1870151"/>
          </a:xfrm>
          <a:custGeom>
            <a:avLst/>
            <a:gdLst>
              <a:gd name="T0" fmla="*/ 0 w 1740"/>
              <a:gd name="T1" fmla="*/ 870 h 1741"/>
              <a:gd name="T2" fmla="*/ 870 w 1740"/>
              <a:gd name="T3" fmla="*/ 0 h 1741"/>
              <a:gd name="T4" fmla="*/ 1739 w 1740"/>
              <a:gd name="T5" fmla="*/ 870 h 1741"/>
              <a:gd name="T6" fmla="*/ 870 w 1740"/>
              <a:gd name="T7" fmla="*/ 1740 h 1741"/>
              <a:gd name="T8" fmla="*/ 0 w 1740"/>
              <a:gd name="T9" fmla="*/ 870 h 1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0" h="1741">
                <a:moveTo>
                  <a:pt x="0" y="870"/>
                </a:moveTo>
                <a:cubicBezTo>
                  <a:pt x="0" y="390"/>
                  <a:pt x="389" y="0"/>
                  <a:pt x="870" y="0"/>
                </a:cubicBezTo>
                <a:cubicBezTo>
                  <a:pt x="1349" y="0"/>
                  <a:pt x="1739" y="390"/>
                  <a:pt x="1739" y="870"/>
                </a:cubicBezTo>
                <a:cubicBezTo>
                  <a:pt x="1739" y="1350"/>
                  <a:pt x="1349" y="1740"/>
                  <a:pt x="870" y="1740"/>
                </a:cubicBezTo>
                <a:cubicBezTo>
                  <a:pt x="389" y="1740"/>
                  <a:pt x="0" y="1350"/>
                  <a:pt x="0" y="87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Freeform 27">
            <a:extLst>
              <a:ext uri="{FF2B5EF4-FFF2-40B4-BE49-F238E27FC236}">
                <a16:creationId xmlns:a16="http://schemas.microsoft.com/office/drawing/2014/main" id="{6C148932-A900-4D00-BB58-0E81090B6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9905" y="6092522"/>
            <a:ext cx="1218324" cy="1218324"/>
          </a:xfrm>
          <a:custGeom>
            <a:avLst/>
            <a:gdLst>
              <a:gd name="T0" fmla="*/ 0 w 1416"/>
              <a:gd name="T1" fmla="*/ 708 h 1416"/>
              <a:gd name="T2" fmla="*/ 708 w 1416"/>
              <a:gd name="T3" fmla="*/ 0 h 1416"/>
              <a:gd name="T4" fmla="*/ 1415 w 1416"/>
              <a:gd name="T5" fmla="*/ 708 h 1416"/>
              <a:gd name="T6" fmla="*/ 708 w 1416"/>
              <a:gd name="T7" fmla="*/ 1415 h 1416"/>
              <a:gd name="T8" fmla="*/ 0 w 1416"/>
              <a:gd name="T9" fmla="*/ 708 h 1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6" h="1416">
                <a:moveTo>
                  <a:pt x="0" y="708"/>
                </a:moveTo>
                <a:cubicBezTo>
                  <a:pt x="0" y="317"/>
                  <a:pt x="316" y="0"/>
                  <a:pt x="708" y="0"/>
                </a:cubicBezTo>
                <a:cubicBezTo>
                  <a:pt x="1098" y="0"/>
                  <a:pt x="1415" y="317"/>
                  <a:pt x="1415" y="708"/>
                </a:cubicBezTo>
                <a:cubicBezTo>
                  <a:pt x="1415" y="1099"/>
                  <a:pt x="1098" y="1415"/>
                  <a:pt x="708" y="1415"/>
                </a:cubicBezTo>
                <a:cubicBezTo>
                  <a:pt x="316" y="1415"/>
                  <a:pt x="0" y="1099"/>
                  <a:pt x="0" y="708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9C01DB9E-718E-432A-95FE-93CBB6F8EA9B}"/>
              </a:ext>
            </a:extLst>
          </p:cNvPr>
          <p:cNvSpPr txBox="1">
            <a:spLocks/>
          </p:cNvSpPr>
          <p:nvPr/>
        </p:nvSpPr>
        <p:spPr>
          <a:xfrm>
            <a:off x="2780645" y="613098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9" name="TextBox 46">
            <a:extLst>
              <a:ext uri="{FF2B5EF4-FFF2-40B4-BE49-F238E27FC236}">
                <a16:creationId xmlns:a16="http://schemas.microsoft.com/office/drawing/2014/main" id="{EEB32374-A550-4FF8-96C7-AB4110765010}"/>
              </a:ext>
            </a:extLst>
          </p:cNvPr>
          <p:cNvSpPr txBox="1"/>
          <p:nvPr/>
        </p:nvSpPr>
        <p:spPr>
          <a:xfrm>
            <a:off x="1993447" y="6283833"/>
            <a:ext cx="391454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33" name="Freeform 23">
            <a:extLst>
              <a:ext uri="{FF2B5EF4-FFF2-40B4-BE49-F238E27FC236}">
                <a16:creationId xmlns:a16="http://schemas.microsoft.com/office/drawing/2014/main" id="{75B07C64-690D-47A9-931E-B9E1D9698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5519" y="3697805"/>
            <a:ext cx="1131560" cy="1358819"/>
          </a:xfrm>
          <a:custGeom>
            <a:avLst/>
            <a:gdLst>
              <a:gd name="T0" fmla="*/ 158 w 1053"/>
              <a:gd name="T1" fmla="*/ 817 h 1267"/>
              <a:gd name="T2" fmla="*/ 104 w 1053"/>
              <a:gd name="T3" fmla="*/ 244 h 1267"/>
              <a:gd name="T4" fmla="*/ 494 w 1053"/>
              <a:gd name="T5" fmla="*/ 0 h 1267"/>
              <a:gd name="T6" fmla="*/ 526 w 1053"/>
              <a:gd name="T7" fmla="*/ 0 h 1267"/>
              <a:gd name="T8" fmla="*/ 557 w 1053"/>
              <a:gd name="T9" fmla="*/ 0 h 1267"/>
              <a:gd name="T10" fmla="*/ 947 w 1053"/>
              <a:gd name="T11" fmla="*/ 244 h 1267"/>
              <a:gd name="T12" fmla="*/ 893 w 1053"/>
              <a:gd name="T13" fmla="*/ 817 h 1267"/>
              <a:gd name="T14" fmla="*/ 526 w 1053"/>
              <a:gd name="T15" fmla="*/ 1266 h 1267"/>
              <a:gd name="T16" fmla="*/ 158 w 1053"/>
              <a:gd name="T17" fmla="*/ 817 h 1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53" h="1267">
                <a:moveTo>
                  <a:pt x="158" y="817"/>
                </a:moveTo>
                <a:cubicBezTo>
                  <a:pt x="25" y="654"/>
                  <a:pt x="0" y="425"/>
                  <a:pt x="104" y="244"/>
                </a:cubicBezTo>
                <a:cubicBezTo>
                  <a:pt x="182" y="109"/>
                  <a:pt x="319" y="11"/>
                  <a:pt x="494" y="0"/>
                </a:cubicBezTo>
                <a:cubicBezTo>
                  <a:pt x="504" y="0"/>
                  <a:pt x="515" y="0"/>
                  <a:pt x="526" y="0"/>
                </a:cubicBezTo>
                <a:cubicBezTo>
                  <a:pt x="536" y="0"/>
                  <a:pt x="547" y="0"/>
                  <a:pt x="557" y="0"/>
                </a:cubicBezTo>
                <a:cubicBezTo>
                  <a:pt x="732" y="11"/>
                  <a:pt x="870" y="109"/>
                  <a:pt x="947" y="244"/>
                </a:cubicBezTo>
                <a:cubicBezTo>
                  <a:pt x="1052" y="425"/>
                  <a:pt x="1026" y="654"/>
                  <a:pt x="893" y="817"/>
                </a:cubicBezTo>
                <a:lnTo>
                  <a:pt x="526" y="1266"/>
                </a:lnTo>
                <a:lnTo>
                  <a:pt x="158" y="81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" name="Freeform 24">
            <a:extLst>
              <a:ext uri="{FF2B5EF4-FFF2-40B4-BE49-F238E27FC236}">
                <a16:creationId xmlns:a16="http://schemas.microsoft.com/office/drawing/2014/main" id="{2DDF5E23-031C-4017-9D0D-8E3337625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6104" y="3915594"/>
            <a:ext cx="610759" cy="610759"/>
          </a:xfrm>
          <a:custGeom>
            <a:avLst/>
            <a:gdLst>
              <a:gd name="T0" fmla="*/ 0 w 570"/>
              <a:gd name="T1" fmla="*/ 284 h 569"/>
              <a:gd name="T2" fmla="*/ 285 w 570"/>
              <a:gd name="T3" fmla="*/ 0 h 569"/>
              <a:gd name="T4" fmla="*/ 569 w 570"/>
              <a:gd name="T5" fmla="*/ 284 h 569"/>
              <a:gd name="T6" fmla="*/ 285 w 570"/>
              <a:gd name="T7" fmla="*/ 568 h 569"/>
              <a:gd name="T8" fmla="*/ 0 w 570"/>
              <a:gd name="T9" fmla="*/ 284 h 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0" h="569">
                <a:moveTo>
                  <a:pt x="0" y="284"/>
                </a:moveTo>
                <a:cubicBezTo>
                  <a:pt x="0" y="127"/>
                  <a:pt x="128" y="0"/>
                  <a:pt x="285" y="0"/>
                </a:cubicBezTo>
                <a:cubicBezTo>
                  <a:pt x="442" y="0"/>
                  <a:pt x="569" y="127"/>
                  <a:pt x="569" y="284"/>
                </a:cubicBezTo>
                <a:cubicBezTo>
                  <a:pt x="569" y="441"/>
                  <a:pt x="442" y="568"/>
                  <a:pt x="285" y="568"/>
                </a:cubicBezTo>
                <a:cubicBezTo>
                  <a:pt x="128" y="568"/>
                  <a:pt x="0" y="441"/>
                  <a:pt x="0" y="284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5" name="Freeform 26">
            <a:extLst>
              <a:ext uri="{FF2B5EF4-FFF2-40B4-BE49-F238E27FC236}">
                <a16:creationId xmlns:a16="http://schemas.microsoft.com/office/drawing/2014/main" id="{B573EAA1-D726-45AA-92FC-1029DE913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1007" y="3442139"/>
            <a:ext cx="1870151" cy="1870151"/>
          </a:xfrm>
          <a:custGeom>
            <a:avLst/>
            <a:gdLst>
              <a:gd name="T0" fmla="*/ 0 w 1740"/>
              <a:gd name="T1" fmla="*/ 870 h 1741"/>
              <a:gd name="T2" fmla="*/ 870 w 1740"/>
              <a:gd name="T3" fmla="*/ 0 h 1741"/>
              <a:gd name="T4" fmla="*/ 1739 w 1740"/>
              <a:gd name="T5" fmla="*/ 870 h 1741"/>
              <a:gd name="T6" fmla="*/ 870 w 1740"/>
              <a:gd name="T7" fmla="*/ 1740 h 1741"/>
              <a:gd name="T8" fmla="*/ 0 w 1740"/>
              <a:gd name="T9" fmla="*/ 870 h 1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0" h="1741">
                <a:moveTo>
                  <a:pt x="0" y="870"/>
                </a:moveTo>
                <a:cubicBezTo>
                  <a:pt x="0" y="390"/>
                  <a:pt x="389" y="0"/>
                  <a:pt x="870" y="0"/>
                </a:cubicBezTo>
                <a:cubicBezTo>
                  <a:pt x="1349" y="0"/>
                  <a:pt x="1739" y="390"/>
                  <a:pt x="1739" y="870"/>
                </a:cubicBezTo>
                <a:cubicBezTo>
                  <a:pt x="1739" y="1350"/>
                  <a:pt x="1349" y="1740"/>
                  <a:pt x="870" y="1740"/>
                </a:cubicBezTo>
                <a:cubicBezTo>
                  <a:pt x="389" y="1740"/>
                  <a:pt x="0" y="1350"/>
                  <a:pt x="0" y="87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" name="Freeform 27">
            <a:extLst>
              <a:ext uri="{FF2B5EF4-FFF2-40B4-BE49-F238E27FC236}">
                <a16:creationId xmlns:a16="http://schemas.microsoft.com/office/drawing/2014/main" id="{A5511C50-4BB9-4DCB-BE7C-944075538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6920" y="3768052"/>
            <a:ext cx="1218324" cy="1218324"/>
          </a:xfrm>
          <a:custGeom>
            <a:avLst/>
            <a:gdLst>
              <a:gd name="T0" fmla="*/ 0 w 1416"/>
              <a:gd name="T1" fmla="*/ 708 h 1416"/>
              <a:gd name="T2" fmla="*/ 708 w 1416"/>
              <a:gd name="T3" fmla="*/ 0 h 1416"/>
              <a:gd name="T4" fmla="*/ 1415 w 1416"/>
              <a:gd name="T5" fmla="*/ 708 h 1416"/>
              <a:gd name="T6" fmla="*/ 708 w 1416"/>
              <a:gd name="T7" fmla="*/ 1415 h 1416"/>
              <a:gd name="T8" fmla="*/ 0 w 1416"/>
              <a:gd name="T9" fmla="*/ 708 h 1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6" h="1416">
                <a:moveTo>
                  <a:pt x="0" y="708"/>
                </a:moveTo>
                <a:cubicBezTo>
                  <a:pt x="0" y="317"/>
                  <a:pt x="316" y="0"/>
                  <a:pt x="708" y="0"/>
                </a:cubicBezTo>
                <a:cubicBezTo>
                  <a:pt x="1098" y="0"/>
                  <a:pt x="1415" y="317"/>
                  <a:pt x="1415" y="708"/>
                </a:cubicBezTo>
                <a:cubicBezTo>
                  <a:pt x="1415" y="1099"/>
                  <a:pt x="1098" y="1415"/>
                  <a:pt x="708" y="1415"/>
                </a:cubicBezTo>
                <a:cubicBezTo>
                  <a:pt x="316" y="1415"/>
                  <a:pt x="0" y="1099"/>
                  <a:pt x="0" y="708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" name="Subtitle 2">
            <a:extLst>
              <a:ext uri="{FF2B5EF4-FFF2-40B4-BE49-F238E27FC236}">
                <a16:creationId xmlns:a16="http://schemas.microsoft.com/office/drawing/2014/main" id="{99C5C01C-D910-4128-B6FE-F58C3421AB83}"/>
              </a:ext>
            </a:extLst>
          </p:cNvPr>
          <p:cNvSpPr txBox="1">
            <a:spLocks/>
          </p:cNvSpPr>
          <p:nvPr/>
        </p:nvSpPr>
        <p:spPr>
          <a:xfrm>
            <a:off x="3927660" y="380651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1" name="TextBox 46">
            <a:extLst>
              <a:ext uri="{FF2B5EF4-FFF2-40B4-BE49-F238E27FC236}">
                <a16:creationId xmlns:a16="http://schemas.microsoft.com/office/drawing/2014/main" id="{2E35BE1B-044E-4755-BD45-2ECFD3EBB9F7}"/>
              </a:ext>
            </a:extLst>
          </p:cNvPr>
          <p:cNvSpPr txBox="1"/>
          <p:nvPr/>
        </p:nvSpPr>
        <p:spPr>
          <a:xfrm>
            <a:off x="3178935" y="3959363"/>
            <a:ext cx="314509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177" name="Shape 2810">
            <a:extLst>
              <a:ext uri="{FF2B5EF4-FFF2-40B4-BE49-F238E27FC236}">
                <a16:creationId xmlns:a16="http://schemas.microsoft.com/office/drawing/2014/main" id="{4E9BB502-E0F0-41A3-852C-9F4BE175DBDC}"/>
              </a:ext>
            </a:extLst>
          </p:cNvPr>
          <p:cNvSpPr>
            <a:spLocks noChangeAspect="1"/>
          </p:cNvSpPr>
          <p:nvPr/>
        </p:nvSpPr>
        <p:spPr>
          <a:xfrm>
            <a:off x="8986755" y="4123280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5" name="Shape 2828">
            <a:extLst>
              <a:ext uri="{FF2B5EF4-FFF2-40B4-BE49-F238E27FC236}">
                <a16:creationId xmlns:a16="http://schemas.microsoft.com/office/drawing/2014/main" id="{E4220288-B699-4746-BB99-DB9CE1F231C0}"/>
              </a:ext>
            </a:extLst>
          </p:cNvPr>
          <p:cNvSpPr>
            <a:spLocks noChangeAspect="1"/>
          </p:cNvSpPr>
          <p:nvPr/>
        </p:nvSpPr>
        <p:spPr>
          <a:xfrm>
            <a:off x="7890526" y="6422357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6" name="Shape 2815">
            <a:extLst>
              <a:ext uri="{FF2B5EF4-FFF2-40B4-BE49-F238E27FC236}">
                <a16:creationId xmlns:a16="http://schemas.microsoft.com/office/drawing/2014/main" id="{41C563B0-7830-4987-A150-8A5116FA7FC4}"/>
              </a:ext>
            </a:extLst>
          </p:cNvPr>
          <p:cNvSpPr>
            <a:spLocks noChangeAspect="1"/>
          </p:cNvSpPr>
          <p:nvPr/>
        </p:nvSpPr>
        <p:spPr>
          <a:xfrm flipH="1">
            <a:off x="7867358" y="8758608"/>
            <a:ext cx="507869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7" y="20618"/>
                </a:moveTo>
                <a:lnTo>
                  <a:pt x="1300" y="19636"/>
                </a:lnTo>
                <a:lnTo>
                  <a:pt x="20300" y="19636"/>
                </a:lnTo>
                <a:lnTo>
                  <a:pt x="20443" y="20618"/>
                </a:lnTo>
                <a:cubicBezTo>
                  <a:pt x="20443" y="20618"/>
                  <a:pt x="1157" y="20618"/>
                  <a:pt x="1157" y="20618"/>
                </a:cubicBezTo>
                <a:close/>
                <a:moveTo>
                  <a:pt x="3172" y="6873"/>
                </a:moveTo>
                <a:lnTo>
                  <a:pt x="6480" y="6873"/>
                </a:lnTo>
                <a:lnTo>
                  <a:pt x="6480" y="8973"/>
                </a:lnTo>
                <a:cubicBezTo>
                  <a:pt x="6158" y="9143"/>
                  <a:pt x="5940" y="9456"/>
                  <a:pt x="5940" y="9818"/>
                </a:cubicBezTo>
                <a:cubicBezTo>
                  <a:pt x="5940" y="10360"/>
                  <a:pt x="6424" y="10800"/>
                  <a:pt x="7020" y="10800"/>
                </a:cubicBezTo>
                <a:cubicBezTo>
                  <a:pt x="7616" y="10800"/>
                  <a:pt x="8100" y="10360"/>
                  <a:pt x="8100" y="9818"/>
                </a:cubicBezTo>
                <a:cubicBezTo>
                  <a:pt x="8100" y="9456"/>
                  <a:pt x="7882" y="9143"/>
                  <a:pt x="7560" y="8973"/>
                </a:cubicBezTo>
                <a:lnTo>
                  <a:pt x="7560" y="6873"/>
                </a:lnTo>
                <a:lnTo>
                  <a:pt x="14040" y="6873"/>
                </a:lnTo>
                <a:lnTo>
                  <a:pt x="14040" y="8973"/>
                </a:lnTo>
                <a:cubicBezTo>
                  <a:pt x="13718" y="9143"/>
                  <a:pt x="13500" y="9456"/>
                  <a:pt x="13500" y="9818"/>
                </a:cubicBezTo>
                <a:cubicBezTo>
                  <a:pt x="13500" y="10360"/>
                  <a:pt x="13984" y="10800"/>
                  <a:pt x="14580" y="10800"/>
                </a:cubicBezTo>
                <a:cubicBezTo>
                  <a:pt x="15176" y="10800"/>
                  <a:pt x="15660" y="10360"/>
                  <a:pt x="15660" y="9818"/>
                </a:cubicBezTo>
                <a:cubicBezTo>
                  <a:pt x="15660" y="9456"/>
                  <a:pt x="15442" y="9143"/>
                  <a:pt x="15120" y="8973"/>
                </a:cubicBezTo>
                <a:lnTo>
                  <a:pt x="15120" y="6873"/>
                </a:lnTo>
                <a:lnTo>
                  <a:pt x="18428" y="6873"/>
                </a:lnTo>
                <a:lnTo>
                  <a:pt x="20155" y="18655"/>
                </a:lnTo>
                <a:lnTo>
                  <a:pt x="1445" y="18655"/>
                </a:lnTo>
                <a:cubicBezTo>
                  <a:pt x="1445" y="18655"/>
                  <a:pt x="3172" y="6873"/>
                  <a:pt x="3172" y="6873"/>
                </a:cubicBezTo>
                <a:close/>
                <a:moveTo>
                  <a:pt x="7560" y="3927"/>
                </a:moveTo>
                <a:cubicBezTo>
                  <a:pt x="7560" y="2301"/>
                  <a:pt x="9011" y="982"/>
                  <a:pt x="10800" y="982"/>
                </a:cubicBezTo>
                <a:cubicBezTo>
                  <a:pt x="12590" y="982"/>
                  <a:pt x="14040" y="2301"/>
                  <a:pt x="14040" y="3927"/>
                </a:cubicBezTo>
                <a:lnTo>
                  <a:pt x="14040" y="5891"/>
                </a:lnTo>
                <a:lnTo>
                  <a:pt x="7560" y="5891"/>
                </a:lnTo>
                <a:cubicBezTo>
                  <a:pt x="7560" y="5891"/>
                  <a:pt x="7560" y="3927"/>
                  <a:pt x="7560" y="3927"/>
                </a:cubicBezTo>
                <a:close/>
                <a:moveTo>
                  <a:pt x="21586" y="21045"/>
                </a:moveTo>
                <a:lnTo>
                  <a:pt x="21595" y="21044"/>
                </a:lnTo>
                <a:lnTo>
                  <a:pt x="19435" y="6317"/>
                </a:lnTo>
                <a:lnTo>
                  <a:pt x="19426" y="6318"/>
                </a:lnTo>
                <a:cubicBezTo>
                  <a:pt x="19390" y="6079"/>
                  <a:pt x="19173" y="5891"/>
                  <a:pt x="18900" y="5891"/>
                </a:cubicBezTo>
                <a:lnTo>
                  <a:pt x="15120" y="5891"/>
                </a:lnTo>
                <a:lnTo>
                  <a:pt x="15120" y="3927"/>
                </a:lnTo>
                <a:cubicBezTo>
                  <a:pt x="15120" y="1758"/>
                  <a:pt x="13186" y="0"/>
                  <a:pt x="10800" y="0"/>
                </a:cubicBezTo>
                <a:cubicBezTo>
                  <a:pt x="8414" y="0"/>
                  <a:pt x="6480" y="1758"/>
                  <a:pt x="6480" y="3927"/>
                </a:cubicBezTo>
                <a:lnTo>
                  <a:pt x="6480" y="5891"/>
                </a:lnTo>
                <a:lnTo>
                  <a:pt x="2700" y="5891"/>
                </a:lnTo>
                <a:cubicBezTo>
                  <a:pt x="2427" y="5891"/>
                  <a:pt x="2210" y="6079"/>
                  <a:pt x="2174" y="6318"/>
                </a:cubicBezTo>
                <a:lnTo>
                  <a:pt x="2165" y="6317"/>
                </a:lnTo>
                <a:lnTo>
                  <a:pt x="5" y="21044"/>
                </a:lnTo>
                <a:lnTo>
                  <a:pt x="14" y="21045"/>
                </a:lnTo>
                <a:cubicBezTo>
                  <a:pt x="11" y="21067"/>
                  <a:pt x="0" y="21087"/>
                  <a:pt x="0" y="21109"/>
                </a:cubicBezTo>
                <a:cubicBezTo>
                  <a:pt x="0" y="21381"/>
                  <a:pt x="242" y="21600"/>
                  <a:pt x="540" y="21600"/>
                </a:cubicBezTo>
                <a:lnTo>
                  <a:pt x="21060" y="21600"/>
                </a:lnTo>
                <a:cubicBezTo>
                  <a:pt x="21358" y="21600"/>
                  <a:pt x="21600" y="21381"/>
                  <a:pt x="21600" y="21109"/>
                </a:cubicBezTo>
                <a:cubicBezTo>
                  <a:pt x="21600" y="21087"/>
                  <a:pt x="21589" y="21067"/>
                  <a:pt x="21586" y="21045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7" name="Shape 2836">
            <a:extLst>
              <a:ext uri="{FF2B5EF4-FFF2-40B4-BE49-F238E27FC236}">
                <a16:creationId xmlns:a16="http://schemas.microsoft.com/office/drawing/2014/main" id="{00E7CD89-A09F-45A1-998E-9EA43193B0A0}"/>
              </a:ext>
            </a:extLst>
          </p:cNvPr>
          <p:cNvSpPr>
            <a:spLocks noChangeAspect="1"/>
          </p:cNvSpPr>
          <p:nvPr/>
        </p:nvSpPr>
        <p:spPr>
          <a:xfrm flipH="1">
            <a:off x="9008153" y="11201438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2978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6AC73E05-E31F-4C83-9A7A-CEAB040D09BD}"/>
              </a:ext>
            </a:extLst>
          </p:cNvPr>
          <p:cNvSpPr txBox="1">
            <a:spLocks/>
          </p:cNvSpPr>
          <p:nvPr/>
        </p:nvSpPr>
        <p:spPr>
          <a:xfrm flipH="1">
            <a:off x="6435701" y="512344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E84D0029-5176-4F7F-9307-E212EBB66521}"/>
              </a:ext>
            </a:extLst>
          </p:cNvPr>
          <p:cNvSpPr txBox="1">
            <a:spLocks/>
          </p:cNvSpPr>
          <p:nvPr/>
        </p:nvSpPr>
        <p:spPr>
          <a:xfrm flipH="1">
            <a:off x="7174628" y="729845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0E1F9BFE-AB13-4225-AB92-2DE19CE4E0B0}"/>
              </a:ext>
            </a:extLst>
          </p:cNvPr>
          <p:cNvSpPr txBox="1">
            <a:spLocks/>
          </p:cNvSpPr>
          <p:nvPr/>
        </p:nvSpPr>
        <p:spPr>
          <a:xfrm flipH="1">
            <a:off x="6435701" y="947166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64887337-E772-4405-B332-2C2773EB7144}"/>
              </a:ext>
            </a:extLst>
          </p:cNvPr>
          <p:cNvSpPr txBox="1">
            <a:spLocks/>
          </p:cNvSpPr>
          <p:nvPr/>
        </p:nvSpPr>
        <p:spPr>
          <a:xfrm flipH="1">
            <a:off x="3844149" y="1164488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5CFB983B-9CFD-439F-A635-1A9D0A4781A6}"/>
              </a:ext>
            </a:extLst>
          </p:cNvPr>
          <p:cNvSpPr txBox="1">
            <a:spLocks/>
          </p:cNvSpPr>
          <p:nvPr/>
        </p:nvSpPr>
        <p:spPr>
          <a:xfrm flipH="1">
            <a:off x="3844149" y="294842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3" name="TextBox 2">
            <a:extLst>
              <a:ext uri="{FF2B5EF4-FFF2-40B4-BE49-F238E27FC236}">
                <a16:creationId xmlns:a16="http://schemas.microsoft.com/office/drawing/2014/main" id="{311A9C72-6ED5-4E12-9AE3-4E23AA0A6080}"/>
              </a:ext>
            </a:extLst>
          </p:cNvPr>
          <p:cNvSpPr txBox="1"/>
          <p:nvPr/>
        </p:nvSpPr>
        <p:spPr>
          <a:xfrm>
            <a:off x="2196672" y="6953519"/>
            <a:ext cx="1225014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60" name="Freeform 3">
            <a:extLst>
              <a:ext uri="{FF2B5EF4-FFF2-40B4-BE49-F238E27FC236}">
                <a16:creationId xmlns:a16="http://schemas.microsoft.com/office/drawing/2014/main" id="{D7B257B1-6BE0-473B-BFBD-590F79A11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8340" y="6753512"/>
            <a:ext cx="1896746" cy="2185117"/>
          </a:xfrm>
          <a:custGeom>
            <a:avLst/>
            <a:gdLst>
              <a:gd name="T0" fmla="*/ 0 w 4119"/>
              <a:gd name="T1" fmla="*/ 455771731 h 4743"/>
              <a:gd name="T2" fmla="*/ 489941440 w 4119"/>
              <a:gd name="T3" fmla="*/ 615045644 h 4743"/>
              <a:gd name="T4" fmla="*/ 533610013 w 4119"/>
              <a:gd name="T5" fmla="*/ 307522822 h 4743"/>
              <a:gd name="T6" fmla="*/ 489941440 w 4119"/>
              <a:gd name="T7" fmla="*/ 0 h 4743"/>
              <a:gd name="T8" fmla="*/ 0 w 4119"/>
              <a:gd name="T9" fmla="*/ 159273553 h 4743"/>
              <a:gd name="T10" fmla="*/ 19177873 w 4119"/>
              <a:gd name="T11" fmla="*/ 307522822 h 4743"/>
              <a:gd name="T12" fmla="*/ 0 w 4119"/>
              <a:gd name="T13" fmla="*/ 455771731 h 474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119" h="4743">
                <a:moveTo>
                  <a:pt x="0" y="3514"/>
                </a:moveTo>
                <a:lnTo>
                  <a:pt x="3781" y="4742"/>
                </a:lnTo>
                <a:cubicBezTo>
                  <a:pt x="4001" y="3990"/>
                  <a:pt x="4118" y="3194"/>
                  <a:pt x="4118" y="2371"/>
                </a:cubicBezTo>
                <a:cubicBezTo>
                  <a:pt x="4118" y="1548"/>
                  <a:pt x="4001" y="752"/>
                  <a:pt x="3781" y="0"/>
                </a:cubicBezTo>
                <a:lnTo>
                  <a:pt x="0" y="1228"/>
                </a:lnTo>
                <a:cubicBezTo>
                  <a:pt x="97" y="1596"/>
                  <a:pt x="148" y="1980"/>
                  <a:pt x="148" y="2371"/>
                </a:cubicBezTo>
                <a:cubicBezTo>
                  <a:pt x="148" y="2762"/>
                  <a:pt x="97" y="3145"/>
                  <a:pt x="0" y="351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Freeform 4">
            <a:extLst>
              <a:ext uri="{FF2B5EF4-FFF2-40B4-BE49-F238E27FC236}">
                <a16:creationId xmlns:a16="http://schemas.microsoft.com/office/drawing/2014/main" id="{C186F98D-9799-4D4D-8062-92C46F3FC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7876" y="4771473"/>
            <a:ext cx="2359764" cy="2333364"/>
          </a:xfrm>
          <a:custGeom>
            <a:avLst/>
            <a:gdLst>
              <a:gd name="T0" fmla="*/ 174188945 w 5124"/>
              <a:gd name="T1" fmla="*/ 656753795 h 5065"/>
              <a:gd name="T2" fmla="*/ 663965998 w 5124"/>
              <a:gd name="T3" fmla="*/ 497623135 h 5065"/>
              <a:gd name="T4" fmla="*/ 518808364 w 5124"/>
              <a:gd name="T5" fmla="*/ 223068143 h 5065"/>
              <a:gd name="T6" fmla="*/ 302757104 w 5124"/>
              <a:gd name="T7" fmla="*/ 0 h 5065"/>
              <a:gd name="T8" fmla="*/ 0 w 5124"/>
              <a:gd name="T9" fmla="*/ 417085285 h 5065"/>
              <a:gd name="T10" fmla="*/ 43417544 w 5124"/>
              <a:gd name="T11" fmla="*/ 456381510 h 5065"/>
              <a:gd name="T12" fmla="*/ 174188945 w 5124"/>
              <a:gd name="T13" fmla="*/ 656753795 h 50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124" h="5065">
                <a:moveTo>
                  <a:pt x="1344" y="5064"/>
                </a:moveTo>
                <a:lnTo>
                  <a:pt x="5123" y="3837"/>
                </a:lnTo>
                <a:cubicBezTo>
                  <a:pt x="4859" y="3099"/>
                  <a:pt x="4487" y="2386"/>
                  <a:pt x="4003" y="1720"/>
                </a:cubicBezTo>
                <a:cubicBezTo>
                  <a:pt x="3519" y="1054"/>
                  <a:pt x="2956" y="479"/>
                  <a:pt x="2336" y="0"/>
                </a:cubicBezTo>
                <a:lnTo>
                  <a:pt x="0" y="3216"/>
                </a:lnTo>
                <a:cubicBezTo>
                  <a:pt x="116" y="3310"/>
                  <a:pt x="228" y="3412"/>
                  <a:pt x="335" y="3519"/>
                </a:cubicBezTo>
                <a:cubicBezTo>
                  <a:pt x="782" y="3966"/>
                  <a:pt x="1123" y="4491"/>
                  <a:pt x="1344" y="506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Freeform 5">
            <a:extLst>
              <a:ext uri="{FF2B5EF4-FFF2-40B4-BE49-F238E27FC236}">
                <a16:creationId xmlns:a16="http://schemas.microsoft.com/office/drawing/2014/main" id="{5F386EEE-E2F1-4632-84ED-EAD4C230A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900" y="3961193"/>
            <a:ext cx="2077485" cy="2156686"/>
          </a:xfrm>
          <a:custGeom>
            <a:avLst/>
            <a:gdLst>
              <a:gd name="T0" fmla="*/ 584533436 w 4511"/>
              <a:gd name="T1" fmla="*/ 190166289 h 4681"/>
              <a:gd name="T2" fmla="*/ 305745910 w 4511"/>
              <a:gd name="T3" fmla="*/ 53443570 h 4681"/>
              <a:gd name="T4" fmla="*/ 0 w 4511"/>
              <a:gd name="T5" fmla="*/ 0 h 4681"/>
              <a:gd name="T6" fmla="*/ 0 w 4511"/>
              <a:gd name="T7" fmla="*/ 515627970 h 4681"/>
              <a:gd name="T8" fmla="*/ 281898026 w 4511"/>
              <a:gd name="T9" fmla="*/ 607078866 h 4681"/>
              <a:gd name="T10" fmla="*/ 584533436 w 4511"/>
              <a:gd name="T11" fmla="*/ 190166289 h 46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511" h="4681">
                <a:moveTo>
                  <a:pt x="4510" y="1466"/>
                </a:moveTo>
                <a:cubicBezTo>
                  <a:pt x="3862" y="1025"/>
                  <a:pt x="3142" y="666"/>
                  <a:pt x="2359" y="412"/>
                </a:cubicBezTo>
                <a:cubicBezTo>
                  <a:pt x="1576" y="158"/>
                  <a:pt x="783" y="24"/>
                  <a:pt x="0" y="0"/>
                </a:cubicBezTo>
                <a:lnTo>
                  <a:pt x="0" y="3975"/>
                </a:lnTo>
                <a:cubicBezTo>
                  <a:pt x="782" y="4017"/>
                  <a:pt x="1527" y="4261"/>
                  <a:pt x="2175" y="4680"/>
                </a:cubicBezTo>
                <a:lnTo>
                  <a:pt x="4510" y="146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Freeform 6">
            <a:extLst>
              <a:ext uri="{FF2B5EF4-FFF2-40B4-BE49-F238E27FC236}">
                <a16:creationId xmlns:a16="http://schemas.microsoft.com/office/drawing/2014/main" id="{DD44163C-F20F-4F15-AA96-E615550E4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7876" y="8589334"/>
            <a:ext cx="2359764" cy="2333364"/>
          </a:xfrm>
          <a:custGeom>
            <a:avLst/>
            <a:gdLst>
              <a:gd name="T0" fmla="*/ 0 w 5124"/>
              <a:gd name="T1" fmla="*/ 239833273 h 5066"/>
              <a:gd name="T2" fmla="*/ 302757104 w 5124"/>
              <a:gd name="T3" fmla="*/ 656624156 h 5066"/>
              <a:gd name="T4" fmla="*/ 518808364 w 5124"/>
              <a:gd name="T5" fmla="*/ 433644331 h 5066"/>
              <a:gd name="T6" fmla="*/ 663965998 w 5124"/>
              <a:gd name="T7" fmla="*/ 159326803 h 5066"/>
              <a:gd name="T8" fmla="*/ 174188945 w 5124"/>
              <a:gd name="T9" fmla="*/ 0 h 5066"/>
              <a:gd name="T10" fmla="*/ 43417544 w 5124"/>
              <a:gd name="T11" fmla="*/ 200422746 h 5066"/>
              <a:gd name="T12" fmla="*/ 0 w 5124"/>
              <a:gd name="T13" fmla="*/ 239833273 h 506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124" h="5066">
                <a:moveTo>
                  <a:pt x="0" y="1850"/>
                </a:moveTo>
                <a:lnTo>
                  <a:pt x="2336" y="5065"/>
                </a:lnTo>
                <a:cubicBezTo>
                  <a:pt x="2956" y="4585"/>
                  <a:pt x="3519" y="4011"/>
                  <a:pt x="4003" y="3345"/>
                </a:cubicBezTo>
                <a:cubicBezTo>
                  <a:pt x="4487" y="2679"/>
                  <a:pt x="4859" y="1966"/>
                  <a:pt x="5123" y="1229"/>
                </a:cubicBezTo>
                <a:lnTo>
                  <a:pt x="1344" y="0"/>
                </a:lnTo>
                <a:cubicBezTo>
                  <a:pt x="1123" y="573"/>
                  <a:pt x="782" y="1098"/>
                  <a:pt x="335" y="1546"/>
                </a:cubicBezTo>
                <a:cubicBezTo>
                  <a:pt x="228" y="1653"/>
                  <a:pt x="116" y="1754"/>
                  <a:pt x="0" y="185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Freeform 7">
            <a:extLst>
              <a:ext uri="{FF2B5EF4-FFF2-40B4-BE49-F238E27FC236}">
                <a16:creationId xmlns:a16="http://schemas.microsoft.com/office/drawing/2014/main" id="{6E5174A0-823A-41EF-B72B-D5C395598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900" y="9574263"/>
            <a:ext cx="2077485" cy="2156686"/>
          </a:xfrm>
          <a:custGeom>
            <a:avLst/>
            <a:gdLst>
              <a:gd name="T0" fmla="*/ 0 w 4511"/>
              <a:gd name="T1" fmla="*/ 607078866 h 4681"/>
              <a:gd name="T2" fmla="*/ 305745910 w 4511"/>
              <a:gd name="T3" fmla="*/ 553764955 h 4681"/>
              <a:gd name="T4" fmla="*/ 584533436 w 4511"/>
              <a:gd name="T5" fmla="*/ 417042236 h 4681"/>
              <a:gd name="T6" fmla="*/ 281898026 w 4511"/>
              <a:gd name="T7" fmla="*/ 0 h 4681"/>
              <a:gd name="T8" fmla="*/ 0 w 4511"/>
              <a:gd name="T9" fmla="*/ 91580555 h 4681"/>
              <a:gd name="T10" fmla="*/ 0 w 4511"/>
              <a:gd name="T11" fmla="*/ 607078866 h 46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511" h="4681">
                <a:moveTo>
                  <a:pt x="0" y="4680"/>
                </a:moveTo>
                <a:cubicBezTo>
                  <a:pt x="783" y="4657"/>
                  <a:pt x="1576" y="4523"/>
                  <a:pt x="2359" y="4269"/>
                </a:cubicBezTo>
                <a:cubicBezTo>
                  <a:pt x="3142" y="4014"/>
                  <a:pt x="3862" y="3657"/>
                  <a:pt x="4510" y="3215"/>
                </a:cubicBezTo>
                <a:lnTo>
                  <a:pt x="2175" y="0"/>
                </a:lnTo>
                <a:cubicBezTo>
                  <a:pt x="1527" y="420"/>
                  <a:pt x="782" y="663"/>
                  <a:pt x="0" y="706"/>
                </a:cubicBezTo>
                <a:lnTo>
                  <a:pt x="0" y="468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Freeform 9">
            <a:extLst>
              <a:ext uri="{FF2B5EF4-FFF2-40B4-BE49-F238E27FC236}">
                <a16:creationId xmlns:a16="http://schemas.microsoft.com/office/drawing/2014/main" id="{FF597B55-CAB8-4EE4-9146-E9A56B3F0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5228" y="7320099"/>
            <a:ext cx="800127" cy="1053973"/>
          </a:xfrm>
          <a:custGeom>
            <a:avLst/>
            <a:gdLst>
              <a:gd name="T0" fmla="*/ 21888026 w 1738"/>
              <a:gd name="T1" fmla="*/ 59961484 h 2287"/>
              <a:gd name="T2" fmla="*/ 205799629 w 1738"/>
              <a:gd name="T3" fmla="*/ 0 h 2287"/>
              <a:gd name="T4" fmla="*/ 224967667 w 1738"/>
              <a:gd name="T5" fmla="*/ 148345950 h 2287"/>
              <a:gd name="T6" fmla="*/ 205799629 w 1738"/>
              <a:gd name="T7" fmla="*/ 296691900 h 2287"/>
              <a:gd name="T8" fmla="*/ 21888026 w 1738"/>
              <a:gd name="T9" fmla="*/ 236730416 h 2287"/>
              <a:gd name="T10" fmla="*/ 31601603 w 1738"/>
              <a:gd name="T11" fmla="*/ 166645659 h 2287"/>
              <a:gd name="T12" fmla="*/ 0 w 1738"/>
              <a:gd name="T13" fmla="*/ 148345950 h 2287"/>
              <a:gd name="T14" fmla="*/ 31601603 w 1738"/>
              <a:gd name="T15" fmla="*/ 130045881 h 2287"/>
              <a:gd name="T16" fmla="*/ 21888026 w 1738"/>
              <a:gd name="T17" fmla="*/ 59961484 h 22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738" h="2287">
                <a:moveTo>
                  <a:pt x="169" y="462"/>
                </a:moveTo>
                <a:lnTo>
                  <a:pt x="1589" y="0"/>
                </a:lnTo>
                <a:cubicBezTo>
                  <a:pt x="1686" y="368"/>
                  <a:pt x="1737" y="752"/>
                  <a:pt x="1737" y="1143"/>
                </a:cubicBezTo>
                <a:cubicBezTo>
                  <a:pt x="1737" y="1534"/>
                  <a:pt x="1686" y="1917"/>
                  <a:pt x="1589" y="2286"/>
                </a:cubicBezTo>
                <a:lnTo>
                  <a:pt x="169" y="1824"/>
                </a:lnTo>
                <a:cubicBezTo>
                  <a:pt x="210" y="1649"/>
                  <a:pt x="235" y="1469"/>
                  <a:pt x="244" y="1284"/>
                </a:cubicBezTo>
                <a:lnTo>
                  <a:pt x="0" y="1143"/>
                </a:lnTo>
                <a:lnTo>
                  <a:pt x="244" y="1002"/>
                </a:lnTo>
                <a:cubicBezTo>
                  <a:pt x="235" y="817"/>
                  <a:pt x="210" y="636"/>
                  <a:pt x="169" y="462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10">
            <a:extLst>
              <a:ext uri="{FF2B5EF4-FFF2-40B4-BE49-F238E27FC236}">
                <a16:creationId xmlns:a16="http://schemas.microsoft.com/office/drawing/2014/main" id="{A5312CA8-36CF-4843-8FE6-4635EB072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3749" y="6251910"/>
            <a:ext cx="1023512" cy="1064127"/>
          </a:xfrm>
          <a:custGeom>
            <a:avLst/>
            <a:gdLst>
              <a:gd name="T0" fmla="*/ 0 w 2223"/>
              <a:gd name="T1" fmla="*/ 156515583 h 2311"/>
              <a:gd name="T2" fmla="*/ 113737652 w 2223"/>
              <a:gd name="T3" fmla="*/ 0 h 2311"/>
              <a:gd name="T4" fmla="*/ 157134169 w 2223"/>
              <a:gd name="T5" fmla="*/ 39258569 h 2311"/>
              <a:gd name="T6" fmla="*/ 287841644 w 2223"/>
              <a:gd name="T7" fmla="*/ 239437458 h 2311"/>
              <a:gd name="T8" fmla="*/ 103762856 w 2223"/>
              <a:gd name="T9" fmla="*/ 299296822 h 2311"/>
              <a:gd name="T10" fmla="*/ 70470706 w 2223"/>
              <a:gd name="T11" fmla="*/ 236975743 h 2311"/>
              <a:gd name="T12" fmla="*/ 34069575 w 2223"/>
              <a:gd name="T13" fmla="*/ 240862869 h 2311"/>
              <a:gd name="T14" fmla="*/ 48966624 w 2223"/>
              <a:gd name="T15" fmla="*/ 207434810 h 2311"/>
              <a:gd name="T16" fmla="*/ 0 w 2223"/>
              <a:gd name="T17" fmla="*/ 156515583 h 231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223" h="2311">
                <a:moveTo>
                  <a:pt x="0" y="1208"/>
                </a:moveTo>
                <a:lnTo>
                  <a:pt x="878" y="0"/>
                </a:lnTo>
                <a:cubicBezTo>
                  <a:pt x="994" y="94"/>
                  <a:pt x="1106" y="196"/>
                  <a:pt x="1213" y="303"/>
                </a:cubicBezTo>
                <a:cubicBezTo>
                  <a:pt x="1660" y="750"/>
                  <a:pt x="2001" y="1275"/>
                  <a:pt x="2222" y="1848"/>
                </a:cubicBezTo>
                <a:lnTo>
                  <a:pt x="801" y="2310"/>
                </a:lnTo>
                <a:cubicBezTo>
                  <a:pt x="731" y="2145"/>
                  <a:pt x="645" y="1984"/>
                  <a:pt x="544" y="1829"/>
                </a:cubicBezTo>
                <a:lnTo>
                  <a:pt x="263" y="1859"/>
                </a:lnTo>
                <a:lnTo>
                  <a:pt x="378" y="1601"/>
                </a:lnTo>
                <a:cubicBezTo>
                  <a:pt x="263" y="1456"/>
                  <a:pt x="136" y="1325"/>
                  <a:pt x="0" y="1208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Freeform 11">
            <a:extLst>
              <a:ext uri="{FF2B5EF4-FFF2-40B4-BE49-F238E27FC236}">
                <a16:creationId xmlns:a16="http://schemas.microsoft.com/office/drawing/2014/main" id="{AE3A66FA-F6F3-4B99-B5D8-1608AECEC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901" y="5792955"/>
            <a:ext cx="1001173" cy="881358"/>
          </a:xfrm>
          <a:custGeom>
            <a:avLst/>
            <a:gdLst>
              <a:gd name="T0" fmla="*/ 0 w 2176"/>
              <a:gd name="T1" fmla="*/ 193181974 h 1916"/>
              <a:gd name="T2" fmla="*/ 0 w 2176"/>
              <a:gd name="T3" fmla="*/ 0 h 1916"/>
              <a:gd name="T4" fmla="*/ 281359800 w 2176"/>
              <a:gd name="T5" fmla="*/ 91160095 h 1916"/>
              <a:gd name="T6" fmla="*/ 167522443 w 2176"/>
              <a:gd name="T7" fmla="*/ 247619269 h 1916"/>
              <a:gd name="T8" fmla="*/ 104135679 w 2176"/>
              <a:gd name="T9" fmla="*/ 216844813 h 1916"/>
              <a:gd name="T10" fmla="*/ 76969615 w 2176"/>
              <a:gd name="T11" fmla="*/ 241283288 h 1916"/>
              <a:gd name="T12" fmla="*/ 69337466 w 2176"/>
              <a:gd name="T13" fmla="*/ 205595390 h 1916"/>
              <a:gd name="T14" fmla="*/ 0 w 2176"/>
              <a:gd name="T15" fmla="*/ 193181974 h 191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76" h="1916">
                <a:moveTo>
                  <a:pt x="0" y="1494"/>
                </a:moveTo>
                <a:lnTo>
                  <a:pt x="0" y="0"/>
                </a:lnTo>
                <a:cubicBezTo>
                  <a:pt x="782" y="42"/>
                  <a:pt x="1527" y="286"/>
                  <a:pt x="2175" y="705"/>
                </a:cubicBezTo>
                <a:lnTo>
                  <a:pt x="1295" y="1915"/>
                </a:lnTo>
                <a:cubicBezTo>
                  <a:pt x="1142" y="1822"/>
                  <a:pt x="978" y="1743"/>
                  <a:pt x="805" y="1677"/>
                </a:cubicBezTo>
                <a:lnTo>
                  <a:pt x="595" y="1866"/>
                </a:lnTo>
                <a:lnTo>
                  <a:pt x="536" y="1590"/>
                </a:lnTo>
                <a:cubicBezTo>
                  <a:pt x="358" y="1541"/>
                  <a:pt x="179" y="1509"/>
                  <a:pt x="0" y="1494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12">
            <a:extLst>
              <a:ext uri="{FF2B5EF4-FFF2-40B4-BE49-F238E27FC236}">
                <a16:creationId xmlns:a16="http://schemas.microsoft.com/office/drawing/2014/main" id="{D38BB767-4FFA-44E3-89C9-F245FCC05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3749" y="8376104"/>
            <a:ext cx="1023512" cy="1064127"/>
          </a:xfrm>
          <a:custGeom>
            <a:avLst/>
            <a:gdLst>
              <a:gd name="T0" fmla="*/ 70470706 w 2223"/>
              <a:gd name="T1" fmla="*/ 62137612 h 2312"/>
              <a:gd name="T2" fmla="*/ 103762856 w 2223"/>
              <a:gd name="T3" fmla="*/ 0 h 2312"/>
              <a:gd name="T4" fmla="*/ 287841644 w 2223"/>
              <a:gd name="T5" fmla="*/ 59678042 h 2312"/>
              <a:gd name="T6" fmla="*/ 157134169 w 2223"/>
              <a:gd name="T7" fmla="*/ 259813524 h 2312"/>
              <a:gd name="T8" fmla="*/ 113737652 w 2223"/>
              <a:gd name="T9" fmla="*/ 299167369 h 2312"/>
              <a:gd name="T10" fmla="*/ 0 w 2223"/>
              <a:gd name="T11" fmla="*/ 142657957 h 2312"/>
              <a:gd name="T12" fmla="*/ 48966624 w 2223"/>
              <a:gd name="T13" fmla="*/ 91782702 h 2312"/>
              <a:gd name="T14" fmla="*/ 34069575 w 2223"/>
              <a:gd name="T15" fmla="*/ 58383493 h 2312"/>
              <a:gd name="T16" fmla="*/ 70470706 w 2223"/>
              <a:gd name="T17" fmla="*/ 62137612 h 23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223" h="2312">
                <a:moveTo>
                  <a:pt x="544" y="480"/>
                </a:moveTo>
                <a:cubicBezTo>
                  <a:pt x="645" y="326"/>
                  <a:pt x="731" y="165"/>
                  <a:pt x="801" y="0"/>
                </a:cubicBezTo>
                <a:lnTo>
                  <a:pt x="2222" y="461"/>
                </a:lnTo>
                <a:cubicBezTo>
                  <a:pt x="2001" y="1034"/>
                  <a:pt x="1660" y="1559"/>
                  <a:pt x="1213" y="2007"/>
                </a:cubicBezTo>
                <a:cubicBezTo>
                  <a:pt x="1106" y="2114"/>
                  <a:pt x="994" y="2215"/>
                  <a:pt x="878" y="2311"/>
                </a:cubicBezTo>
                <a:lnTo>
                  <a:pt x="0" y="1102"/>
                </a:lnTo>
                <a:cubicBezTo>
                  <a:pt x="136" y="985"/>
                  <a:pt x="263" y="853"/>
                  <a:pt x="378" y="709"/>
                </a:cubicBezTo>
                <a:lnTo>
                  <a:pt x="263" y="451"/>
                </a:lnTo>
                <a:lnTo>
                  <a:pt x="544" y="48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Freeform 13">
            <a:extLst>
              <a:ext uri="{FF2B5EF4-FFF2-40B4-BE49-F238E27FC236}">
                <a16:creationId xmlns:a16="http://schemas.microsoft.com/office/drawing/2014/main" id="{D817D6DA-753C-4778-920D-3A8073FDA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901" y="9017829"/>
            <a:ext cx="1001173" cy="883387"/>
          </a:xfrm>
          <a:custGeom>
            <a:avLst/>
            <a:gdLst>
              <a:gd name="T0" fmla="*/ 104135679 w 2176"/>
              <a:gd name="T1" fmla="*/ 31014051 h 1917"/>
              <a:gd name="T2" fmla="*/ 167522443 w 2176"/>
              <a:gd name="T3" fmla="*/ 0 h 1917"/>
              <a:gd name="T4" fmla="*/ 281359800 w 2176"/>
              <a:gd name="T5" fmla="*/ 157016940 h 1917"/>
              <a:gd name="T6" fmla="*/ 0 w 2176"/>
              <a:gd name="T7" fmla="*/ 248631859 h 1917"/>
              <a:gd name="T8" fmla="*/ 0 w 2176"/>
              <a:gd name="T9" fmla="*/ 54761170 h 1917"/>
              <a:gd name="T10" fmla="*/ 69337466 w 2176"/>
              <a:gd name="T11" fmla="*/ 42303677 h 1917"/>
              <a:gd name="T12" fmla="*/ 76969615 w 2176"/>
              <a:gd name="T13" fmla="*/ 6488473 h 1917"/>
              <a:gd name="T14" fmla="*/ 104135679 w 2176"/>
              <a:gd name="T15" fmla="*/ 31014051 h 191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76" h="1917">
                <a:moveTo>
                  <a:pt x="805" y="239"/>
                </a:moveTo>
                <a:cubicBezTo>
                  <a:pt x="978" y="174"/>
                  <a:pt x="1142" y="94"/>
                  <a:pt x="1295" y="0"/>
                </a:cubicBezTo>
                <a:lnTo>
                  <a:pt x="2175" y="1210"/>
                </a:lnTo>
                <a:cubicBezTo>
                  <a:pt x="1527" y="1630"/>
                  <a:pt x="782" y="1873"/>
                  <a:pt x="0" y="1916"/>
                </a:cubicBezTo>
                <a:lnTo>
                  <a:pt x="0" y="422"/>
                </a:lnTo>
                <a:cubicBezTo>
                  <a:pt x="179" y="407"/>
                  <a:pt x="358" y="375"/>
                  <a:pt x="536" y="326"/>
                </a:cubicBezTo>
                <a:lnTo>
                  <a:pt x="595" y="50"/>
                </a:lnTo>
                <a:lnTo>
                  <a:pt x="805" y="239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TextBox 35">
            <a:extLst>
              <a:ext uri="{FF2B5EF4-FFF2-40B4-BE49-F238E27FC236}">
                <a16:creationId xmlns:a16="http://schemas.microsoft.com/office/drawing/2014/main" id="{3AFA8133-E5D3-4327-96C3-9012690EC0EF}"/>
              </a:ext>
            </a:extLst>
          </p:cNvPr>
          <p:cNvSpPr txBox="1"/>
          <p:nvPr/>
        </p:nvSpPr>
        <p:spPr>
          <a:xfrm>
            <a:off x="3320517" y="4645802"/>
            <a:ext cx="473196" cy="4625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54" name="TextBox 35">
            <a:extLst>
              <a:ext uri="{FF2B5EF4-FFF2-40B4-BE49-F238E27FC236}">
                <a16:creationId xmlns:a16="http://schemas.microsoft.com/office/drawing/2014/main" id="{21924E8C-D377-4402-BFFC-B356BB820AEB}"/>
              </a:ext>
            </a:extLst>
          </p:cNvPr>
          <p:cNvSpPr txBox="1"/>
          <p:nvPr/>
        </p:nvSpPr>
        <p:spPr>
          <a:xfrm>
            <a:off x="4971160" y="5706883"/>
            <a:ext cx="473196" cy="4625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56" name="TextBox 35">
            <a:extLst>
              <a:ext uri="{FF2B5EF4-FFF2-40B4-BE49-F238E27FC236}">
                <a16:creationId xmlns:a16="http://schemas.microsoft.com/office/drawing/2014/main" id="{858EFE97-1E72-4EEE-B3FB-706F2F6C6DB3}"/>
              </a:ext>
            </a:extLst>
          </p:cNvPr>
          <p:cNvSpPr txBox="1"/>
          <p:nvPr/>
        </p:nvSpPr>
        <p:spPr>
          <a:xfrm>
            <a:off x="5430115" y="7614795"/>
            <a:ext cx="473196" cy="4625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57" name="TextBox 35">
            <a:extLst>
              <a:ext uri="{FF2B5EF4-FFF2-40B4-BE49-F238E27FC236}">
                <a16:creationId xmlns:a16="http://schemas.microsoft.com/office/drawing/2014/main" id="{92235EF9-2571-4629-9178-F0019D408CA2}"/>
              </a:ext>
            </a:extLst>
          </p:cNvPr>
          <p:cNvSpPr txBox="1"/>
          <p:nvPr/>
        </p:nvSpPr>
        <p:spPr>
          <a:xfrm>
            <a:off x="4971160" y="9524742"/>
            <a:ext cx="473196" cy="4625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65" name="TextBox 35">
            <a:extLst>
              <a:ext uri="{FF2B5EF4-FFF2-40B4-BE49-F238E27FC236}">
                <a16:creationId xmlns:a16="http://schemas.microsoft.com/office/drawing/2014/main" id="{4EB8736F-0390-4D33-98D5-A279EEF73E6B}"/>
              </a:ext>
            </a:extLst>
          </p:cNvPr>
          <p:cNvSpPr txBox="1"/>
          <p:nvPr/>
        </p:nvSpPr>
        <p:spPr>
          <a:xfrm>
            <a:off x="3318381" y="10584354"/>
            <a:ext cx="473196" cy="4625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79440841-6E0A-4632-A552-8A25964C7B51}"/>
              </a:ext>
            </a:extLst>
          </p:cNvPr>
          <p:cNvSpPr txBox="1">
            <a:spLocks/>
          </p:cNvSpPr>
          <p:nvPr/>
        </p:nvSpPr>
        <p:spPr>
          <a:xfrm>
            <a:off x="13737031" y="512523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6" name="Subtitle 2">
            <a:extLst>
              <a:ext uri="{FF2B5EF4-FFF2-40B4-BE49-F238E27FC236}">
                <a16:creationId xmlns:a16="http://schemas.microsoft.com/office/drawing/2014/main" id="{A8049EC3-28BC-4A29-804B-7088A3910F5E}"/>
              </a:ext>
            </a:extLst>
          </p:cNvPr>
          <p:cNvSpPr txBox="1">
            <a:spLocks/>
          </p:cNvSpPr>
          <p:nvPr/>
        </p:nvSpPr>
        <p:spPr>
          <a:xfrm>
            <a:off x="12998104" y="730024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7" name="Subtitle 2">
            <a:extLst>
              <a:ext uri="{FF2B5EF4-FFF2-40B4-BE49-F238E27FC236}">
                <a16:creationId xmlns:a16="http://schemas.microsoft.com/office/drawing/2014/main" id="{34129BC9-3798-4F6F-A228-2788F0404298}"/>
              </a:ext>
            </a:extLst>
          </p:cNvPr>
          <p:cNvSpPr txBox="1">
            <a:spLocks/>
          </p:cNvSpPr>
          <p:nvPr/>
        </p:nvSpPr>
        <p:spPr>
          <a:xfrm>
            <a:off x="13737031" y="947346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8" name="Subtitle 2">
            <a:extLst>
              <a:ext uri="{FF2B5EF4-FFF2-40B4-BE49-F238E27FC236}">
                <a16:creationId xmlns:a16="http://schemas.microsoft.com/office/drawing/2014/main" id="{7F427D05-6A75-4A26-ACF9-4DAD1BC0F63F}"/>
              </a:ext>
            </a:extLst>
          </p:cNvPr>
          <p:cNvSpPr txBox="1">
            <a:spLocks/>
          </p:cNvSpPr>
          <p:nvPr/>
        </p:nvSpPr>
        <p:spPr>
          <a:xfrm>
            <a:off x="16328583" y="1164667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9" name="Subtitle 2">
            <a:extLst>
              <a:ext uri="{FF2B5EF4-FFF2-40B4-BE49-F238E27FC236}">
                <a16:creationId xmlns:a16="http://schemas.microsoft.com/office/drawing/2014/main" id="{7B55D7AD-B336-4600-BA87-489725588072}"/>
              </a:ext>
            </a:extLst>
          </p:cNvPr>
          <p:cNvSpPr txBox="1">
            <a:spLocks/>
          </p:cNvSpPr>
          <p:nvPr/>
        </p:nvSpPr>
        <p:spPr>
          <a:xfrm>
            <a:off x="16328583" y="295022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0" name="TextBox 2">
            <a:extLst>
              <a:ext uri="{FF2B5EF4-FFF2-40B4-BE49-F238E27FC236}">
                <a16:creationId xmlns:a16="http://schemas.microsoft.com/office/drawing/2014/main" id="{6320F6D4-71FB-4460-9E71-1AC603585252}"/>
              </a:ext>
            </a:extLst>
          </p:cNvPr>
          <p:cNvSpPr txBox="1"/>
          <p:nvPr/>
        </p:nvSpPr>
        <p:spPr>
          <a:xfrm flipH="1">
            <a:off x="21011266" y="6955315"/>
            <a:ext cx="1114409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</a:t>
            </a:r>
            <a:endParaRPr lang="en-US" sz="110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22" name="Freeform 3">
            <a:extLst>
              <a:ext uri="{FF2B5EF4-FFF2-40B4-BE49-F238E27FC236}">
                <a16:creationId xmlns:a16="http://schemas.microsoft.com/office/drawing/2014/main" id="{CC17AAA1-4868-4807-A9EC-522B5AABD46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762564" y="6755308"/>
            <a:ext cx="1896746" cy="2185117"/>
          </a:xfrm>
          <a:custGeom>
            <a:avLst/>
            <a:gdLst>
              <a:gd name="T0" fmla="*/ 0 w 4119"/>
              <a:gd name="T1" fmla="*/ 455771731 h 4743"/>
              <a:gd name="T2" fmla="*/ 489941440 w 4119"/>
              <a:gd name="T3" fmla="*/ 615045644 h 4743"/>
              <a:gd name="T4" fmla="*/ 533610013 w 4119"/>
              <a:gd name="T5" fmla="*/ 307522822 h 4743"/>
              <a:gd name="T6" fmla="*/ 489941440 w 4119"/>
              <a:gd name="T7" fmla="*/ 0 h 4743"/>
              <a:gd name="T8" fmla="*/ 0 w 4119"/>
              <a:gd name="T9" fmla="*/ 159273553 h 4743"/>
              <a:gd name="T10" fmla="*/ 19177873 w 4119"/>
              <a:gd name="T11" fmla="*/ 307522822 h 4743"/>
              <a:gd name="T12" fmla="*/ 0 w 4119"/>
              <a:gd name="T13" fmla="*/ 455771731 h 474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119" h="4743">
                <a:moveTo>
                  <a:pt x="0" y="3514"/>
                </a:moveTo>
                <a:lnTo>
                  <a:pt x="3781" y="4742"/>
                </a:lnTo>
                <a:cubicBezTo>
                  <a:pt x="4001" y="3990"/>
                  <a:pt x="4118" y="3194"/>
                  <a:pt x="4118" y="2371"/>
                </a:cubicBezTo>
                <a:cubicBezTo>
                  <a:pt x="4118" y="1548"/>
                  <a:pt x="4001" y="752"/>
                  <a:pt x="3781" y="0"/>
                </a:cubicBezTo>
                <a:lnTo>
                  <a:pt x="0" y="1228"/>
                </a:lnTo>
                <a:cubicBezTo>
                  <a:pt x="97" y="1596"/>
                  <a:pt x="148" y="1980"/>
                  <a:pt x="148" y="2371"/>
                </a:cubicBezTo>
                <a:cubicBezTo>
                  <a:pt x="148" y="2762"/>
                  <a:pt x="97" y="3145"/>
                  <a:pt x="0" y="351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Freeform 4">
            <a:extLst>
              <a:ext uri="{FF2B5EF4-FFF2-40B4-BE49-F238E27FC236}">
                <a16:creationId xmlns:a16="http://schemas.microsoft.com/office/drawing/2014/main" id="{99B10A11-2D76-4AAE-8B08-6E338B0D75E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990010" y="4773269"/>
            <a:ext cx="2359764" cy="2333364"/>
          </a:xfrm>
          <a:custGeom>
            <a:avLst/>
            <a:gdLst>
              <a:gd name="T0" fmla="*/ 174188945 w 5124"/>
              <a:gd name="T1" fmla="*/ 656753795 h 5065"/>
              <a:gd name="T2" fmla="*/ 663965998 w 5124"/>
              <a:gd name="T3" fmla="*/ 497623135 h 5065"/>
              <a:gd name="T4" fmla="*/ 518808364 w 5124"/>
              <a:gd name="T5" fmla="*/ 223068143 h 5065"/>
              <a:gd name="T6" fmla="*/ 302757104 w 5124"/>
              <a:gd name="T7" fmla="*/ 0 h 5065"/>
              <a:gd name="T8" fmla="*/ 0 w 5124"/>
              <a:gd name="T9" fmla="*/ 417085285 h 5065"/>
              <a:gd name="T10" fmla="*/ 43417544 w 5124"/>
              <a:gd name="T11" fmla="*/ 456381510 h 5065"/>
              <a:gd name="T12" fmla="*/ 174188945 w 5124"/>
              <a:gd name="T13" fmla="*/ 656753795 h 50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124" h="5065">
                <a:moveTo>
                  <a:pt x="1344" y="5064"/>
                </a:moveTo>
                <a:lnTo>
                  <a:pt x="5123" y="3837"/>
                </a:lnTo>
                <a:cubicBezTo>
                  <a:pt x="4859" y="3099"/>
                  <a:pt x="4487" y="2386"/>
                  <a:pt x="4003" y="1720"/>
                </a:cubicBezTo>
                <a:cubicBezTo>
                  <a:pt x="3519" y="1054"/>
                  <a:pt x="2956" y="479"/>
                  <a:pt x="2336" y="0"/>
                </a:cubicBezTo>
                <a:lnTo>
                  <a:pt x="0" y="3216"/>
                </a:lnTo>
                <a:cubicBezTo>
                  <a:pt x="116" y="3310"/>
                  <a:pt x="228" y="3412"/>
                  <a:pt x="335" y="3519"/>
                </a:cubicBezTo>
                <a:cubicBezTo>
                  <a:pt x="782" y="3966"/>
                  <a:pt x="1123" y="4491"/>
                  <a:pt x="1344" y="506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" name="Freeform 5">
            <a:extLst>
              <a:ext uri="{FF2B5EF4-FFF2-40B4-BE49-F238E27FC236}">
                <a16:creationId xmlns:a16="http://schemas.microsoft.com/office/drawing/2014/main" id="{A5B019C8-7E23-48F3-A1D3-29A736C3188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458265" y="3962989"/>
            <a:ext cx="2077485" cy="2156686"/>
          </a:xfrm>
          <a:custGeom>
            <a:avLst/>
            <a:gdLst>
              <a:gd name="T0" fmla="*/ 584533436 w 4511"/>
              <a:gd name="T1" fmla="*/ 190166289 h 4681"/>
              <a:gd name="T2" fmla="*/ 305745910 w 4511"/>
              <a:gd name="T3" fmla="*/ 53443570 h 4681"/>
              <a:gd name="T4" fmla="*/ 0 w 4511"/>
              <a:gd name="T5" fmla="*/ 0 h 4681"/>
              <a:gd name="T6" fmla="*/ 0 w 4511"/>
              <a:gd name="T7" fmla="*/ 515627970 h 4681"/>
              <a:gd name="T8" fmla="*/ 281898026 w 4511"/>
              <a:gd name="T9" fmla="*/ 607078866 h 4681"/>
              <a:gd name="T10" fmla="*/ 584533436 w 4511"/>
              <a:gd name="T11" fmla="*/ 190166289 h 46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511" h="4681">
                <a:moveTo>
                  <a:pt x="4510" y="1466"/>
                </a:moveTo>
                <a:cubicBezTo>
                  <a:pt x="3862" y="1025"/>
                  <a:pt x="3142" y="666"/>
                  <a:pt x="2359" y="412"/>
                </a:cubicBezTo>
                <a:cubicBezTo>
                  <a:pt x="1576" y="158"/>
                  <a:pt x="783" y="24"/>
                  <a:pt x="0" y="0"/>
                </a:cubicBezTo>
                <a:lnTo>
                  <a:pt x="0" y="3975"/>
                </a:lnTo>
                <a:cubicBezTo>
                  <a:pt x="782" y="4017"/>
                  <a:pt x="1527" y="4261"/>
                  <a:pt x="2175" y="4680"/>
                </a:cubicBezTo>
                <a:lnTo>
                  <a:pt x="4510" y="146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" name="Freeform 6">
            <a:extLst>
              <a:ext uri="{FF2B5EF4-FFF2-40B4-BE49-F238E27FC236}">
                <a16:creationId xmlns:a16="http://schemas.microsoft.com/office/drawing/2014/main" id="{6295864A-1322-4060-B459-1868FBCB629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990010" y="8591130"/>
            <a:ext cx="2359764" cy="2333364"/>
          </a:xfrm>
          <a:custGeom>
            <a:avLst/>
            <a:gdLst>
              <a:gd name="T0" fmla="*/ 0 w 5124"/>
              <a:gd name="T1" fmla="*/ 239833273 h 5066"/>
              <a:gd name="T2" fmla="*/ 302757104 w 5124"/>
              <a:gd name="T3" fmla="*/ 656624156 h 5066"/>
              <a:gd name="T4" fmla="*/ 518808364 w 5124"/>
              <a:gd name="T5" fmla="*/ 433644331 h 5066"/>
              <a:gd name="T6" fmla="*/ 663965998 w 5124"/>
              <a:gd name="T7" fmla="*/ 159326803 h 5066"/>
              <a:gd name="T8" fmla="*/ 174188945 w 5124"/>
              <a:gd name="T9" fmla="*/ 0 h 5066"/>
              <a:gd name="T10" fmla="*/ 43417544 w 5124"/>
              <a:gd name="T11" fmla="*/ 200422746 h 5066"/>
              <a:gd name="T12" fmla="*/ 0 w 5124"/>
              <a:gd name="T13" fmla="*/ 239833273 h 506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124" h="5066">
                <a:moveTo>
                  <a:pt x="0" y="1850"/>
                </a:moveTo>
                <a:lnTo>
                  <a:pt x="2336" y="5065"/>
                </a:lnTo>
                <a:cubicBezTo>
                  <a:pt x="2956" y="4585"/>
                  <a:pt x="3519" y="4011"/>
                  <a:pt x="4003" y="3345"/>
                </a:cubicBezTo>
                <a:cubicBezTo>
                  <a:pt x="4487" y="2679"/>
                  <a:pt x="4859" y="1966"/>
                  <a:pt x="5123" y="1229"/>
                </a:cubicBezTo>
                <a:lnTo>
                  <a:pt x="1344" y="0"/>
                </a:lnTo>
                <a:cubicBezTo>
                  <a:pt x="1123" y="573"/>
                  <a:pt x="782" y="1098"/>
                  <a:pt x="335" y="1546"/>
                </a:cubicBezTo>
                <a:cubicBezTo>
                  <a:pt x="228" y="1653"/>
                  <a:pt x="116" y="1754"/>
                  <a:pt x="0" y="185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" name="Freeform 7">
            <a:extLst>
              <a:ext uri="{FF2B5EF4-FFF2-40B4-BE49-F238E27FC236}">
                <a16:creationId xmlns:a16="http://schemas.microsoft.com/office/drawing/2014/main" id="{3B913E75-5CB0-4845-A081-9FA2B201FB8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458265" y="9576059"/>
            <a:ext cx="2077485" cy="2156686"/>
          </a:xfrm>
          <a:custGeom>
            <a:avLst/>
            <a:gdLst>
              <a:gd name="T0" fmla="*/ 0 w 4511"/>
              <a:gd name="T1" fmla="*/ 607078866 h 4681"/>
              <a:gd name="T2" fmla="*/ 305745910 w 4511"/>
              <a:gd name="T3" fmla="*/ 553764955 h 4681"/>
              <a:gd name="T4" fmla="*/ 584533436 w 4511"/>
              <a:gd name="T5" fmla="*/ 417042236 h 4681"/>
              <a:gd name="T6" fmla="*/ 281898026 w 4511"/>
              <a:gd name="T7" fmla="*/ 0 h 4681"/>
              <a:gd name="T8" fmla="*/ 0 w 4511"/>
              <a:gd name="T9" fmla="*/ 91580555 h 4681"/>
              <a:gd name="T10" fmla="*/ 0 w 4511"/>
              <a:gd name="T11" fmla="*/ 607078866 h 46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511" h="4681">
                <a:moveTo>
                  <a:pt x="0" y="4680"/>
                </a:moveTo>
                <a:cubicBezTo>
                  <a:pt x="783" y="4657"/>
                  <a:pt x="1576" y="4523"/>
                  <a:pt x="2359" y="4269"/>
                </a:cubicBezTo>
                <a:cubicBezTo>
                  <a:pt x="3142" y="4014"/>
                  <a:pt x="3862" y="3657"/>
                  <a:pt x="4510" y="3215"/>
                </a:cubicBezTo>
                <a:lnTo>
                  <a:pt x="2175" y="0"/>
                </a:lnTo>
                <a:cubicBezTo>
                  <a:pt x="1527" y="420"/>
                  <a:pt x="782" y="663"/>
                  <a:pt x="0" y="706"/>
                </a:cubicBezTo>
                <a:lnTo>
                  <a:pt x="0" y="468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" name="Freeform 9">
            <a:extLst>
              <a:ext uri="{FF2B5EF4-FFF2-40B4-BE49-F238E27FC236}">
                <a16:creationId xmlns:a16="http://schemas.microsoft.com/office/drawing/2014/main" id="{FD15995B-8600-42DD-B659-5CBF99ADFC4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592296" y="7321895"/>
            <a:ext cx="800127" cy="1053973"/>
          </a:xfrm>
          <a:custGeom>
            <a:avLst/>
            <a:gdLst>
              <a:gd name="T0" fmla="*/ 21888026 w 1738"/>
              <a:gd name="T1" fmla="*/ 59961484 h 2287"/>
              <a:gd name="T2" fmla="*/ 205799629 w 1738"/>
              <a:gd name="T3" fmla="*/ 0 h 2287"/>
              <a:gd name="T4" fmla="*/ 224967667 w 1738"/>
              <a:gd name="T5" fmla="*/ 148345950 h 2287"/>
              <a:gd name="T6" fmla="*/ 205799629 w 1738"/>
              <a:gd name="T7" fmla="*/ 296691900 h 2287"/>
              <a:gd name="T8" fmla="*/ 21888026 w 1738"/>
              <a:gd name="T9" fmla="*/ 236730416 h 2287"/>
              <a:gd name="T10" fmla="*/ 31601603 w 1738"/>
              <a:gd name="T11" fmla="*/ 166645659 h 2287"/>
              <a:gd name="T12" fmla="*/ 0 w 1738"/>
              <a:gd name="T13" fmla="*/ 148345950 h 2287"/>
              <a:gd name="T14" fmla="*/ 31601603 w 1738"/>
              <a:gd name="T15" fmla="*/ 130045881 h 2287"/>
              <a:gd name="T16" fmla="*/ 21888026 w 1738"/>
              <a:gd name="T17" fmla="*/ 59961484 h 22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738" h="2287">
                <a:moveTo>
                  <a:pt x="169" y="462"/>
                </a:moveTo>
                <a:lnTo>
                  <a:pt x="1589" y="0"/>
                </a:lnTo>
                <a:cubicBezTo>
                  <a:pt x="1686" y="368"/>
                  <a:pt x="1737" y="752"/>
                  <a:pt x="1737" y="1143"/>
                </a:cubicBezTo>
                <a:cubicBezTo>
                  <a:pt x="1737" y="1534"/>
                  <a:pt x="1686" y="1917"/>
                  <a:pt x="1589" y="2286"/>
                </a:cubicBezTo>
                <a:lnTo>
                  <a:pt x="169" y="1824"/>
                </a:lnTo>
                <a:cubicBezTo>
                  <a:pt x="210" y="1649"/>
                  <a:pt x="235" y="1469"/>
                  <a:pt x="244" y="1284"/>
                </a:cubicBezTo>
                <a:lnTo>
                  <a:pt x="0" y="1143"/>
                </a:lnTo>
                <a:lnTo>
                  <a:pt x="244" y="1002"/>
                </a:lnTo>
                <a:cubicBezTo>
                  <a:pt x="235" y="817"/>
                  <a:pt x="210" y="636"/>
                  <a:pt x="169" y="462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" name="Freeform 10">
            <a:extLst>
              <a:ext uri="{FF2B5EF4-FFF2-40B4-BE49-F238E27FC236}">
                <a16:creationId xmlns:a16="http://schemas.microsoft.com/office/drawing/2014/main" id="{FE7D2366-D8BC-4FCA-9D5B-26E5A35147E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730389" y="6253706"/>
            <a:ext cx="1023512" cy="1064127"/>
          </a:xfrm>
          <a:custGeom>
            <a:avLst/>
            <a:gdLst>
              <a:gd name="T0" fmla="*/ 0 w 2223"/>
              <a:gd name="T1" fmla="*/ 156515583 h 2311"/>
              <a:gd name="T2" fmla="*/ 113737652 w 2223"/>
              <a:gd name="T3" fmla="*/ 0 h 2311"/>
              <a:gd name="T4" fmla="*/ 157134169 w 2223"/>
              <a:gd name="T5" fmla="*/ 39258569 h 2311"/>
              <a:gd name="T6" fmla="*/ 287841644 w 2223"/>
              <a:gd name="T7" fmla="*/ 239437458 h 2311"/>
              <a:gd name="T8" fmla="*/ 103762856 w 2223"/>
              <a:gd name="T9" fmla="*/ 299296822 h 2311"/>
              <a:gd name="T10" fmla="*/ 70470706 w 2223"/>
              <a:gd name="T11" fmla="*/ 236975743 h 2311"/>
              <a:gd name="T12" fmla="*/ 34069575 w 2223"/>
              <a:gd name="T13" fmla="*/ 240862869 h 2311"/>
              <a:gd name="T14" fmla="*/ 48966624 w 2223"/>
              <a:gd name="T15" fmla="*/ 207434810 h 2311"/>
              <a:gd name="T16" fmla="*/ 0 w 2223"/>
              <a:gd name="T17" fmla="*/ 156515583 h 231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223" h="2311">
                <a:moveTo>
                  <a:pt x="0" y="1208"/>
                </a:moveTo>
                <a:lnTo>
                  <a:pt x="878" y="0"/>
                </a:lnTo>
                <a:cubicBezTo>
                  <a:pt x="994" y="94"/>
                  <a:pt x="1106" y="196"/>
                  <a:pt x="1213" y="303"/>
                </a:cubicBezTo>
                <a:cubicBezTo>
                  <a:pt x="1660" y="750"/>
                  <a:pt x="2001" y="1275"/>
                  <a:pt x="2222" y="1848"/>
                </a:cubicBezTo>
                <a:lnTo>
                  <a:pt x="801" y="2310"/>
                </a:lnTo>
                <a:cubicBezTo>
                  <a:pt x="731" y="2145"/>
                  <a:pt x="645" y="1984"/>
                  <a:pt x="544" y="1829"/>
                </a:cubicBezTo>
                <a:lnTo>
                  <a:pt x="263" y="1859"/>
                </a:lnTo>
                <a:lnTo>
                  <a:pt x="378" y="1601"/>
                </a:lnTo>
                <a:cubicBezTo>
                  <a:pt x="263" y="1456"/>
                  <a:pt x="136" y="1325"/>
                  <a:pt x="0" y="1208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" name="Freeform 11">
            <a:extLst>
              <a:ext uri="{FF2B5EF4-FFF2-40B4-BE49-F238E27FC236}">
                <a16:creationId xmlns:a16="http://schemas.microsoft.com/office/drawing/2014/main" id="{6D0CD554-7D85-4A7F-B373-F3BFD9620E4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534576" y="5794751"/>
            <a:ext cx="1001173" cy="881358"/>
          </a:xfrm>
          <a:custGeom>
            <a:avLst/>
            <a:gdLst>
              <a:gd name="T0" fmla="*/ 0 w 2176"/>
              <a:gd name="T1" fmla="*/ 193181974 h 1916"/>
              <a:gd name="T2" fmla="*/ 0 w 2176"/>
              <a:gd name="T3" fmla="*/ 0 h 1916"/>
              <a:gd name="T4" fmla="*/ 281359800 w 2176"/>
              <a:gd name="T5" fmla="*/ 91160095 h 1916"/>
              <a:gd name="T6" fmla="*/ 167522443 w 2176"/>
              <a:gd name="T7" fmla="*/ 247619269 h 1916"/>
              <a:gd name="T8" fmla="*/ 104135679 w 2176"/>
              <a:gd name="T9" fmla="*/ 216844813 h 1916"/>
              <a:gd name="T10" fmla="*/ 76969615 w 2176"/>
              <a:gd name="T11" fmla="*/ 241283288 h 1916"/>
              <a:gd name="T12" fmla="*/ 69337466 w 2176"/>
              <a:gd name="T13" fmla="*/ 205595390 h 1916"/>
              <a:gd name="T14" fmla="*/ 0 w 2176"/>
              <a:gd name="T15" fmla="*/ 193181974 h 191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76" h="1916">
                <a:moveTo>
                  <a:pt x="0" y="1494"/>
                </a:moveTo>
                <a:lnTo>
                  <a:pt x="0" y="0"/>
                </a:lnTo>
                <a:cubicBezTo>
                  <a:pt x="782" y="42"/>
                  <a:pt x="1527" y="286"/>
                  <a:pt x="2175" y="705"/>
                </a:cubicBezTo>
                <a:lnTo>
                  <a:pt x="1295" y="1915"/>
                </a:lnTo>
                <a:cubicBezTo>
                  <a:pt x="1142" y="1822"/>
                  <a:pt x="978" y="1743"/>
                  <a:pt x="805" y="1677"/>
                </a:cubicBezTo>
                <a:lnTo>
                  <a:pt x="595" y="1866"/>
                </a:lnTo>
                <a:lnTo>
                  <a:pt x="536" y="1590"/>
                </a:lnTo>
                <a:cubicBezTo>
                  <a:pt x="358" y="1541"/>
                  <a:pt x="179" y="1509"/>
                  <a:pt x="0" y="1494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" name="Freeform 12">
            <a:extLst>
              <a:ext uri="{FF2B5EF4-FFF2-40B4-BE49-F238E27FC236}">
                <a16:creationId xmlns:a16="http://schemas.microsoft.com/office/drawing/2014/main" id="{237E3A5B-CA55-4D62-97E7-07EB7BD1457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730389" y="8377900"/>
            <a:ext cx="1023512" cy="1064127"/>
          </a:xfrm>
          <a:custGeom>
            <a:avLst/>
            <a:gdLst>
              <a:gd name="T0" fmla="*/ 70470706 w 2223"/>
              <a:gd name="T1" fmla="*/ 62137612 h 2312"/>
              <a:gd name="T2" fmla="*/ 103762856 w 2223"/>
              <a:gd name="T3" fmla="*/ 0 h 2312"/>
              <a:gd name="T4" fmla="*/ 287841644 w 2223"/>
              <a:gd name="T5" fmla="*/ 59678042 h 2312"/>
              <a:gd name="T6" fmla="*/ 157134169 w 2223"/>
              <a:gd name="T7" fmla="*/ 259813524 h 2312"/>
              <a:gd name="T8" fmla="*/ 113737652 w 2223"/>
              <a:gd name="T9" fmla="*/ 299167369 h 2312"/>
              <a:gd name="T10" fmla="*/ 0 w 2223"/>
              <a:gd name="T11" fmla="*/ 142657957 h 2312"/>
              <a:gd name="T12" fmla="*/ 48966624 w 2223"/>
              <a:gd name="T13" fmla="*/ 91782702 h 2312"/>
              <a:gd name="T14" fmla="*/ 34069575 w 2223"/>
              <a:gd name="T15" fmla="*/ 58383493 h 2312"/>
              <a:gd name="T16" fmla="*/ 70470706 w 2223"/>
              <a:gd name="T17" fmla="*/ 62137612 h 23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223" h="2312">
                <a:moveTo>
                  <a:pt x="544" y="480"/>
                </a:moveTo>
                <a:cubicBezTo>
                  <a:pt x="645" y="326"/>
                  <a:pt x="731" y="165"/>
                  <a:pt x="801" y="0"/>
                </a:cubicBezTo>
                <a:lnTo>
                  <a:pt x="2222" y="461"/>
                </a:lnTo>
                <a:cubicBezTo>
                  <a:pt x="2001" y="1034"/>
                  <a:pt x="1660" y="1559"/>
                  <a:pt x="1213" y="2007"/>
                </a:cubicBezTo>
                <a:cubicBezTo>
                  <a:pt x="1106" y="2114"/>
                  <a:pt x="994" y="2215"/>
                  <a:pt x="878" y="2311"/>
                </a:cubicBezTo>
                <a:lnTo>
                  <a:pt x="0" y="1102"/>
                </a:lnTo>
                <a:cubicBezTo>
                  <a:pt x="136" y="985"/>
                  <a:pt x="263" y="853"/>
                  <a:pt x="378" y="709"/>
                </a:cubicBezTo>
                <a:lnTo>
                  <a:pt x="263" y="451"/>
                </a:lnTo>
                <a:lnTo>
                  <a:pt x="544" y="48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" name="Freeform 13">
            <a:extLst>
              <a:ext uri="{FF2B5EF4-FFF2-40B4-BE49-F238E27FC236}">
                <a16:creationId xmlns:a16="http://schemas.microsoft.com/office/drawing/2014/main" id="{77FDD64E-A1A3-4C67-83DE-CB10755DA47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534576" y="9019625"/>
            <a:ext cx="1001173" cy="883387"/>
          </a:xfrm>
          <a:custGeom>
            <a:avLst/>
            <a:gdLst>
              <a:gd name="T0" fmla="*/ 104135679 w 2176"/>
              <a:gd name="T1" fmla="*/ 31014051 h 1917"/>
              <a:gd name="T2" fmla="*/ 167522443 w 2176"/>
              <a:gd name="T3" fmla="*/ 0 h 1917"/>
              <a:gd name="T4" fmla="*/ 281359800 w 2176"/>
              <a:gd name="T5" fmla="*/ 157016940 h 1917"/>
              <a:gd name="T6" fmla="*/ 0 w 2176"/>
              <a:gd name="T7" fmla="*/ 248631859 h 1917"/>
              <a:gd name="T8" fmla="*/ 0 w 2176"/>
              <a:gd name="T9" fmla="*/ 54761170 h 1917"/>
              <a:gd name="T10" fmla="*/ 69337466 w 2176"/>
              <a:gd name="T11" fmla="*/ 42303677 h 1917"/>
              <a:gd name="T12" fmla="*/ 76969615 w 2176"/>
              <a:gd name="T13" fmla="*/ 6488473 h 1917"/>
              <a:gd name="T14" fmla="*/ 104135679 w 2176"/>
              <a:gd name="T15" fmla="*/ 31014051 h 191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76" h="1917">
                <a:moveTo>
                  <a:pt x="805" y="239"/>
                </a:moveTo>
                <a:cubicBezTo>
                  <a:pt x="978" y="174"/>
                  <a:pt x="1142" y="94"/>
                  <a:pt x="1295" y="0"/>
                </a:cubicBezTo>
                <a:lnTo>
                  <a:pt x="2175" y="1210"/>
                </a:lnTo>
                <a:cubicBezTo>
                  <a:pt x="1527" y="1630"/>
                  <a:pt x="782" y="1873"/>
                  <a:pt x="0" y="1916"/>
                </a:cubicBezTo>
                <a:lnTo>
                  <a:pt x="0" y="422"/>
                </a:lnTo>
                <a:cubicBezTo>
                  <a:pt x="179" y="407"/>
                  <a:pt x="358" y="375"/>
                  <a:pt x="536" y="326"/>
                </a:cubicBezTo>
                <a:lnTo>
                  <a:pt x="595" y="50"/>
                </a:lnTo>
                <a:lnTo>
                  <a:pt x="805" y="239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" name="TextBox 35">
            <a:extLst>
              <a:ext uri="{FF2B5EF4-FFF2-40B4-BE49-F238E27FC236}">
                <a16:creationId xmlns:a16="http://schemas.microsoft.com/office/drawing/2014/main" id="{5C36D680-54F9-4E2F-991E-866741511117}"/>
              </a:ext>
            </a:extLst>
          </p:cNvPr>
          <p:cNvSpPr txBox="1"/>
          <p:nvPr/>
        </p:nvSpPr>
        <p:spPr>
          <a:xfrm flipH="1">
            <a:off x="20583937" y="4647598"/>
            <a:ext cx="473196" cy="4625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33" name="TextBox 35">
            <a:extLst>
              <a:ext uri="{FF2B5EF4-FFF2-40B4-BE49-F238E27FC236}">
                <a16:creationId xmlns:a16="http://schemas.microsoft.com/office/drawing/2014/main" id="{9861FE5A-5E65-4B03-A127-B03A73769466}"/>
              </a:ext>
            </a:extLst>
          </p:cNvPr>
          <p:cNvSpPr txBox="1"/>
          <p:nvPr/>
        </p:nvSpPr>
        <p:spPr>
          <a:xfrm flipH="1">
            <a:off x="18933294" y="5708679"/>
            <a:ext cx="473196" cy="4625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34" name="TextBox 35">
            <a:extLst>
              <a:ext uri="{FF2B5EF4-FFF2-40B4-BE49-F238E27FC236}">
                <a16:creationId xmlns:a16="http://schemas.microsoft.com/office/drawing/2014/main" id="{020346D8-32FF-4DC3-B979-E2ED03F36681}"/>
              </a:ext>
            </a:extLst>
          </p:cNvPr>
          <p:cNvSpPr txBox="1"/>
          <p:nvPr/>
        </p:nvSpPr>
        <p:spPr>
          <a:xfrm flipH="1">
            <a:off x="18474339" y="7616591"/>
            <a:ext cx="473196" cy="4625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35" name="TextBox 35">
            <a:extLst>
              <a:ext uri="{FF2B5EF4-FFF2-40B4-BE49-F238E27FC236}">
                <a16:creationId xmlns:a16="http://schemas.microsoft.com/office/drawing/2014/main" id="{53103BE4-00A2-4445-8F65-C0DE9786AD42}"/>
              </a:ext>
            </a:extLst>
          </p:cNvPr>
          <p:cNvSpPr txBox="1"/>
          <p:nvPr/>
        </p:nvSpPr>
        <p:spPr>
          <a:xfrm flipH="1">
            <a:off x="18933294" y="9526538"/>
            <a:ext cx="473196" cy="4625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36" name="TextBox 35">
            <a:extLst>
              <a:ext uri="{FF2B5EF4-FFF2-40B4-BE49-F238E27FC236}">
                <a16:creationId xmlns:a16="http://schemas.microsoft.com/office/drawing/2014/main" id="{C3DFE81B-3700-4311-A26A-F92484BD5B6E}"/>
              </a:ext>
            </a:extLst>
          </p:cNvPr>
          <p:cNvSpPr txBox="1"/>
          <p:nvPr/>
        </p:nvSpPr>
        <p:spPr>
          <a:xfrm flipH="1">
            <a:off x="20586073" y="10586150"/>
            <a:ext cx="473196" cy="4625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1280905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upo 61">
            <a:extLst>
              <a:ext uri="{FF2B5EF4-FFF2-40B4-BE49-F238E27FC236}">
                <a16:creationId xmlns:a16="http://schemas.microsoft.com/office/drawing/2014/main" id="{DBF98BE3-D45E-4117-836D-649471C60EA0}"/>
              </a:ext>
            </a:extLst>
          </p:cNvPr>
          <p:cNvGrpSpPr/>
          <p:nvPr/>
        </p:nvGrpSpPr>
        <p:grpSpPr>
          <a:xfrm>
            <a:off x="5276740" y="2871299"/>
            <a:ext cx="5346105" cy="8601408"/>
            <a:chOff x="5276740" y="2871299"/>
            <a:chExt cx="5346105" cy="8601408"/>
          </a:xfrm>
        </p:grpSpPr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241410F2-EB54-411A-AAAA-953B4B1D17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7062292" y="3027901"/>
              <a:ext cx="3560553" cy="3259885"/>
            </a:xfrm>
            <a:custGeom>
              <a:avLst/>
              <a:gdLst>
                <a:gd name="T0" fmla="*/ 84429978 w 5951"/>
                <a:gd name="T1" fmla="*/ 319266030 h 5451"/>
                <a:gd name="T2" fmla="*/ 292716087 w 5951"/>
                <a:gd name="T3" fmla="*/ 0 h 5451"/>
                <a:gd name="T4" fmla="*/ 771670852 w 5951"/>
                <a:gd name="T5" fmla="*/ 478510467 h 5451"/>
                <a:gd name="T6" fmla="*/ 676995217 w 5951"/>
                <a:gd name="T7" fmla="*/ 706168822 h 5451"/>
                <a:gd name="T8" fmla="*/ 0 w 5951"/>
                <a:gd name="T9" fmla="*/ 706168822 h 5451"/>
                <a:gd name="T10" fmla="*/ 84429978 w 5951"/>
                <a:gd name="T11" fmla="*/ 319266030 h 54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951" h="5451">
                  <a:moveTo>
                    <a:pt x="651" y="2464"/>
                  </a:moveTo>
                  <a:cubicBezTo>
                    <a:pt x="1037" y="1551"/>
                    <a:pt x="1577" y="723"/>
                    <a:pt x="2257" y="0"/>
                  </a:cubicBezTo>
                  <a:lnTo>
                    <a:pt x="5950" y="3693"/>
                  </a:lnTo>
                  <a:cubicBezTo>
                    <a:pt x="5540" y="4175"/>
                    <a:pt x="5275" y="4783"/>
                    <a:pt x="5220" y="5450"/>
                  </a:cubicBezTo>
                  <a:lnTo>
                    <a:pt x="0" y="5450"/>
                  </a:lnTo>
                  <a:cubicBezTo>
                    <a:pt x="31" y="4416"/>
                    <a:pt x="250" y="3413"/>
                    <a:pt x="651" y="246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A1AAC5EB-7745-438A-9A5E-B09DA2ED50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5947411" y="7912153"/>
              <a:ext cx="3259884" cy="3560554"/>
            </a:xfrm>
            <a:custGeom>
              <a:avLst/>
              <a:gdLst>
                <a:gd name="T0" fmla="*/ 0 w 5451"/>
                <a:gd name="T1" fmla="*/ 478954765 h 5951"/>
                <a:gd name="T2" fmla="*/ 478380881 w 5451"/>
                <a:gd name="T3" fmla="*/ 0 h 5951"/>
                <a:gd name="T4" fmla="*/ 706168822 w 5451"/>
                <a:gd name="T5" fmla="*/ 94675635 h 5951"/>
                <a:gd name="T6" fmla="*/ 706168822 w 5451"/>
                <a:gd name="T7" fmla="*/ 771670852 h 5951"/>
                <a:gd name="T8" fmla="*/ 319266030 w 5451"/>
                <a:gd name="T9" fmla="*/ 687240874 h 5951"/>
                <a:gd name="T10" fmla="*/ 0 w 5451"/>
                <a:gd name="T11" fmla="*/ 478954765 h 59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451" h="5951">
                  <a:moveTo>
                    <a:pt x="0" y="3693"/>
                  </a:moveTo>
                  <a:lnTo>
                    <a:pt x="3692" y="0"/>
                  </a:lnTo>
                  <a:cubicBezTo>
                    <a:pt x="4175" y="409"/>
                    <a:pt x="4783" y="675"/>
                    <a:pt x="5450" y="730"/>
                  </a:cubicBezTo>
                  <a:lnTo>
                    <a:pt x="5450" y="5950"/>
                  </a:lnTo>
                  <a:cubicBezTo>
                    <a:pt x="4416" y="5919"/>
                    <a:pt x="3412" y="5700"/>
                    <a:pt x="2464" y="5299"/>
                  </a:cubicBezTo>
                  <a:cubicBezTo>
                    <a:pt x="1551" y="4913"/>
                    <a:pt x="723" y="4373"/>
                    <a:pt x="0" y="369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9A5DDE67-9545-4CE2-A8D8-1E470F5CBA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5276740" y="6120568"/>
              <a:ext cx="3560553" cy="3259885"/>
            </a:xfrm>
            <a:custGeom>
              <a:avLst/>
              <a:gdLst>
                <a:gd name="T0" fmla="*/ 0 w 5951"/>
                <a:gd name="T1" fmla="*/ 0 h 5452"/>
                <a:gd name="T2" fmla="*/ 676995217 w 5951"/>
                <a:gd name="T3" fmla="*/ 0 h 5452"/>
                <a:gd name="T4" fmla="*/ 771670852 w 5951"/>
                <a:gd name="T5" fmla="*/ 227833975 h 5452"/>
                <a:gd name="T6" fmla="*/ 292716087 w 5951"/>
                <a:gd name="T7" fmla="*/ 706039297 h 5452"/>
                <a:gd name="T8" fmla="*/ 84429978 w 5951"/>
                <a:gd name="T9" fmla="*/ 386890489 h 5452"/>
                <a:gd name="T10" fmla="*/ 0 w 5951"/>
                <a:gd name="T11" fmla="*/ 0 h 54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951" h="5452">
                  <a:moveTo>
                    <a:pt x="0" y="0"/>
                  </a:moveTo>
                  <a:lnTo>
                    <a:pt x="5220" y="0"/>
                  </a:lnTo>
                  <a:cubicBezTo>
                    <a:pt x="5275" y="668"/>
                    <a:pt x="5540" y="1275"/>
                    <a:pt x="5950" y="1759"/>
                  </a:cubicBezTo>
                  <a:lnTo>
                    <a:pt x="2257" y="5451"/>
                  </a:lnTo>
                  <a:cubicBezTo>
                    <a:pt x="1577" y="4728"/>
                    <a:pt x="1037" y="3900"/>
                    <a:pt x="651" y="2987"/>
                  </a:cubicBezTo>
                  <a:cubicBezTo>
                    <a:pt x="250" y="2038"/>
                    <a:pt x="31" y="1035"/>
                    <a:pt x="0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7C9C325A-8B9F-46F3-BA78-810CE832FC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7418111" y="2871299"/>
              <a:ext cx="1479607" cy="3038340"/>
            </a:xfrm>
            <a:custGeom>
              <a:avLst/>
              <a:gdLst>
                <a:gd name="T0" fmla="*/ 320333169 w 2475"/>
                <a:gd name="T1" fmla="*/ 47784867 h 5082"/>
                <a:gd name="T2" fmla="*/ 67588537 w 2475"/>
                <a:gd name="T3" fmla="*/ 657979353 h 5082"/>
                <a:gd name="T4" fmla="*/ 0 w 2475"/>
                <a:gd name="T5" fmla="*/ 657979353 h 5082"/>
                <a:gd name="T6" fmla="*/ 272555245 w 2475"/>
                <a:gd name="T7" fmla="*/ 0 h 5082"/>
                <a:gd name="T8" fmla="*/ 320333169 w 2475"/>
                <a:gd name="T9" fmla="*/ 47784867 h 50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75" h="5082">
                  <a:moveTo>
                    <a:pt x="2474" y="369"/>
                  </a:moveTo>
                  <a:cubicBezTo>
                    <a:pt x="1269" y="1661"/>
                    <a:pt x="584" y="3316"/>
                    <a:pt x="522" y="5081"/>
                  </a:cubicBezTo>
                  <a:lnTo>
                    <a:pt x="0" y="5081"/>
                  </a:lnTo>
                  <a:cubicBezTo>
                    <a:pt x="62" y="3177"/>
                    <a:pt x="802" y="1390"/>
                    <a:pt x="2105" y="0"/>
                  </a:cubicBezTo>
                  <a:lnTo>
                    <a:pt x="2474" y="369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7B8CD714-1F22-474F-93BD-C4B52FDFD4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5788347" y="9636621"/>
              <a:ext cx="3040975" cy="1479609"/>
            </a:xfrm>
            <a:custGeom>
              <a:avLst/>
              <a:gdLst>
                <a:gd name="T0" fmla="*/ 47978610 w 5083"/>
                <a:gd name="T1" fmla="*/ 0 h 2475"/>
                <a:gd name="T2" fmla="*/ 658992255 w 5083"/>
                <a:gd name="T3" fmla="*/ 252745276 h 2475"/>
                <a:gd name="T4" fmla="*/ 658992255 w 5083"/>
                <a:gd name="T5" fmla="*/ 320333889 h 2475"/>
                <a:gd name="T6" fmla="*/ 0 w 5083"/>
                <a:gd name="T7" fmla="*/ 47778337 h 2475"/>
                <a:gd name="T8" fmla="*/ 47978610 w 5083"/>
                <a:gd name="T9" fmla="*/ 0 h 24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83" h="2475">
                  <a:moveTo>
                    <a:pt x="370" y="0"/>
                  </a:moveTo>
                  <a:cubicBezTo>
                    <a:pt x="1661" y="1204"/>
                    <a:pt x="3317" y="1890"/>
                    <a:pt x="5082" y="1952"/>
                  </a:cubicBezTo>
                  <a:lnTo>
                    <a:pt x="5082" y="2474"/>
                  </a:lnTo>
                  <a:cubicBezTo>
                    <a:pt x="3178" y="2411"/>
                    <a:pt x="1391" y="1671"/>
                    <a:pt x="0" y="369"/>
                  </a:cubicBezTo>
                  <a:lnTo>
                    <a:pt x="37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6D237CEF-16B6-4C0E-85ED-1D9E39491E4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5742673" y="5771923"/>
              <a:ext cx="1479607" cy="3040978"/>
            </a:xfrm>
            <a:custGeom>
              <a:avLst/>
              <a:gdLst>
                <a:gd name="T0" fmla="*/ 67588537 w 2475"/>
                <a:gd name="T1" fmla="*/ 0 h 5083"/>
                <a:gd name="T2" fmla="*/ 320333169 w 2475"/>
                <a:gd name="T3" fmla="*/ 611143975 h 5083"/>
                <a:gd name="T4" fmla="*/ 272555245 w 2475"/>
                <a:gd name="T5" fmla="*/ 658992975 h 5083"/>
                <a:gd name="T6" fmla="*/ 0 w 2475"/>
                <a:gd name="T7" fmla="*/ 0 h 5083"/>
                <a:gd name="T8" fmla="*/ 67588537 w 2475"/>
                <a:gd name="T9" fmla="*/ 0 h 50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75" h="5083">
                  <a:moveTo>
                    <a:pt x="522" y="0"/>
                  </a:moveTo>
                  <a:cubicBezTo>
                    <a:pt x="584" y="1766"/>
                    <a:pt x="1269" y="3421"/>
                    <a:pt x="2474" y="4713"/>
                  </a:cubicBezTo>
                  <a:lnTo>
                    <a:pt x="2105" y="5082"/>
                  </a:lnTo>
                  <a:cubicBezTo>
                    <a:pt x="802" y="3692"/>
                    <a:pt x="62" y="1905"/>
                    <a:pt x="0" y="0"/>
                  </a:cubicBezTo>
                  <a:lnTo>
                    <a:pt x="522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DAD3A71D-FA96-42C7-910D-F707CE6E2235}"/>
              </a:ext>
            </a:extLst>
          </p:cNvPr>
          <p:cNvSpPr txBox="1">
            <a:spLocks/>
          </p:cNvSpPr>
          <p:nvPr/>
        </p:nvSpPr>
        <p:spPr>
          <a:xfrm>
            <a:off x="2329654" y="3659837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5F438152-174A-4CB6-8897-CCBD4410F0CD}"/>
              </a:ext>
            </a:extLst>
          </p:cNvPr>
          <p:cNvSpPr txBox="1">
            <a:spLocks/>
          </p:cNvSpPr>
          <p:nvPr/>
        </p:nvSpPr>
        <p:spPr>
          <a:xfrm>
            <a:off x="1547379" y="6948427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A3475CD4-C067-42E9-9DF4-EA16D604E4C5}"/>
              </a:ext>
            </a:extLst>
          </p:cNvPr>
          <p:cNvSpPr txBox="1">
            <a:spLocks/>
          </p:cNvSpPr>
          <p:nvPr/>
        </p:nvSpPr>
        <p:spPr>
          <a:xfrm>
            <a:off x="2332305" y="10473848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90">
            <a:extLst>
              <a:ext uri="{FF2B5EF4-FFF2-40B4-BE49-F238E27FC236}">
                <a16:creationId xmlns:a16="http://schemas.microsoft.com/office/drawing/2014/main" id="{0E5A4972-F781-4252-9187-65F32517D195}"/>
              </a:ext>
            </a:extLst>
          </p:cNvPr>
          <p:cNvSpPr txBox="1"/>
          <p:nvPr/>
        </p:nvSpPr>
        <p:spPr>
          <a:xfrm>
            <a:off x="2862316" y="6363652"/>
            <a:ext cx="238078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02</a:t>
            </a:r>
          </a:p>
        </p:txBody>
      </p:sp>
      <p:sp>
        <p:nvSpPr>
          <p:cNvPr id="33" name="TextBox 90">
            <a:extLst>
              <a:ext uri="{FF2B5EF4-FFF2-40B4-BE49-F238E27FC236}">
                <a16:creationId xmlns:a16="http://schemas.microsoft.com/office/drawing/2014/main" id="{F997C712-E50E-4532-96DA-B1EA63D0F161}"/>
              </a:ext>
            </a:extLst>
          </p:cNvPr>
          <p:cNvSpPr txBox="1"/>
          <p:nvPr/>
        </p:nvSpPr>
        <p:spPr>
          <a:xfrm>
            <a:off x="3731154" y="3075062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34" name="TextBox 90">
            <a:extLst>
              <a:ext uri="{FF2B5EF4-FFF2-40B4-BE49-F238E27FC236}">
                <a16:creationId xmlns:a16="http://schemas.microsoft.com/office/drawing/2014/main" id="{6D2438CA-04D4-4E24-A565-AEE3B89C36FF}"/>
              </a:ext>
            </a:extLst>
          </p:cNvPr>
          <p:cNvSpPr txBox="1"/>
          <p:nvPr/>
        </p:nvSpPr>
        <p:spPr>
          <a:xfrm>
            <a:off x="3637625" y="9871860"/>
            <a:ext cx="239039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03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249A5ECD-2FC1-49A5-8AB7-ED479FF19F88}"/>
              </a:ext>
            </a:extLst>
          </p:cNvPr>
          <p:cNvSpPr txBox="1">
            <a:spLocks/>
          </p:cNvSpPr>
          <p:nvPr/>
        </p:nvSpPr>
        <p:spPr>
          <a:xfrm flipH="1">
            <a:off x="19134553" y="7548263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90">
            <a:extLst>
              <a:ext uri="{FF2B5EF4-FFF2-40B4-BE49-F238E27FC236}">
                <a16:creationId xmlns:a16="http://schemas.microsoft.com/office/drawing/2014/main" id="{548D15E4-D303-49E1-97C8-E4A3B7B7B881}"/>
              </a:ext>
            </a:extLst>
          </p:cNvPr>
          <p:cNvSpPr txBox="1"/>
          <p:nvPr/>
        </p:nvSpPr>
        <p:spPr>
          <a:xfrm flipH="1">
            <a:off x="19134553" y="6963488"/>
            <a:ext cx="238078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02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5A6ECF72-CF5C-482B-B4D6-D2AC8B83F40C}"/>
              </a:ext>
            </a:extLst>
          </p:cNvPr>
          <p:cNvSpPr txBox="1">
            <a:spLocks/>
          </p:cNvSpPr>
          <p:nvPr/>
        </p:nvSpPr>
        <p:spPr>
          <a:xfrm flipH="1">
            <a:off x="18279352" y="3944593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90">
            <a:extLst>
              <a:ext uri="{FF2B5EF4-FFF2-40B4-BE49-F238E27FC236}">
                <a16:creationId xmlns:a16="http://schemas.microsoft.com/office/drawing/2014/main" id="{2A2FE6EF-C71C-47DC-B3BC-AFCD1A7DECFE}"/>
              </a:ext>
            </a:extLst>
          </p:cNvPr>
          <p:cNvSpPr txBox="1"/>
          <p:nvPr/>
        </p:nvSpPr>
        <p:spPr>
          <a:xfrm flipH="1">
            <a:off x="18279352" y="3359818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92182513-F74B-44E4-AA3D-1835608DC767}"/>
              </a:ext>
            </a:extLst>
          </p:cNvPr>
          <p:cNvSpPr txBox="1">
            <a:spLocks/>
          </p:cNvSpPr>
          <p:nvPr/>
        </p:nvSpPr>
        <p:spPr>
          <a:xfrm flipH="1">
            <a:off x="18276701" y="11169146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90">
            <a:extLst>
              <a:ext uri="{FF2B5EF4-FFF2-40B4-BE49-F238E27FC236}">
                <a16:creationId xmlns:a16="http://schemas.microsoft.com/office/drawing/2014/main" id="{1D65959B-1DAE-4AD3-94F7-60C6B1EE6B5D}"/>
              </a:ext>
            </a:extLst>
          </p:cNvPr>
          <p:cNvSpPr txBox="1"/>
          <p:nvPr/>
        </p:nvSpPr>
        <p:spPr>
          <a:xfrm flipH="1">
            <a:off x="18276701" y="10567158"/>
            <a:ext cx="239039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03</a:t>
            </a:r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091C9007-9AD2-4AFC-B855-CC2831BECE15}"/>
              </a:ext>
            </a:extLst>
          </p:cNvPr>
          <p:cNvCxnSpPr>
            <a:cxnSpLocks/>
          </p:cNvCxnSpPr>
          <p:nvPr/>
        </p:nvCxnSpPr>
        <p:spPr>
          <a:xfrm flipV="1">
            <a:off x="9592777" y="2887103"/>
            <a:ext cx="5124717" cy="9726811"/>
          </a:xfrm>
          <a:prstGeom prst="line">
            <a:avLst/>
          </a:prstGeom>
          <a:ln w="57150">
            <a:solidFill>
              <a:schemeClr val="tx2">
                <a:lumMod val="10000"/>
                <a:lumOff val="9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2">
            <a:extLst>
              <a:ext uri="{FF2B5EF4-FFF2-40B4-BE49-F238E27FC236}">
                <a16:creationId xmlns:a16="http://schemas.microsoft.com/office/drawing/2014/main" id="{9BECDF1F-2311-4D08-9DAB-85EE15D9F66B}"/>
              </a:ext>
            </a:extLst>
          </p:cNvPr>
          <p:cNvSpPr txBox="1"/>
          <p:nvPr/>
        </p:nvSpPr>
        <p:spPr>
          <a:xfrm>
            <a:off x="9348014" y="7390454"/>
            <a:ext cx="1225015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45" name="TextBox 98">
            <a:extLst>
              <a:ext uri="{FF2B5EF4-FFF2-40B4-BE49-F238E27FC236}">
                <a16:creationId xmlns:a16="http://schemas.microsoft.com/office/drawing/2014/main" id="{1A6CC96E-30EA-4DA2-A791-A3A86EADD9F2}"/>
              </a:ext>
            </a:extLst>
          </p:cNvPr>
          <p:cNvSpPr txBox="1"/>
          <p:nvPr/>
        </p:nvSpPr>
        <p:spPr>
          <a:xfrm>
            <a:off x="9165271" y="6723573"/>
            <a:ext cx="159050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</a:t>
            </a:r>
          </a:p>
        </p:txBody>
      </p:sp>
      <p:sp>
        <p:nvSpPr>
          <p:cNvPr id="51" name="Shape 2546">
            <a:extLst>
              <a:ext uri="{FF2B5EF4-FFF2-40B4-BE49-F238E27FC236}">
                <a16:creationId xmlns:a16="http://schemas.microsoft.com/office/drawing/2014/main" id="{051B57F7-1B1F-4C6F-8100-3094EA6A8075}"/>
              </a:ext>
            </a:extLst>
          </p:cNvPr>
          <p:cNvSpPr>
            <a:spLocks noChangeAspect="1"/>
          </p:cNvSpPr>
          <p:nvPr/>
        </p:nvSpPr>
        <p:spPr>
          <a:xfrm>
            <a:off x="7100666" y="7003981"/>
            <a:ext cx="944712" cy="7729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790">
            <a:extLst>
              <a:ext uri="{FF2B5EF4-FFF2-40B4-BE49-F238E27FC236}">
                <a16:creationId xmlns:a16="http://schemas.microsoft.com/office/drawing/2014/main" id="{3A6F9522-8F07-4CE1-82BA-23B527D61229}"/>
              </a:ext>
            </a:extLst>
          </p:cNvPr>
          <p:cNvSpPr>
            <a:spLocks noChangeAspect="1"/>
          </p:cNvSpPr>
          <p:nvPr/>
        </p:nvSpPr>
        <p:spPr>
          <a:xfrm>
            <a:off x="8295569" y="4918665"/>
            <a:ext cx="944712" cy="687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527">
            <a:extLst>
              <a:ext uri="{FF2B5EF4-FFF2-40B4-BE49-F238E27FC236}">
                <a16:creationId xmlns:a16="http://schemas.microsoft.com/office/drawing/2014/main" id="{3E35806D-5CF4-4E6B-8FC3-841803049A9C}"/>
              </a:ext>
            </a:extLst>
          </p:cNvPr>
          <p:cNvSpPr>
            <a:spLocks noChangeAspect="1"/>
          </p:cNvSpPr>
          <p:nvPr/>
        </p:nvSpPr>
        <p:spPr>
          <a:xfrm>
            <a:off x="7725534" y="9330372"/>
            <a:ext cx="944712" cy="944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Freeform 1">
            <a:extLst>
              <a:ext uri="{FF2B5EF4-FFF2-40B4-BE49-F238E27FC236}">
                <a16:creationId xmlns:a16="http://schemas.microsoft.com/office/drawing/2014/main" id="{D5D62DD1-FD73-4D05-BD88-47AD611D2B03}"/>
              </a:ext>
            </a:extLst>
          </p:cNvPr>
          <p:cNvSpPr>
            <a:spLocks noChangeArrowheads="1"/>
          </p:cNvSpPr>
          <p:nvPr/>
        </p:nvSpPr>
        <p:spPr bwMode="auto">
          <a:xfrm rot="1800000" flipH="1">
            <a:off x="15239799" y="4083827"/>
            <a:ext cx="3259885" cy="3560553"/>
          </a:xfrm>
          <a:custGeom>
            <a:avLst/>
            <a:gdLst>
              <a:gd name="T0" fmla="*/ 319266030 w 5451"/>
              <a:gd name="T1" fmla="*/ 84559624 h 5951"/>
              <a:gd name="T2" fmla="*/ 706168822 w 5451"/>
              <a:gd name="T3" fmla="*/ 0 h 5951"/>
              <a:gd name="T4" fmla="*/ 706168822 w 5451"/>
              <a:gd name="T5" fmla="*/ 676995217 h 5951"/>
              <a:gd name="T6" fmla="*/ 478380881 w 5451"/>
              <a:gd name="T7" fmla="*/ 771670852 h 5951"/>
              <a:gd name="T8" fmla="*/ 0 w 5451"/>
              <a:gd name="T9" fmla="*/ 292975379 h 5951"/>
              <a:gd name="T10" fmla="*/ 319266030 w 5451"/>
              <a:gd name="T11" fmla="*/ 84559624 h 595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451" h="5951">
                <a:moveTo>
                  <a:pt x="2464" y="652"/>
                </a:moveTo>
                <a:cubicBezTo>
                  <a:pt x="3412" y="250"/>
                  <a:pt x="4416" y="32"/>
                  <a:pt x="5450" y="0"/>
                </a:cubicBezTo>
                <a:lnTo>
                  <a:pt x="5450" y="5220"/>
                </a:lnTo>
                <a:cubicBezTo>
                  <a:pt x="4783" y="5276"/>
                  <a:pt x="4175" y="5541"/>
                  <a:pt x="3692" y="5950"/>
                </a:cubicBezTo>
                <a:lnTo>
                  <a:pt x="0" y="2259"/>
                </a:lnTo>
                <a:cubicBezTo>
                  <a:pt x="723" y="1579"/>
                  <a:pt x="1551" y="1038"/>
                  <a:pt x="2464" y="652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2">
            <a:extLst>
              <a:ext uri="{FF2B5EF4-FFF2-40B4-BE49-F238E27FC236}">
                <a16:creationId xmlns:a16="http://schemas.microsoft.com/office/drawing/2014/main" id="{818C8619-70BA-4DDA-A570-B35AC78763E9}"/>
              </a:ext>
            </a:extLst>
          </p:cNvPr>
          <p:cNvSpPr>
            <a:spLocks noChangeArrowheads="1"/>
          </p:cNvSpPr>
          <p:nvPr/>
        </p:nvSpPr>
        <p:spPr bwMode="auto">
          <a:xfrm rot="1800000" flipH="1">
            <a:off x="15609801" y="6176081"/>
            <a:ext cx="3560554" cy="3259884"/>
          </a:xfrm>
          <a:custGeom>
            <a:avLst/>
            <a:gdLst>
              <a:gd name="T0" fmla="*/ 84429978 w 5951"/>
              <a:gd name="T1" fmla="*/ 319266030 h 5451"/>
              <a:gd name="T2" fmla="*/ 292716087 w 5951"/>
              <a:gd name="T3" fmla="*/ 0 h 5451"/>
              <a:gd name="T4" fmla="*/ 771670852 w 5951"/>
              <a:gd name="T5" fmla="*/ 478510467 h 5451"/>
              <a:gd name="T6" fmla="*/ 676995217 w 5951"/>
              <a:gd name="T7" fmla="*/ 706168822 h 5451"/>
              <a:gd name="T8" fmla="*/ 0 w 5951"/>
              <a:gd name="T9" fmla="*/ 706168822 h 5451"/>
              <a:gd name="T10" fmla="*/ 84429978 w 5951"/>
              <a:gd name="T11" fmla="*/ 319266030 h 545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951" h="5451">
                <a:moveTo>
                  <a:pt x="651" y="2464"/>
                </a:moveTo>
                <a:cubicBezTo>
                  <a:pt x="1037" y="1551"/>
                  <a:pt x="1577" y="723"/>
                  <a:pt x="2257" y="0"/>
                </a:cubicBezTo>
                <a:lnTo>
                  <a:pt x="5950" y="3693"/>
                </a:lnTo>
                <a:cubicBezTo>
                  <a:pt x="5540" y="4175"/>
                  <a:pt x="5275" y="4783"/>
                  <a:pt x="5220" y="5450"/>
                </a:cubicBezTo>
                <a:lnTo>
                  <a:pt x="0" y="5450"/>
                </a:lnTo>
                <a:cubicBezTo>
                  <a:pt x="31" y="4416"/>
                  <a:pt x="250" y="3413"/>
                  <a:pt x="651" y="246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8">
            <a:extLst>
              <a:ext uri="{FF2B5EF4-FFF2-40B4-BE49-F238E27FC236}">
                <a16:creationId xmlns:a16="http://schemas.microsoft.com/office/drawing/2014/main" id="{970E7911-0A26-47FC-835C-D572E6988E22}"/>
              </a:ext>
            </a:extLst>
          </p:cNvPr>
          <p:cNvSpPr>
            <a:spLocks noChangeArrowheads="1"/>
          </p:cNvSpPr>
          <p:nvPr/>
        </p:nvSpPr>
        <p:spPr bwMode="auto">
          <a:xfrm rot="1800000" flipH="1">
            <a:off x="15617771" y="4440306"/>
            <a:ext cx="3040976" cy="1479607"/>
          </a:xfrm>
          <a:custGeom>
            <a:avLst/>
            <a:gdLst>
              <a:gd name="T0" fmla="*/ 658992255 w 5083"/>
              <a:gd name="T1" fmla="*/ 67588537 h 2475"/>
              <a:gd name="T2" fmla="*/ 47978610 w 5083"/>
              <a:gd name="T3" fmla="*/ 320333169 h 2475"/>
              <a:gd name="T4" fmla="*/ 0 w 5083"/>
              <a:gd name="T5" fmla="*/ 272555245 h 2475"/>
              <a:gd name="T6" fmla="*/ 658992255 w 5083"/>
              <a:gd name="T7" fmla="*/ 0 h 2475"/>
              <a:gd name="T8" fmla="*/ 658992255 w 5083"/>
              <a:gd name="T9" fmla="*/ 67588537 h 24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83" h="2475">
                <a:moveTo>
                  <a:pt x="5082" y="522"/>
                </a:moveTo>
                <a:cubicBezTo>
                  <a:pt x="3317" y="584"/>
                  <a:pt x="1661" y="1270"/>
                  <a:pt x="370" y="2474"/>
                </a:cubicBezTo>
                <a:lnTo>
                  <a:pt x="0" y="2105"/>
                </a:lnTo>
                <a:cubicBezTo>
                  <a:pt x="1391" y="802"/>
                  <a:pt x="3178" y="62"/>
                  <a:pt x="5082" y="0"/>
                </a:cubicBezTo>
                <a:lnTo>
                  <a:pt x="5082" y="522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">
            <a:extLst>
              <a:ext uri="{FF2B5EF4-FFF2-40B4-BE49-F238E27FC236}">
                <a16:creationId xmlns:a16="http://schemas.microsoft.com/office/drawing/2014/main" id="{2B56E2FD-E65F-4792-AE5D-035D00444DBB}"/>
              </a:ext>
            </a:extLst>
          </p:cNvPr>
          <p:cNvSpPr>
            <a:spLocks noChangeArrowheads="1"/>
          </p:cNvSpPr>
          <p:nvPr/>
        </p:nvSpPr>
        <p:spPr bwMode="auto">
          <a:xfrm rot="1800000" flipH="1">
            <a:off x="13824248" y="9268747"/>
            <a:ext cx="3560554" cy="3259884"/>
          </a:xfrm>
          <a:custGeom>
            <a:avLst/>
            <a:gdLst>
              <a:gd name="T0" fmla="*/ 0 w 5951"/>
              <a:gd name="T1" fmla="*/ 0 h 5452"/>
              <a:gd name="T2" fmla="*/ 676995217 w 5951"/>
              <a:gd name="T3" fmla="*/ 0 h 5452"/>
              <a:gd name="T4" fmla="*/ 771670852 w 5951"/>
              <a:gd name="T5" fmla="*/ 227833975 h 5452"/>
              <a:gd name="T6" fmla="*/ 292716087 w 5951"/>
              <a:gd name="T7" fmla="*/ 706039297 h 5452"/>
              <a:gd name="T8" fmla="*/ 84429978 w 5951"/>
              <a:gd name="T9" fmla="*/ 386890489 h 5452"/>
              <a:gd name="T10" fmla="*/ 0 w 5951"/>
              <a:gd name="T11" fmla="*/ 0 h 54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951" h="5452">
                <a:moveTo>
                  <a:pt x="0" y="0"/>
                </a:moveTo>
                <a:lnTo>
                  <a:pt x="5220" y="0"/>
                </a:lnTo>
                <a:cubicBezTo>
                  <a:pt x="5275" y="668"/>
                  <a:pt x="5540" y="1275"/>
                  <a:pt x="5950" y="1759"/>
                </a:cubicBezTo>
                <a:lnTo>
                  <a:pt x="2257" y="5451"/>
                </a:lnTo>
                <a:cubicBezTo>
                  <a:pt x="1577" y="4728"/>
                  <a:pt x="1037" y="3900"/>
                  <a:pt x="651" y="2987"/>
                </a:cubicBezTo>
                <a:cubicBezTo>
                  <a:pt x="250" y="2038"/>
                  <a:pt x="31" y="1035"/>
                  <a:pt x="0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9">
            <a:extLst>
              <a:ext uri="{FF2B5EF4-FFF2-40B4-BE49-F238E27FC236}">
                <a16:creationId xmlns:a16="http://schemas.microsoft.com/office/drawing/2014/main" id="{979A707A-B1B7-4C81-B4C0-44EA0ECD7833}"/>
              </a:ext>
            </a:extLst>
          </p:cNvPr>
          <p:cNvSpPr>
            <a:spLocks noChangeArrowheads="1"/>
          </p:cNvSpPr>
          <p:nvPr/>
        </p:nvSpPr>
        <p:spPr bwMode="auto">
          <a:xfrm rot="1800000" flipH="1">
            <a:off x="17224155" y="6746096"/>
            <a:ext cx="1479607" cy="3038339"/>
          </a:xfrm>
          <a:custGeom>
            <a:avLst/>
            <a:gdLst>
              <a:gd name="T0" fmla="*/ 320333169 w 2475"/>
              <a:gd name="T1" fmla="*/ 47784867 h 5082"/>
              <a:gd name="T2" fmla="*/ 67588537 w 2475"/>
              <a:gd name="T3" fmla="*/ 657979353 h 5082"/>
              <a:gd name="T4" fmla="*/ 0 w 2475"/>
              <a:gd name="T5" fmla="*/ 657979353 h 5082"/>
              <a:gd name="T6" fmla="*/ 272555245 w 2475"/>
              <a:gd name="T7" fmla="*/ 0 h 5082"/>
              <a:gd name="T8" fmla="*/ 320333169 w 2475"/>
              <a:gd name="T9" fmla="*/ 47784867 h 50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75" h="5082">
                <a:moveTo>
                  <a:pt x="2474" y="369"/>
                </a:moveTo>
                <a:cubicBezTo>
                  <a:pt x="1269" y="1661"/>
                  <a:pt x="584" y="3316"/>
                  <a:pt x="522" y="5081"/>
                </a:cubicBezTo>
                <a:lnTo>
                  <a:pt x="0" y="5081"/>
                </a:lnTo>
                <a:cubicBezTo>
                  <a:pt x="62" y="3177"/>
                  <a:pt x="802" y="1390"/>
                  <a:pt x="2105" y="0"/>
                </a:cubicBezTo>
                <a:lnTo>
                  <a:pt x="2474" y="369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11">
            <a:extLst>
              <a:ext uri="{FF2B5EF4-FFF2-40B4-BE49-F238E27FC236}">
                <a16:creationId xmlns:a16="http://schemas.microsoft.com/office/drawing/2014/main" id="{DC18492F-9D68-40F1-8079-315EDD0198BD}"/>
              </a:ext>
            </a:extLst>
          </p:cNvPr>
          <p:cNvSpPr>
            <a:spLocks noChangeArrowheads="1"/>
          </p:cNvSpPr>
          <p:nvPr/>
        </p:nvSpPr>
        <p:spPr bwMode="auto">
          <a:xfrm rot="1800000" flipH="1">
            <a:off x="15548717" y="9646722"/>
            <a:ext cx="1479607" cy="3040977"/>
          </a:xfrm>
          <a:custGeom>
            <a:avLst/>
            <a:gdLst>
              <a:gd name="T0" fmla="*/ 67588537 w 2475"/>
              <a:gd name="T1" fmla="*/ 0 h 5083"/>
              <a:gd name="T2" fmla="*/ 320333169 w 2475"/>
              <a:gd name="T3" fmla="*/ 611143975 h 5083"/>
              <a:gd name="T4" fmla="*/ 272555245 w 2475"/>
              <a:gd name="T5" fmla="*/ 658992975 h 5083"/>
              <a:gd name="T6" fmla="*/ 0 w 2475"/>
              <a:gd name="T7" fmla="*/ 0 h 5083"/>
              <a:gd name="T8" fmla="*/ 67588537 w 2475"/>
              <a:gd name="T9" fmla="*/ 0 h 50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75" h="5083">
                <a:moveTo>
                  <a:pt x="522" y="0"/>
                </a:moveTo>
                <a:cubicBezTo>
                  <a:pt x="584" y="1766"/>
                  <a:pt x="1269" y="3421"/>
                  <a:pt x="2474" y="4713"/>
                </a:cubicBezTo>
                <a:lnTo>
                  <a:pt x="2105" y="5082"/>
                </a:lnTo>
                <a:cubicBezTo>
                  <a:pt x="802" y="3692"/>
                  <a:pt x="62" y="1905"/>
                  <a:pt x="0" y="0"/>
                </a:cubicBezTo>
                <a:lnTo>
                  <a:pt x="522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Box 2">
            <a:extLst>
              <a:ext uri="{FF2B5EF4-FFF2-40B4-BE49-F238E27FC236}">
                <a16:creationId xmlns:a16="http://schemas.microsoft.com/office/drawing/2014/main" id="{A0D54F52-4166-4FB9-A7EF-9A7CCFFB9416}"/>
              </a:ext>
            </a:extLst>
          </p:cNvPr>
          <p:cNvSpPr txBox="1"/>
          <p:nvPr/>
        </p:nvSpPr>
        <p:spPr>
          <a:xfrm>
            <a:off x="13859928" y="7542593"/>
            <a:ext cx="1114408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</a:t>
            </a:r>
            <a:endParaRPr lang="en-US" sz="110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7" name="TextBox 98">
            <a:extLst>
              <a:ext uri="{FF2B5EF4-FFF2-40B4-BE49-F238E27FC236}">
                <a16:creationId xmlns:a16="http://schemas.microsoft.com/office/drawing/2014/main" id="{B26EA6E8-FBB6-46C5-86A6-27C560FA88EE}"/>
              </a:ext>
            </a:extLst>
          </p:cNvPr>
          <p:cNvSpPr txBox="1"/>
          <p:nvPr/>
        </p:nvSpPr>
        <p:spPr>
          <a:xfrm>
            <a:off x="13621881" y="6875712"/>
            <a:ext cx="159050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</a:t>
            </a:r>
          </a:p>
        </p:txBody>
      </p:sp>
      <p:sp>
        <p:nvSpPr>
          <p:cNvPr id="55" name="Shape 2546">
            <a:extLst>
              <a:ext uri="{FF2B5EF4-FFF2-40B4-BE49-F238E27FC236}">
                <a16:creationId xmlns:a16="http://schemas.microsoft.com/office/drawing/2014/main" id="{C193A624-2F71-433C-90FC-A0523F4A34CC}"/>
              </a:ext>
            </a:extLst>
          </p:cNvPr>
          <p:cNvSpPr>
            <a:spLocks noChangeAspect="1"/>
          </p:cNvSpPr>
          <p:nvPr/>
        </p:nvSpPr>
        <p:spPr>
          <a:xfrm>
            <a:off x="16397385" y="7733782"/>
            <a:ext cx="944712" cy="7729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790">
            <a:extLst>
              <a:ext uri="{FF2B5EF4-FFF2-40B4-BE49-F238E27FC236}">
                <a16:creationId xmlns:a16="http://schemas.microsoft.com/office/drawing/2014/main" id="{550D41AE-FF74-4E97-BE25-0EFD7A0BF29A}"/>
              </a:ext>
            </a:extLst>
          </p:cNvPr>
          <p:cNvSpPr>
            <a:spLocks noChangeAspect="1"/>
          </p:cNvSpPr>
          <p:nvPr/>
        </p:nvSpPr>
        <p:spPr>
          <a:xfrm>
            <a:off x="15816164" y="5412947"/>
            <a:ext cx="944712" cy="687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527">
            <a:extLst>
              <a:ext uri="{FF2B5EF4-FFF2-40B4-BE49-F238E27FC236}">
                <a16:creationId xmlns:a16="http://schemas.microsoft.com/office/drawing/2014/main" id="{924984D7-2A74-475A-8CAD-43BB1A66BDE3}"/>
              </a:ext>
            </a:extLst>
          </p:cNvPr>
          <p:cNvSpPr>
            <a:spLocks noChangeAspect="1"/>
          </p:cNvSpPr>
          <p:nvPr/>
        </p:nvSpPr>
        <p:spPr>
          <a:xfrm>
            <a:off x="15271430" y="9858318"/>
            <a:ext cx="944712" cy="944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696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08" name="Grupo 107">
            <a:extLst>
              <a:ext uri="{FF2B5EF4-FFF2-40B4-BE49-F238E27FC236}">
                <a16:creationId xmlns:a16="http://schemas.microsoft.com/office/drawing/2014/main" id="{3759A88F-9337-42E1-923C-C2ED0985A43A}"/>
              </a:ext>
            </a:extLst>
          </p:cNvPr>
          <p:cNvGrpSpPr/>
          <p:nvPr/>
        </p:nvGrpSpPr>
        <p:grpSpPr>
          <a:xfrm>
            <a:off x="1665821" y="3092711"/>
            <a:ext cx="5954211" cy="8430844"/>
            <a:chOff x="1665821" y="3092711"/>
            <a:chExt cx="5954211" cy="8430844"/>
          </a:xfrm>
        </p:grpSpPr>
        <p:sp>
          <p:nvSpPr>
            <p:cNvPr id="45" name="Freeform 1">
              <a:extLst>
                <a:ext uri="{FF2B5EF4-FFF2-40B4-BE49-F238E27FC236}">
                  <a16:creationId xmlns:a16="http://schemas.microsoft.com/office/drawing/2014/main" id="{0B20A269-2A8E-4123-995D-80E50CBDD6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268" y="3092711"/>
              <a:ext cx="3295163" cy="1452303"/>
            </a:xfrm>
            <a:custGeom>
              <a:avLst/>
              <a:gdLst>
                <a:gd name="T0" fmla="*/ 0 w 6213"/>
                <a:gd name="T1" fmla="*/ 44013664 h 2740"/>
                <a:gd name="T2" fmla="*/ 0 w 6213"/>
                <a:gd name="T3" fmla="*/ 0 h 2740"/>
                <a:gd name="T4" fmla="*/ 805152956 w 6213"/>
                <a:gd name="T5" fmla="*/ 326607798 h 2740"/>
                <a:gd name="T6" fmla="*/ 775082864 w 6213"/>
                <a:gd name="T7" fmla="*/ 354569230 h 2740"/>
                <a:gd name="T8" fmla="*/ 0 w 6213"/>
                <a:gd name="T9" fmla="*/ 44013664 h 27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13" h="2740">
                  <a:moveTo>
                    <a:pt x="0" y="340"/>
                  </a:moveTo>
                  <a:lnTo>
                    <a:pt x="0" y="0"/>
                  </a:lnTo>
                  <a:cubicBezTo>
                    <a:pt x="2438" y="51"/>
                    <a:pt x="4634" y="1009"/>
                    <a:pt x="6212" y="2523"/>
                  </a:cubicBezTo>
                  <a:lnTo>
                    <a:pt x="5980" y="2739"/>
                  </a:lnTo>
                  <a:cubicBezTo>
                    <a:pt x="4520" y="1335"/>
                    <a:pt x="2268" y="395"/>
                    <a:pt x="0" y="340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Freeform 3">
              <a:extLst>
                <a:ext uri="{FF2B5EF4-FFF2-40B4-BE49-F238E27FC236}">
                  <a16:creationId xmlns:a16="http://schemas.microsoft.com/office/drawing/2014/main" id="{AA3A76C4-D5A8-4F02-AA15-78C945789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268" y="3527700"/>
              <a:ext cx="4272720" cy="4165140"/>
            </a:xfrm>
            <a:custGeom>
              <a:avLst/>
              <a:gdLst>
                <a:gd name="T0" fmla="*/ 0 w 8055"/>
                <a:gd name="T1" fmla="*/ 46534950 h 7853"/>
                <a:gd name="T2" fmla="*/ 0 w 8055"/>
                <a:gd name="T3" fmla="*/ 0 h 7853"/>
                <a:gd name="T4" fmla="*/ 733302144 w 8055"/>
                <a:gd name="T5" fmla="*/ 302411649 h 7853"/>
                <a:gd name="T6" fmla="*/ 1044203774 w 8055"/>
                <a:gd name="T7" fmla="*/ 991749748 h 7853"/>
                <a:gd name="T8" fmla="*/ 1043944524 w 8055"/>
                <a:gd name="T9" fmla="*/ 1017804237 h 7853"/>
                <a:gd name="T10" fmla="*/ 998177840 w 8055"/>
                <a:gd name="T11" fmla="*/ 1005878873 h 7853"/>
                <a:gd name="T12" fmla="*/ 713076658 w 8055"/>
                <a:gd name="T13" fmla="*/ 339484219 h 7853"/>
                <a:gd name="T14" fmla="*/ 0 w 8055"/>
                <a:gd name="T15" fmla="*/ 46534950 h 78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055" h="7853">
                  <a:moveTo>
                    <a:pt x="0" y="359"/>
                  </a:moveTo>
                  <a:lnTo>
                    <a:pt x="0" y="0"/>
                  </a:lnTo>
                  <a:cubicBezTo>
                    <a:pt x="2217" y="116"/>
                    <a:pt x="4208" y="988"/>
                    <a:pt x="5656" y="2333"/>
                  </a:cubicBezTo>
                  <a:cubicBezTo>
                    <a:pt x="7141" y="3711"/>
                    <a:pt x="8054" y="5585"/>
                    <a:pt x="8054" y="7651"/>
                  </a:cubicBezTo>
                  <a:cubicBezTo>
                    <a:pt x="8054" y="7718"/>
                    <a:pt x="8053" y="7785"/>
                    <a:pt x="8052" y="7852"/>
                  </a:cubicBezTo>
                  <a:cubicBezTo>
                    <a:pt x="8052" y="7852"/>
                    <a:pt x="7699" y="7826"/>
                    <a:pt x="7699" y="7760"/>
                  </a:cubicBezTo>
                  <a:cubicBezTo>
                    <a:pt x="7699" y="5912"/>
                    <a:pt x="6825" y="3854"/>
                    <a:pt x="5500" y="2619"/>
                  </a:cubicBezTo>
                  <a:cubicBezTo>
                    <a:pt x="4211" y="1417"/>
                    <a:pt x="2039" y="495"/>
                    <a:pt x="0" y="359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CA45E2F-2A7D-4A1E-A567-4EED16358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268" y="3943981"/>
              <a:ext cx="3769909" cy="6274605"/>
            </a:xfrm>
            <a:custGeom>
              <a:avLst/>
              <a:gdLst>
                <a:gd name="T0" fmla="*/ 0 w 7110"/>
                <a:gd name="T1" fmla="*/ 45491769 h 11831"/>
                <a:gd name="T2" fmla="*/ 0 w 7110"/>
                <a:gd name="T3" fmla="*/ 0 h 11831"/>
                <a:gd name="T4" fmla="*/ 653291992 w 7110"/>
                <a:gd name="T5" fmla="*/ 273339426 h 11831"/>
                <a:gd name="T6" fmla="*/ 920930470 w 7110"/>
                <a:gd name="T7" fmla="*/ 890264960 h 11831"/>
                <a:gd name="T8" fmla="*/ 920412182 w 7110"/>
                <a:gd name="T9" fmla="*/ 916445507 h 11831"/>
                <a:gd name="T10" fmla="*/ 625310526 w 7110"/>
                <a:gd name="T11" fmla="*/ 1533241438 h 11831"/>
                <a:gd name="T12" fmla="*/ 591758537 w 7110"/>
                <a:gd name="T13" fmla="*/ 1503432004 h 11831"/>
                <a:gd name="T14" fmla="*/ 865744611 w 7110"/>
                <a:gd name="T15" fmla="*/ 923444074 h 11831"/>
                <a:gd name="T16" fmla="*/ 866262900 w 7110"/>
                <a:gd name="T17" fmla="*/ 897393491 h 11831"/>
                <a:gd name="T18" fmla="*/ 615335630 w 7110"/>
                <a:gd name="T19" fmla="*/ 307555365 h 11831"/>
                <a:gd name="T20" fmla="*/ 0 w 7110"/>
                <a:gd name="T21" fmla="*/ 45491769 h 1183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110" h="11831">
                  <a:moveTo>
                    <a:pt x="0" y="351"/>
                  </a:moveTo>
                  <a:lnTo>
                    <a:pt x="0" y="0"/>
                  </a:lnTo>
                  <a:cubicBezTo>
                    <a:pt x="1980" y="76"/>
                    <a:pt x="3760" y="870"/>
                    <a:pt x="5043" y="2109"/>
                  </a:cubicBezTo>
                  <a:cubicBezTo>
                    <a:pt x="6323" y="3345"/>
                    <a:pt x="7109" y="5022"/>
                    <a:pt x="7109" y="6869"/>
                  </a:cubicBezTo>
                  <a:cubicBezTo>
                    <a:pt x="7109" y="6937"/>
                    <a:pt x="7108" y="7004"/>
                    <a:pt x="7105" y="7071"/>
                  </a:cubicBezTo>
                  <a:cubicBezTo>
                    <a:pt x="7048" y="8940"/>
                    <a:pt x="6185" y="10621"/>
                    <a:pt x="4827" y="11830"/>
                  </a:cubicBezTo>
                  <a:lnTo>
                    <a:pt x="4568" y="11600"/>
                  </a:lnTo>
                  <a:cubicBezTo>
                    <a:pt x="5781" y="10526"/>
                    <a:pt x="6626" y="8790"/>
                    <a:pt x="6683" y="7125"/>
                  </a:cubicBezTo>
                  <a:cubicBezTo>
                    <a:pt x="6686" y="7059"/>
                    <a:pt x="6687" y="6991"/>
                    <a:pt x="6687" y="6924"/>
                  </a:cubicBezTo>
                  <a:cubicBezTo>
                    <a:pt x="6687" y="5280"/>
                    <a:pt x="5885" y="3474"/>
                    <a:pt x="4750" y="2373"/>
                  </a:cubicBezTo>
                  <a:cubicBezTo>
                    <a:pt x="3610" y="1266"/>
                    <a:pt x="1786" y="437"/>
                    <a:pt x="0" y="351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7">
              <a:extLst>
                <a:ext uri="{FF2B5EF4-FFF2-40B4-BE49-F238E27FC236}">
                  <a16:creationId xmlns:a16="http://schemas.microsoft.com/office/drawing/2014/main" id="{F4608E27-92E1-4341-AF26-18129A7CF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821" y="4423404"/>
              <a:ext cx="3421450" cy="6279284"/>
            </a:xfrm>
            <a:custGeom>
              <a:avLst/>
              <a:gdLst>
                <a:gd name="T0" fmla="*/ 48057988 w 6453"/>
                <a:gd name="T1" fmla="*/ 46519286 h 11841"/>
                <a:gd name="T2" fmla="*/ 48057988 w 6453"/>
                <a:gd name="T3" fmla="*/ 0 h 11841"/>
                <a:gd name="T4" fmla="*/ 604418442 w 6453"/>
                <a:gd name="T5" fmla="*/ 236354545 h 11841"/>
                <a:gd name="T6" fmla="*/ 835771041 w 6453"/>
                <a:gd name="T7" fmla="*/ 766597728 h 11841"/>
                <a:gd name="T8" fmla="*/ 835252768 w 6453"/>
                <a:gd name="T9" fmla="*/ 791736429 h 11841"/>
                <a:gd name="T10" fmla="*/ 577086355 w 6453"/>
                <a:gd name="T11" fmla="*/ 1321720432 h 11841"/>
                <a:gd name="T12" fmla="*/ 0 w 6453"/>
                <a:gd name="T13" fmla="*/ 1534232179 h 11841"/>
                <a:gd name="T14" fmla="*/ 0 w 6453"/>
                <a:gd name="T15" fmla="*/ 1495098815 h 11841"/>
                <a:gd name="T16" fmla="*/ 785381183 w 6453"/>
                <a:gd name="T17" fmla="*/ 766597728 h 11841"/>
                <a:gd name="T18" fmla="*/ 48057988 w 6453"/>
                <a:gd name="T19" fmla="*/ 46519286 h 1184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453" h="11841">
                  <a:moveTo>
                    <a:pt x="371" y="359"/>
                  </a:moveTo>
                  <a:lnTo>
                    <a:pt x="371" y="0"/>
                  </a:lnTo>
                  <a:cubicBezTo>
                    <a:pt x="2057" y="88"/>
                    <a:pt x="3571" y="771"/>
                    <a:pt x="4666" y="1824"/>
                  </a:cubicBezTo>
                  <a:cubicBezTo>
                    <a:pt x="5772" y="2888"/>
                    <a:pt x="6452" y="4329"/>
                    <a:pt x="6452" y="5916"/>
                  </a:cubicBezTo>
                  <a:cubicBezTo>
                    <a:pt x="6452" y="5981"/>
                    <a:pt x="6451" y="6046"/>
                    <a:pt x="6448" y="6110"/>
                  </a:cubicBezTo>
                  <a:cubicBezTo>
                    <a:pt x="6392" y="7718"/>
                    <a:pt x="5638" y="9164"/>
                    <a:pt x="4455" y="10200"/>
                  </a:cubicBezTo>
                  <a:cubicBezTo>
                    <a:pt x="3297" y="11216"/>
                    <a:pt x="1728" y="11840"/>
                    <a:pt x="0" y="11840"/>
                  </a:cubicBezTo>
                  <a:lnTo>
                    <a:pt x="0" y="11538"/>
                  </a:lnTo>
                  <a:cubicBezTo>
                    <a:pt x="3218" y="11538"/>
                    <a:pt x="6063" y="8871"/>
                    <a:pt x="6063" y="5916"/>
                  </a:cubicBezTo>
                  <a:cubicBezTo>
                    <a:pt x="6063" y="3074"/>
                    <a:pt x="3434" y="550"/>
                    <a:pt x="371" y="359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4">
              <a:extLst>
                <a:ext uri="{FF2B5EF4-FFF2-40B4-BE49-F238E27FC236}">
                  <a16:creationId xmlns:a16="http://schemas.microsoft.com/office/drawing/2014/main" id="{5E48C41A-0A1B-40E4-8CF1-32C06ED32F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2482" y="6668512"/>
              <a:ext cx="1267550" cy="1267550"/>
            </a:xfrm>
            <a:custGeom>
              <a:avLst/>
              <a:gdLst>
                <a:gd name="T0" fmla="*/ 0 w 2389"/>
                <a:gd name="T1" fmla="*/ 154880822 h 2389"/>
                <a:gd name="T2" fmla="*/ 154880822 w 2389"/>
                <a:gd name="T3" fmla="*/ 0 h 2389"/>
                <a:gd name="T4" fmla="*/ 309762004 w 2389"/>
                <a:gd name="T5" fmla="*/ 154880822 h 2389"/>
                <a:gd name="T6" fmla="*/ 154880822 w 2389"/>
                <a:gd name="T7" fmla="*/ 309762004 h 2389"/>
                <a:gd name="T8" fmla="*/ 0 w 2389"/>
                <a:gd name="T9" fmla="*/ 154880822 h 23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89" h="2389">
                  <a:moveTo>
                    <a:pt x="0" y="1194"/>
                  </a:moveTo>
                  <a:cubicBezTo>
                    <a:pt x="0" y="535"/>
                    <a:pt x="534" y="0"/>
                    <a:pt x="1194" y="0"/>
                  </a:cubicBezTo>
                  <a:cubicBezTo>
                    <a:pt x="1854" y="0"/>
                    <a:pt x="2388" y="535"/>
                    <a:pt x="2388" y="1194"/>
                  </a:cubicBezTo>
                  <a:cubicBezTo>
                    <a:pt x="2388" y="1853"/>
                    <a:pt x="1854" y="2388"/>
                    <a:pt x="1194" y="2388"/>
                  </a:cubicBezTo>
                  <a:cubicBezTo>
                    <a:pt x="534" y="2388"/>
                    <a:pt x="0" y="1853"/>
                    <a:pt x="0" y="119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Shape 2811">
              <a:extLst>
                <a:ext uri="{FF2B5EF4-FFF2-40B4-BE49-F238E27FC236}">
                  <a16:creationId xmlns:a16="http://schemas.microsoft.com/office/drawing/2014/main" id="{C614FB6B-0C91-4F80-9D10-5C2EEE26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6930" y="7048353"/>
              <a:ext cx="558655" cy="507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76" y="14040"/>
                  </a:moveTo>
                  <a:lnTo>
                    <a:pt x="17294" y="11880"/>
                  </a:lnTo>
                  <a:lnTo>
                    <a:pt x="19843" y="11880"/>
                  </a:lnTo>
                  <a:lnTo>
                    <a:pt x="19407" y="14040"/>
                  </a:lnTo>
                  <a:cubicBezTo>
                    <a:pt x="19407" y="14040"/>
                    <a:pt x="17076" y="14040"/>
                    <a:pt x="17076" y="14040"/>
                  </a:cubicBezTo>
                  <a:close/>
                  <a:moveTo>
                    <a:pt x="18752" y="17280"/>
                  </a:moveTo>
                  <a:lnTo>
                    <a:pt x="16748" y="17280"/>
                  </a:lnTo>
                  <a:lnTo>
                    <a:pt x="16967" y="15120"/>
                  </a:lnTo>
                  <a:lnTo>
                    <a:pt x="19188" y="15120"/>
                  </a:lnTo>
                  <a:cubicBezTo>
                    <a:pt x="19188" y="15120"/>
                    <a:pt x="18752" y="17280"/>
                    <a:pt x="18752" y="17280"/>
                  </a:cubicBezTo>
                  <a:close/>
                  <a:moveTo>
                    <a:pt x="17673" y="20520"/>
                  </a:moveTo>
                  <a:cubicBezTo>
                    <a:pt x="17131" y="20520"/>
                    <a:pt x="16691" y="20036"/>
                    <a:pt x="16691" y="19440"/>
                  </a:cubicBezTo>
                  <a:cubicBezTo>
                    <a:pt x="16691" y="18844"/>
                    <a:pt x="17131" y="18360"/>
                    <a:pt x="17673" y="18360"/>
                  </a:cubicBezTo>
                  <a:cubicBezTo>
                    <a:pt x="18215" y="18360"/>
                    <a:pt x="18655" y="18844"/>
                    <a:pt x="18655" y="19440"/>
                  </a:cubicBezTo>
                  <a:cubicBezTo>
                    <a:pt x="18655" y="20036"/>
                    <a:pt x="18215" y="20520"/>
                    <a:pt x="17673" y="20520"/>
                  </a:cubicBezTo>
                  <a:moveTo>
                    <a:pt x="16415" y="10800"/>
                  </a:moveTo>
                  <a:lnTo>
                    <a:pt x="13745" y="10800"/>
                  </a:lnTo>
                  <a:lnTo>
                    <a:pt x="13745" y="8640"/>
                  </a:lnTo>
                  <a:lnTo>
                    <a:pt x="16634" y="8640"/>
                  </a:lnTo>
                  <a:cubicBezTo>
                    <a:pt x="16634" y="8640"/>
                    <a:pt x="16415" y="10800"/>
                    <a:pt x="16415" y="10800"/>
                  </a:cubicBezTo>
                  <a:close/>
                  <a:moveTo>
                    <a:pt x="16088" y="14040"/>
                  </a:moveTo>
                  <a:lnTo>
                    <a:pt x="13745" y="14040"/>
                  </a:lnTo>
                  <a:lnTo>
                    <a:pt x="13745" y="11880"/>
                  </a:lnTo>
                  <a:lnTo>
                    <a:pt x="16307" y="11880"/>
                  </a:lnTo>
                  <a:cubicBezTo>
                    <a:pt x="16307" y="11880"/>
                    <a:pt x="16088" y="14040"/>
                    <a:pt x="16088" y="14040"/>
                  </a:cubicBezTo>
                  <a:close/>
                  <a:moveTo>
                    <a:pt x="15761" y="17280"/>
                  </a:moveTo>
                  <a:lnTo>
                    <a:pt x="13745" y="17280"/>
                  </a:lnTo>
                  <a:lnTo>
                    <a:pt x="13745" y="15120"/>
                  </a:lnTo>
                  <a:lnTo>
                    <a:pt x="15979" y="15120"/>
                  </a:lnTo>
                  <a:cubicBezTo>
                    <a:pt x="15979" y="15120"/>
                    <a:pt x="15761" y="17280"/>
                    <a:pt x="15761" y="17280"/>
                  </a:cubicBezTo>
                  <a:close/>
                  <a:moveTo>
                    <a:pt x="12764" y="10800"/>
                  </a:moveTo>
                  <a:lnTo>
                    <a:pt x="10094" y="10800"/>
                  </a:lnTo>
                  <a:lnTo>
                    <a:pt x="9876" y="8640"/>
                  </a:lnTo>
                  <a:lnTo>
                    <a:pt x="12764" y="8640"/>
                  </a:lnTo>
                  <a:cubicBezTo>
                    <a:pt x="12764" y="8640"/>
                    <a:pt x="12764" y="10800"/>
                    <a:pt x="12764" y="10800"/>
                  </a:cubicBezTo>
                  <a:close/>
                  <a:moveTo>
                    <a:pt x="12764" y="14040"/>
                  </a:moveTo>
                  <a:lnTo>
                    <a:pt x="10422" y="14040"/>
                  </a:lnTo>
                  <a:lnTo>
                    <a:pt x="10203" y="11880"/>
                  </a:lnTo>
                  <a:lnTo>
                    <a:pt x="12764" y="11880"/>
                  </a:lnTo>
                  <a:cubicBezTo>
                    <a:pt x="12764" y="11880"/>
                    <a:pt x="12764" y="14040"/>
                    <a:pt x="12764" y="14040"/>
                  </a:cubicBezTo>
                  <a:close/>
                  <a:moveTo>
                    <a:pt x="12764" y="17280"/>
                  </a:moveTo>
                  <a:lnTo>
                    <a:pt x="10748" y="17280"/>
                  </a:lnTo>
                  <a:lnTo>
                    <a:pt x="10531" y="15120"/>
                  </a:lnTo>
                  <a:lnTo>
                    <a:pt x="12764" y="15120"/>
                  </a:lnTo>
                  <a:cubicBezTo>
                    <a:pt x="12764" y="15120"/>
                    <a:pt x="12764" y="17280"/>
                    <a:pt x="12764" y="17280"/>
                  </a:cubicBezTo>
                  <a:close/>
                  <a:moveTo>
                    <a:pt x="8836" y="20520"/>
                  </a:moveTo>
                  <a:cubicBezTo>
                    <a:pt x="8294" y="20520"/>
                    <a:pt x="7855" y="20036"/>
                    <a:pt x="7855" y="19440"/>
                  </a:cubicBezTo>
                  <a:cubicBezTo>
                    <a:pt x="7855" y="18844"/>
                    <a:pt x="8294" y="18360"/>
                    <a:pt x="8836" y="18360"/>
                  </a:cubicBezTo>
                  <a:cubicBezTo>
                    <a:pt x="9379" y="18360"/>
                    <a:pt x="9818" y="18844"/>
                    <a:pt x="9818" y="19440"/>
                  </a:cubicBezTo>
                  <a:cubicBezTo>
                    <a:pt x="9818" y="20036"/>
                    <a:pt x="9379" y="20520"/>
                    <a:pt x="8836" y="20520"/>
                  </a:cubicBezTo>
                  <a:moveTo>
                    <a:pt x="7214" y="15120"/>
                  </a:moveTo>
                  <a:lnTo>
                    <a:pt x="9543" y="15120"/>
                  </a:lnTo>
                  <a:lnTo>
                    <a:pt x="9761" y="17280"/>
                  </a:lnTo>
                  <a:lnTo>
                    <a:pt x="7740" y="17280"/>
                  </a:lnTo>
                  <a:cubicBezTo>
                    <a:pt x="7740" y="17280"/>
                    <a:pt x="7214" y="15120"/>
                    <a:pt x="7214" y="15120"/>
                  </a:cubicBezTo>
                  <a:close/>
                  <a:moveTo>
                    <a:pt x="6950" y="14040"/>
                  </a:moveTo>
                  <a:lnTo>
                    <a:pt x="6424" y="11880"/>
                  </a:lnTo>
                  <a:lnTo>
                    <a:pt x="9215" y="11880"/>
                  </a:lnTo>
                  <a:lnTo>
                    <a:pt x="9434" y="14040"/>
                  </a:lnTo>
                  <a:cubicBezTo>
                    <a:pt x="9434" y="14040"/>
                    <a:pt x="6950" y="14040"/>
                    <a:pt x="6950" y="14040"/>
                  </a:cubicBezTo>
                  <a:close/>
                  <a:moveTo>
                    <a:pt x="5633" y="8640"/>
                  </a:moveTo>
                  <a:lnTo>
                    <a:pt x="8888" y="8640"/>
                  </a:lnTo>
                  <a:lnTo>
                    <a:pt x="9107" y="10800"/>
                  </a:lnTo>
                  <a:lnTo>
                    <a:pt x="6160" y="10800"/>
                  </a:lnTo>
                  <a:cubicBezTo>
                    <a:pt x="6160" y="10800"/>
                    <a:pt x="5633" y="8640"/>
                    <a:pt x="5633" y="8640"/>
                  </a:cubicBezTo>
                  <a:close/>
                  <a:moveTo>
                    <a:pt x="17621" y="8640"/>
                  </a:moveTo>
                  <a:lnTo>
                    <a:pt x="20498" y="8640"/>
                  </a:lnTo>
                  <a:lnTo>
                    <a:pt x="20061" y="10800"/>
                  </a:lnTo>
                  <a:lnTo>
                    <a:pt x="17403" y="10800"/>
                  </a:lnTo>
                  <a:cubicBezTo>
                    <a:pt x="17403" y="10800"/>
                    <a:pt x="17621" y="8640"/>
                    <a:pt x="17621" y="8640"/>
                  </a:cubicBezTo>
                  <a:close/>
                  <a:moveTo>
                    <a:pt x="19619" y="17950"/>
                  </a:moveTo>
                  <a:lnTo>
                    <a:pt x="19622" y="17951"/>
                  </a:lnTo>
                  <a:lnTo>
                    <a:pt x="21586" y="8231"/>
                  </a:lnTo>
                  <a:lnTo>
                    <a:pt x="21577" y="8229"/>
                  </a:lnTo>
                  <a:cubicBezTo>
                    <a:pt x="21586" y="8186"/>
                    <a:pt x="21600" y="8145"/>
                    <a:pt x="21600" y="8100"/>
                  </a:cubicBezTo>
                  <a:cubicBezTo>
                    <a:pt x="21600" y="7802"/>
                    <a:pt x="21380" y="7560"/>
                    <a:pt x="21109" y="7560"/>
                  </a:cubicBezTo>
                  <a:lnTo>
                    <a:pt x="5370" y="7560"/>
                  </a:lnTo>
                  <a:lnTo>
                    <a:pt x="4674" y="4705"/>
                  </a:lnTo>
                  <a:lnTo>
                    <a:pt x="4667" y="4707"/>
                  </a:lnTo>
                  <a:cubicBezTo>
                    <a:pt x="4606" y="4485"/>
                    <a:pt x="4426" y="4320"/>
                    <a:pt x="4204" y="4320"/>
                  </a:cubicBezTo>
                  <a:lnTo>
                    <a:pt x="491" y="4320"/>
                  </a:lnTo>
                  <a:cubicBezTo>
                    <a:pt x="220" y="4320"/>
                    <a:pt x="0" y="4562"/>
                    <a:pt x="0" y="4860"/>
                  </a:cubicBezTo>
                  <a:cubicBezTo>
                    <a:pt x="0" y="5159"/>
                    <a:pt x="220" y="5400"/>
                    <a:pt x="491" y="5400"/>
                  </a:cubicBezTo>
                  <a:lnTo>
                    <a:pt x="3827" y="5400"/>
                  </a:lnTo>
                  <a:lnTo>
                    <a:pt x="6893" y="17975"/>
                  </a:lnTo>
                  <a:lnTo>
                    <a:pt x="6894" y="17975"/>
                  </a:lnTo>
                  <a:cubicBezTo>
                    <a:pt x="6936" y="18127"/>
                    <a:pt x="7037" y="18251"/>
                    <a:pt x="7168" y="18314"/>
                  </a:cubicBezTo>
                  <a:cubicBezTo>
                    <a:pt x="6984" y="18643"/>
                    <a:pt x="6873" y="19026"/>
                    <a:pt x="6873" y="19440"/>
                  </a:cubicBezTo>
                  <a:cubicBezTo>
                    <a:pt x="6873" y="20633"/>
                    <a:pt x="7752" y="21600"/>
                    <a:pt x="8836" y="21600"/>
                  </a:cubicBezTo>
                  <a:cubicBezTo>
                    <a:pt x="9921" y="21600"/>
                    <a:pt x="10800" y="20633"/>
                    <a:pt x="10800" y="19440"/>
                  </a:cubicBezTo>
                  <a:cubicBezTo>
                    <a:pt x="10800" y="19045"/>
                    <a:pt x="10696" y="18679"/>
                    <a:pt x="10528" y="18360"/>
                  </a:cubicBezTo>
                  <a:lnTo>
                    <a:pt x="15982" y="18360"/>
                  </a:lnTo>
                  <a:cubicBezTo>
                    <a:pt x="15813" y="18679"/>
                    <a:pt x="15709" y="19045"/>
                    <a:pt x="15709" y="19440"/>
                  </a:cubicBezTo>
                  <a:cubicBezTo>
                    <a:pt x="15709" y="20633"/>
                    <a:pt x="16588" y="21600"/>
                    <a:pt x="17673" y="21600"/>
                  </a:cubicBezTo>
                  <a:cubicBezTo>
                    <a:pt x="18757" y="21600"/>
                    <a:pt x="19636" y="20633"/>
                    <a:pt x="19636" y="19440"/>
                  </a:cubicBezTo>
                  <a:cubicBezTo>
                    <a:pt x="19636" y="19026"/>
                    <a:pt x="19526" y="18643"/>
                    <a:pt x="19342" y="18314"/>
                  </a:cubicBezTo>
                  <a:cubicBezTo>
                    <a:pt x="19479" y="18248"/>
                    <a:pt x="19581" y="18113"/>
                    <a:pt x="19619" y="17950"/>
                  </a:cubicBezTo>
                  <a:moveTo>
                    <a:pt x="10944" y="5242"/>
                  </a:moveTo>
                  <a:cubicBezTo>
                    <a:pt x="11033" y="5340"/>
                    <a:pt x="11155" y="5400"/>
                    <a:pt x="11291" y="5400"/>
                  </a:cubicBezTo>
                  <a:cubicBezTo>
                    <a:pt x="11562" y="5400"/>
                    <a:pt x="11782" y="5159"/>
                    <a:pt x="11782" y="4860"/>
                  </a:cubicBezTo>
                  <a:cubicBezTo>
                    <a:pt x="11782" y="4711"/>
                    <a:pt x="11727" y="4577"/>
                    <a:pt x="11638" y="4478"/>
                  </a:cubicBezTo>
                  <a:lnTo>
                    <a:pt x="10512" y="3240"/>
                  </a:lnTo>
                  <a:lnTo>
                    <a:pt x="16200" y="3240"/>
                  </a:lnTo>
                  <a:cubicBezTo>
                    <a:pt x="16471" y="3240"/>
                    <a:pt x="16691" y="2999"/>
                    <a:pt x="16691" y="2700"/>
                  </a:cubicBezTo>
                  <a:cubicBezTo>
                    <a:pt x="16691" y="2402"/>
                    <a:pt x="16471" y="2160"/>
                    <a:pt x="16200" y="2160"/>
                  </a:cubicBezTo>
                  <a:lnTo>
                    <a:pt x="10512" y="2160"/>
                  </a:lnTo>
                  <a:lnTo>
                    <a:pt x="11638" y="922"/>
                  </a:lnTo>
                  <a:cubicBezTo>
                    <a:pt x="11727" y="824"/>
                    <a:pt x="11782" y="689"/>
                    <a:pt x="11782" y="540"/>
                  </a:cubicBezTo>
                  <a:cubicBezTo>
                    <a:pt x="11782" y="242"/>
                    <a:pt x="11562" y="0"/>
                    <a:pt x="11291" y="0"/>
                  </a:cubicBezTo>
                  <a:cubicBezTo>
                    <a:pt x="11155" y="0"/>
                    <a:pt x="11033" y="61"/>
                    <a:pt x="10944" y="158"/>
                  </a:cubicBezTo>
                  <a:lnTo>
                    <a:pt x="8980" y="2318"/>
                  </a:lnTo>
                  <a:cubicBezTo>
                    <a:pt x="8891" y="2417"/>
                    <a:pt x="8836" y="2552"/>
                    <a:pt x="8836" y="2700"/>
                  </a:cubicBezTo>
                  <a:cubicBezTo>
                    <a:pt x="8836" y="2849"/>
                    <a:pt x="8891" y="2984"/>
                    <a:pt x="8980" y="3082"/>
                  </a:cubicBezTo>
                  <a:cubicBezTo>
                    <a:pt x="8980" y="3082"/>
                    <a:pt x="10944" y="5242"/>
                    <a:pt x="10944" y="524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46" name="Freeform 2">
              <a:extLst>
                <a:ext uri="{FF2B5EF4-FFF2-40B4-BE49-F238E27FC236}">
                  <a16:creationId xmlns:a16="http://schemas.microsoft.com/office/drawing/2014/main" id="{815D34E9-CCC0-443F-90C1-9F4DC1B08A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3315" y="3095049"/>
              <a:ext cx="1267550" cy="1267550"/>
            </a:xfrm>
            <a:custGeom>
              <a:avLst/>
              <a:gdLst>
                <a:gd name="T0" fmla="*/ 0 w 2389"/>
                <a:gd name="T1" fmla="*/ 154880822 h 2389"/>
                <a:gd name="T2" fmla="*/ 154880822 w 2389"/>
                <a:gd name="T3" fmla="*/ 0 h 2389"/>
                <a:gd name="T4" fmla="*/ 309762004 w 2389"/>
                <a:gd name="T5" fmla="*/ 154880822 h 2389"/>
                <a:gd name="T6" fmla="*/ 154880822 w 2389"/>
                <a:gd name="T7" fmla="*/ 309762004 h 2389"/>
                <a:gd name="T8" fmla="*/ 0 w 2389"/>
                <a:gd name="T9" fmla="*/ 154880822 h 23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89" h="2389">
                  <a:moveTo>
                    <a:pt x="0" y="1194"/>
                  </a:moveTo>
                  <a:cubicBezTo>
                    <a:pt x="0" y="534"/>
                    <a:pt x="534" y="0"/>
                    <a:pt x="1194" y="0"/>
                  </a:cubicBezTo>
                  <a:cubicBezTo>
                    <a:pt x="1853" y="0"/>
                    <a:pt x="2388" y="534"/>
                    <a:pt x="2388" y="1194"/>
                  </a:cubicBezTo>
                  <a:cubicBezTo>
                    <a:pt x="2388" y="1853"/>
                    <a:pt x="1853" y="2388"/>
                    <a:pt x="1194" y="2388"/>
                  </a:cubicBezTo>
                  <a:cubicBezTo>
                    <a:pt x="534" y="2388"/>
                    <a:pt x="0" y="1853"/>
                    <a:pt x="0" y="119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Shape 2790">
              <a:extLst>
                <a:ext uri="{FF2B5EF4-FFF2-40B4-BE49-F238E27FC236}">
                  <a16:creationId xmlns:a16="http://schemas.microsoft.com/office/drawing/2014/main" id="{91751229-2683-4884-B2DF-8D6E6C884DC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07763" y="3525677"/>
              <a:ext cx="558655" cy="406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436" y="17550"/>
                  </a:moveTo>
                  <a:lnTo>
                    <a:pt x="10309" y="17550"/>
                  </a:lnTo>
                  <a:cubicBezTo>
                    <a:pt x="10580" y="17550"/>
                    <a:pt x="10800" y="17248"/>
                    <a:pt x="10800" y="16875"/>
                  </a:cubicBezTo>
                  <a:cubicBezTo>
                    <a:pt x="10800" y="16503"/>
                    <a:pt x="10580" y="16200"/>
                    <a:pt x="10309" y="16200"/>
                  </a:cubicBezTo>
                  <a:lnTo>
                    <a:pt x="3436" y="16200"/>
                  </a:lnTo>
                  <a:cubicBezTo>
                    <a:pt x="3166" y="16200"/>
                    <a:pt x="2945" y="16503"/>
                    <a:pt x="2945" y="16875"/>
                  </a:cubicBezTo>
                  <a:cubicBezTo>
                    <a:pt x="2945" y="17248"/>
                    <a:pt x="3166" y="17550"/>
                    <a:pt x="3436" y="17550"/>
                  </a:cubicBezTo>
                  <a:moveTo>
                    <a:pt x="3436" y="14850"/>
                  </a:moveTo>
                  <a:lnTo>
                    <a:pt x="12273" y="14850"/>
                  </a:lnTo>
                  <a:cubicBezTo>
                    <a:pt x="12544" y="14850"/>
                    <a:pt x="12764" y="14548"/>
                    <a:pt x="12764" y="14175"/>
                  </a:cubicBezTo>
                  <a:cubicBezTo>
                    <a:pt x="12764" y="13803"/>
                    <a:pt x="12544" y="13500"/>
                    <a:pt x="12273" y="13500"/>
                  </a:cubicBezTo>
                  <a:lnTo>
                    <a:pt x="3436" y="13500"/>
                  </a:lnTo>
                  <a:cubicBezTo>
                    <a:pt x="3166" y="13500"/>
                    <a:pt x="2945" y="13803"/>
                    <a:pt x="2945" y="14175"/>
                  </a:cubicBezTo>
                  <a:cubicBezTo>
                    <a:pt x="2945" y="14548"/>
                    <a:pt x="3166" y="14850"/>
                    <a:pt x="3436" y="14850"/>
                  </a:cubicBezTo>
                  <a:moveTo>
                    <a:pt x="20618" y="4050"/>
                  </a:moveTo>
                  <a:lnTo>
                    <a:pt x="982" y="4050"/>
                  </a:lnTo>
                  <a:lnTo>
                    <a:pt x="982" y="1350"/>
                  </a:lnTo>
                  <a:lnTo>
                    <a:pt x="20618" y="1350"/>
                  </a:lnTo>
                  <a:cubicBezTo>
                    <a:pt x="20618" y="1350"/>
                    <a:pt x="20618" y="4050"/>
                    <a:pt x="20618" y="4050"/>
                  </a:cubicBezTo>
                  <a:close/>
                  <a:moveTo>
                    <a:pt x="20618" y="20250"/>
                  </a:moveTo>
                  <a:lnTo>
                    <a:pt x="982" y="20250"/>
                  </a:lnTo>
                  <a:lnTo>
                    <a:pt x="982" y="9450"/>
                  </a:lnTo>
                  <a:lnTo>
                    <a:pt x="20618" y="9450"/>
                  </a:lnTo>
                  <a:cubicBezTo>
                    <a:pt x="20618" y="9450"/>
                    <a:pt x="20618" y="20250"/>
                    <a:pt x="20618" y="20250"/>
                  </a:cubicBezTo>
                  <a:close/>
                  <a:moveTo>
                    <a:pt x="20618" y="0"/>
                  </a:moveTo>
                  <a:lnTo>
                    <a:pt x="982" y="0"/>
                  </a:lnTo>
                  <a:cubicBezTo>
                    <a:pt x="440" y="0"/>
                    <a:pt x="0" y="605"/>
                    <a:pt x="0" y="1350"/>
                  </a:cubicBezTo>
                  <a:lnTo>
                    <a:pt x="0" y="20250"/>
                  </a:lnTo>
                  <a:cubicBezTo>
                    <a:pt x="0" y="20995"/>
                    <a:pt x="440" y="21600"/>
                    <a:pt x="982" y="21600"/>
                  </a:cubicBezTo>
                  <a:lnTo>
                    <a:pt x="20618" y="21600"/>
                  </a:lnTo>
                  <a:cubicBezTo>
                    <a:pt x="21160" y="21600"/>
                    <a:pt x="21600" y="20995"/>
                    <a:pt x="21600" y="20250"/>
                  </a:cubicBezTo>
                  <a:lnTo>
                    <a:pt x="21600" y="1350"/>
                  </a:lnTo>
                  <a:cubicBezTo>
                    <a:pt x="21600" y="605"/>
                    <a:pt x="21160" y="0"/>
                    <a:pt x="20618" y="0"/>
                  </a:cubicBezTo>
                  <a:moveTo>
                    <a:pt x="16200" y="17550"/>
                  </a:moveTo>
                  <a:lnTo>
                    <a:pt x="18164" y="17550"/>
                  </a:lnTo>
                  <a:cubicBezTo>
                    <a:pt x="18434" y="17550"/>
                    <a:pt x="18655" y="17248"/>
                    <a:pt x="18655" y="16875"/>
                  </a:cubicBezTo>
                  <a:lnTo>
                    <a:pt x="18655" y="14175"/>
                  </a:lnTo>
                  <a:cubicBezTo>
                    <a:pt x="18655" y="13803"/>
                    <a:pt x="18434" y="13500"/>
                    <a:pt x="18164" y="13500"/>
                  </a:cubicBezTo>
                  <a:lnTo>
                    <a:pt x="16200" y="13500"/>
                  </a:lnTo>
                  <a:cubicBezTo>
                    <a:pt x="15929" y="13500"/>
                    <a:pt x="15709" y="13803"/>
                    <a:pt x="15709" y="14175"/>
                  </a:cubicBezTo>
                  <a:lnTo>
                    <a:pt x="15709" y="16875"/>
                  </a:lnTo>
                  <a:cubicBezTo>
                    <a:pt x="15709" y="17248"/>
                    <a:pt x="15929" y="17550"/>
                    <a:pt x="16200" y="1755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C022F2AA-9EBB-4428-AD1A-ED48EF278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6154" y="10256005"/>
              <a:ext cx="1267550" cy="1267550"/>
            </a:xfrm>
            <a:custGeom>
              <a:avLst/>
              <a:gdLst>
                <a:gd name="T0" fmla="*/ 0 w 2389"/>
                <a:gd name="T1" fmla="*/ 154880822 h 2389"/>
                <a:gd name="T2" fmla="*/ 154880822 w 2389"/>
                <a:gd name="T3" fmla="*/ 0 h 2389"/>
                <a:gd name="T4" fmla="*/ 309762004 w 2389"/>
                <a:gd name="T5" fmla="*/ 154880822 h 2389"/>
                <a:gd name="T6" fmla="*/ 154880822 w 2389"/>
                <a:gd name="T7" fmla="*/ 309762004 h 2389"/>
                <a:gd name="T8" fmla="*/ 0 w 2389"/>
                <a:gd name="T9" fmla="*/ 154880822 h 23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89" h="2389">
                  <a:moveTo>
                    <a:pt x="0" y="1194"/>
                  </a:moveTo>
                  <a:cubicBezTo>
                    <a:pt x="0" y="535"/>
                    <a:pt x="534" y="0"/>
                    <a:pt x="1194" y="0"/>
                  </a:cubicBezTo>
                  <a:cubicBezTo>
                    <a:pt x="1853" y="0"/>
                    <a:pt x="2388" y="535"/>
                    <a:pt x="2388" y="1194"/>
                  </a:cubicBezTo>
                  <a:cubicBezTo>
                    <a:pt x="2388" y="1854"/>
                    <a:pt x="1853" y="2388"/>
                    <a:pt x="1194" y="2388"/>
                  </a:cubicBezTo>
                  <a:cubicBezTo>
                    <a:pt x="534" y="2388"/>
                    <a:pt x="0" y="1854"/>
                    <a:pt x="0" y="119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Shape 2815">
              <a:extLst>
                <a:ext uri="{FF2B5EF4-FFF2-40B4-BE49-F238E27FC236}">
                  <a16:creationId xmlns:a16="http://schemas.microsoft.com/office/drawing/2014/main" id="{FB8A6F35-52C6-48D0-AFFA-E48D9A9AB7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75995" y="10610453"/>
              <a:ext cx="507869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7" y="20618"/>
                  </a:moveTo>
                  <a:lnTo>
                    <a:pt x="1300" y="19636"/>
                  </a:lnTo>
                  <a:lnTo>
                    <a:pt x="20300" y="19636"/>
                  </a:lnTo>
                  <a:lnTo>
                    <a:pt x="20443" y="20618"/>
                  </a:lnTo>
                  <a:cubicBezTo>
                    <a:pt x="20443" y="20618"/>
                    <a:pt x="1157" y="20618"/>
                    <a:pt x="1157" y="20618"/>
                  </a:cubicBezTo>
                  <a:close/>
                  <a:moveTo>
                    <a:pt x="3172" y="6873"/>
                  </a:moveTo>
                  <a:lnTo>
                    <a:pt x="6480" y="6873"/>
                  </a:lnTo>
                  <a:lnTo>
                    <a:pt x="6480" y="8973"/>
                  </a:lnTo>
                  <a:cubicBezTo>
                    <a:pt x="6158" y="9143"/>
                    <a:pt x="5940" y="9456"/>
                    <a:pt x="5940" y="9818"/>
                  </a:cubicBezTo>
                  <a:cubicBezTo>
                    <a:pt x="5940" y="10360"/>
                    <a:pt x="6424" y="10800"/>
                    <a:pt x="7020" y="10800"/>
                  </a:cubicBezTo>
                  <a:cubicBezTo>
                    <a:pt x="7616" y="10800"/>
                    <a:pt x="8100" y="10360"/>
                    <a:pt x="8100" y="9818"/>
                  </a:cubicBezTo>
                  <a:cubicBezTo>
                    <a:pt x="8100" y="9456"/>
                    <a:pt x="7882" y="9143"/>
                    <a:pt x="7560" y="8973"/>
                  </a:cubicBezTo>
                  <a:lnTo>
                    <a:pt x="7560" y="6873"/>
                  </a:lnTo>
                  <a:lnTo>
                    <a:pt x="14040" y="6873"/>
                  </a:lnTo>
                  <a:lnTo>
                    <a:pt x="14040" y="8973"/>
                  </a:lnTo>
                  <a:cubicBezTo>
                    <a:pt x="13718" y="9143"/>
                    <a:pt x="13500" y="9456"/>
                    <a:pt x="13500" y="9818"/>
                  </a:cubicBezTo>
                  <a:cubicBezTo>
                    <a:pt x="13500" y="10360"/>
                    <a:pt x="13984" y="10800"/>
                    <a:pt x="14580" y="10800"/>
                  </a:cubicBezTo>
                  <a:cubicBezTo>
                    <a:pt x="15176" y="10800"/>
                    <a:pt x="15660" y="10360"/>
                    <a:pt x="15660" y="9818"/>
                  </a:cubicBezTo>
                  <a:cubicBezTo>
                    <a:pt x="15660" y="9456"/>
                    <a:pt x="15442" y="9143"/>
                    <a:pt x="15120" y="8973"/>
                  </a:cubicBezTo>
                  <a:lnTo>
                    <a:pt x="15120" y="6873"/>
                  </a:lnTo>
                  <a:lnTo>
                    <a:pt x="18428" y="6873"/>
                  </a:lnTo>
                  <a:lnTo>
                    <a:pt x="20155" y="18655"/>
                  </a:lnTo>
                  <a:lnTo>
                    <a:pt x="1445" y="18655"/>
                  </a:lnTo>
                  <a:cubicBezTo>
                    <a:pt x="1445" y="18655"/>
                    <a:pt x="3172" y="6873"/>
                    <a:pt x="3172" y="6873"/>
                  </a:cubicBezTo>
                  <a:close/>
                  <a:moveTo>
                    <a:pt x="7560" y="3927"/>
                  </a:moveTo>
                  <a:cubicBezTo>
                    <a:pt x="7560" y="2301"/>
                    <a:pt x="9011" y="982"/>
                    <a:pt x="10800" y="982"/>
                  </a:cubicBezTo>
                  <a:cubicBezTo>
                    <a:pt x="12590" y="982"/>
                    <a:pt x="14040" y="2301"/>
                    <a:pt x="14040" y="3927"/>
                  </a:cubicBezTo>
                  <a:lnTo>
                    <a:pt x="14040" y="5891"/>
                  </a:lnTo>
                  <a:lnTo>
                    <a:pt x="7560" y="5891"/>
                  </a:lnTo>
                  <a:cubicBezTo>
                    <a:pt x="7560" y="5891"/>
                    <a:pt x="7560" y="3927"/>
                    <a:pt x="7560" y="3927"/>
                  </a:cubicBezTo>
                  <a:close/>
                  <a:moveTo>
                    <a:pt x="21586" y="21045"/>
                  </a:moveTo>
                  <a:lnTo>
                    <a:pt x="21595" y="21044"/>
                  </a:lnTo>
                  <a:lnTo>
                    <a:pt x="19435" y="6317"/>
                  </a:lnTo>
                  <a:lnTo>
                    <a:pt x="19426" y="6318"/>
                  </a:lnTo>
                  <a:cubicBezTo>
                    <a:pt x="19390" y="6079"/>
                    <a:pt x="19173" y="5891"/>
                    <a:pt x="18900" y="5891"/>
                  </a:cubicBezTo>
                  <a:lnTo>
                    <a:pt x="15120" y="5891"/>
                  </a:lnTo>
                  <a:lnTo>
                    <a:pt x="15120" y="3927"/>
                  </a:lnTo>
                  <a:cubicBezTo>
                    <a:pt x="15120" y="1758"/>
                    <a:pt x="13186" y="0"/>
                    <a:pt x="10800" y="0"/>
                  </a:cubicBezTo>
                  <a:cubicBezTo>
                    <a:pt x="8414" y="0"/>
                    <a:pt x="6480" y="1758"/>
                    <a:pt x="6480" y="3927"/>
                  </a:cubicBezTo>
                  <a:lnTo>
                    <a:pt x="6480" y="5891"/>
                  </a:lnTo>
                  <a:lnTo>
                    <a:pt x="2700" y="5891"/>
                  </a:lnTo>
                  <a:cubicBezTo>
                    <a:pt x="2427" y="5891"/>
                    <a:pt x="2210" y="6079"/>
                    <a:pt x="2174" y="6318"/>
                  </a:cubicBezTo>
                  <a:lnTo>
                    <a:pt x="2165" y="6317"/>
                  </a:lnTo>
                  <a:lnTo>
                    <a:pt x="5" y="21044"/>
                  </a:lnTo>
                  <a:lnTo>
                    <a:pt x="14" y="21045"/>
                  </a:lnTo>
                  <a:cubicBezTo>
                    <a:pt x="11" y="21067"/>
                    <a:pt x="0" y="21087"/>
                    <a:pt x="0" y="21109"/>
                  </a:cubicBezTo>
                  <a:cubicBezTo>
                    <a:pt x="0" y="21381"/>
                    <a:pt x="242" y="21600"/>
                    <a:pt x="540" y="21600"/>
                  </a:cubicBezTo>
                  <a:lnTo>
                    <a:pt x="21060" y="21600"/>
                  </a:lnTo>
                  <a:cubicBezTo>
                    <a:pt x="21358" y="21600"/>
                    <a:pt x="21600" y="21381"/>
                    <a:pt x="21600" y="21109"/>
                  </a:cubicBezTo>
                  <a:cubicBezTo>
                    <a:pt x="21600" y="21087"/>
                    <a:pt x="21589" y="21067"/>
                    <a:pt x="21586" y="21045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09" name="Grupo 108">
            <a:extLst>
              <a:ext uri="{FF2B5EF4-FFF2-40B4-BE49-F238E27FC236}">
                <a16:creationId xmlns:a16="http://schemas.microsoft.com/office/drawing/2014/main" id="{2D898A39-1111-42D6-839F-94F1ADDBDA8C}"/>
              </a:ext>
            </a:extLst>
          </p:cNvPr>
          <p:cNvGrpSpPr/>
          <p:nvPr/>
        </p:nvGrpSpPr>
        <p:grpSpPr>
          <a:xfrm>
            <a:off x="16757618" y="3092711"/>
            <a:ext cx="5954211" cy="8430844"/>
            <a:chOff x="16757618" y="3092711"/>
            <a:chExt cx="5954211" cy="8430844"/>
          </a:xfrm>
        </p:grpSpPr>
        <p:sp>
          <p:nvSpPr>
            <p:cNvPr id="80" name="Freeform 1">
              <a:extLst>
                <a:ext uri="{FF2B5EF4-FFF2-40B4-BE49-F238E27FC236}">
                  <a16:creationId xmlns:a16="http://schemas.microsoft.com/office/drawing/2014/main" id="{5F9B5EA8-E42D-4460-AF3D-8E40FAFC599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220219" y="3092711"/>
              <a:ext cx="3295163" cy="1452303"/>
            </a:xfrm>
            <a:custGeom>
              <a:avLst/>
              <a:gdLst>
                <a:gd name="T0" fmla="*/ 0 w 6213"/>
                <a:gd name="T1" fmla="*/ 44013664 h 2740"/>
                <a:gd name="T2" fmla="*/ 0 w 6213"/>
                <a:gd name="T3" fmla="*/ 0 h 2740"/>
                <a:gd name="T4" fmla="*/ 805152956 w 6213"/>
                <a:gd name="T5" fmla="*/ 326607798 h 2740"/>
                <a:gd name="T6" fmla="*/ 775082864 w 6213"/>
                <a:gd name="T7" fmla="*/ 354569230 h 2740"/>
                <a:gd name="T8" fmla="*/ 0 w 6213"/>
                <a:gd name="T9" fmla="*/ 44013664 h 27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13" h="2740">
                  <a:moveTo>
                    <a:pt x="0" y="340"/>
                  </a:moveTo>
                  <a:lnTo>
                    <a:pt x="0" y="0"/>
                  </a:lnTo>
                  <a:cubicBezTo>
                    <a:pt x="2438" y="51"/>
                    <a:pt x="4634" y="1009"/>
                    <a:pt x="6212" y="2523"/>
                  </a:cubicBezTo>
                  <a:lnTo>
                    <a:pt x="5980" y="2739"/>
                  </a:lnTo>
                  <a:cubicBezTo>
                    <a:pt x="4520" y="1335"/>
                    <a:pt x="2268" y="395"/>
                    <a:pt x="0" y="340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Freeform 3">
              <a:extLst>
                <a:ext uri="{FF2B5EF4-FFF2-40B4-BE49-F238E27FC236}">
                  <a16:creationId xmlns:a16="http://schemas.microsoft.com/office/drawing/2014/main" id="{DCAF7D85-6D07-4871-BA39-3ED00E47060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8242662" y="3527700"/>
              <a:ext cx="4272720" cy="4165140"/>
            </a:xfrm>
            <a:custGeom>
              <a:avLst/>
              <a:gdLst>
                <a:gd name="T0" fmla="*/ 0 w 8055"/>
                <a:gd name="T1" fmla="*/ 46534950 h 7853"/>
                <a:gd name="T2" fmla="*/ 0 w 8055"/>
                <a:gd name="T3" fmla="*/ 0 h 7853"/>
                <a:gd name="T4" fmla="*/ 733302144 w 8055"/>
                <a:gd name="T5" fmla="*/ 302411649 h 7853"/>
                <a:gd name="T6" fmla="*/ 1044203774 w 8055"/>
                <a:gd name="T7" fmla="*/ 991749748 h 7853"/>
                <a:gd name="T8" fmla="*/ 1043944524 w 8055"/>
                <a:gd name="T9" fmla="*/ 1017804237 h 7853"/>
                <a:gd name="T10" fmla="*/ 998177840 w 8055"/>
                <a:gd name="T11" fmla="*/ 1005878873 h 7853"/>
                <a:gd name="T12" fmla="*/ 713076658 w 8055"/>
                <a:gd name="T13" fmla="*/ 339484219 h 7853"/>
                <a:gd name="T14" fmla="*/ 0 w 8055"/>
                <a:gd name="T15" fmla="*/ 46534950 h 78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055" h="7853">
                  <a:moveTo>
                    <a:pt x="0" y="359"/>
                  </a:moveTo>
                  <a:lnTo>
                    <a:pt x="0" y="0"/>
                  </a:lnTo>
                  <a:cubicBezTo>
                    <a:pt x="2217" y="116"/>
                    <a:pt x="4208" y="988"/>
                    <a:pt x="5656" y="2333"/>
                  </a:cubicBezTo>
                  <a:cubicBezTo>
                    <a:pt x="7141" y="3711"/>
                    <a:pt x="8054" y="5585"/>
                    <a:pt x="8054" y="7651"/>
                  </a:cubicBezTo>
                  <a:cubicBezTo>
                    <a:pt x="8054" y="7718"/>
                    <a:pt x="8053" y="7785"/>
                    <a:pt x="8052" y="7852"/>
                  </a:cubicBezTo>
                  <a:cubicBezTo>
                    <a:pt x="8052" y="7852"/>
                    <a:pt x="7699" y="7826"/>
                    <a:pt x="7699" y="7760"/>
                  </a:cubicBezTo>
                  <a:cubicBezTo>
                    <a:pt x="7699" y="5912"/>
                    <a:pt x="6825" y="3854"/>
                    <a:pt x="5500" y="2619"/>
                  </a:cubicBezTo>
                  <a:cubicBezTo>
                    <a:pt x="4211" y="1417"/>
                    <a:pt x="2039" y="495"/>
                    <a:pt x="0" y="359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Freeform 5">
              <a:extLst>
                <a:ext uri="{FF2B5EF4-FFF2-40B4-BE49-F238E27FC236}">
                  <a16:creationId xmlns:a16="http://schemas.microsoft.com/office/drawing/2014/main" id="{0BECFA60-E7A9-4349-B8F2-1DD479EB884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8745473" y="3943981"/>
              <a:ext cx="3769909" cy="6274605"/>
            </a:xfrm>
            <a:custGeom>
              <a:avLst/>
              <a:gdLst>
                <a:gd name="T0" fmla="*/ 0 w 7110"/>
                <a:gd name="T1" fmla="*/ 45491769 h 11831"/>
                <a:gd name="T2" fmla="*/ 0 w 7110"/>
                <a:gd name="T3" fmla="*/ 0 h 11831"/>
                <a:gd name="T4" fmla="*/ 653291992 w 7110"/>
                <a:gd name="T5" fmla="*/ 273339426 h 11831"/>
                <a:gd name="T6" fmla="*/ 920930470 w 7110"/>
                <a:gd name="T7" fmla="*/ 890264960 h 11831"/>
                <a:gd name="T8" fmla="*/ 920412182 w 7110"/>
                <a:gd name="T9" fmla="*/ 916445507 h 11831"/>
                <a:gd name="T10" fmla="*/ 625310526 w 7110"/>
                <a:gd name="T11" fmla="*/ 1533241438 h 11831"/>
                <a:gd name="T12" fmla="*/ 591758537 w 7110"/>
                <a:gd name="T13" fmla="*/ 1503432004 h 11831"/>
                <a:gd name="T14" fmla="*/ 865744611 w 7110"/>
                <a:gd name="T15" fmla="*/ 923444074 h 11831"/>
                <a:gd name="T16" fmla="*/ 866262900 w 7110"/>
                <a:gd name="T17" fmla="*/ 897393491 h 11831"/>
                <a:gd name="T18" fmla="*/ 615335630 w 7110"/>
                <a:gd name="T19" fmla="*/ 307555365 h 11831"/>
                <a:gd name="T20" fmla="*/ 0 w 7110"/>
                <a:gd name="T21" fmla="*/ 45491769 h 1183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110" h="11831">
                  <a:moveTo>
                    <a:pt x="0" y="351"/>
                  </a:moveTo>
                  <a:lnTo>
                    <a:pt x="0" y="0"/>
                  </a:lnTo>
                  <a:cubicBezTo>
                    <a:pt x="1980" y="76"/>
                    <a:pt x="3760" y="870"/>
                    <a:pt x="5043" y="2109"/>
                  </a:cubicBezTo>
                  <a:cubicBezTo>
                    <a:pt x="6323" y="3345"/>
                    <a:pt x="7109" y="5022"/>
                    <a:pt x="7109" y="6869"/>
                  </a:cubicBezTo>
                  <a:cubicBezTo>
                    <a:pt x="7109" y="6937"/>
                    <a:pt x="7108" y="7004"/>
                    <a:pt x="7105" y="7071"/>
                  </a:cubicBezTo>
                  <a:cubicBezTo>
                    <a:pt x="7048" y="8940"/>
                    <a:pt x="6185" y="10621"/>
                    <a:pt x="4827" y="11830"/>
                  </a:cubicBezTo>
                  <a:lnTo>
                    <a:pt x="4568" y="11600"/>
                  </a:lnTo>
                  <a:cubicBezTo>
                    <a:pt x="5781" y="10526"/>
                    <a:pt x="6626" y="8790"/>
                    <a:pt x="6683" y="7125"/>
                  </a:cubicBezTo>
                  <a:cubicBezTo>
                    <a:pt x="6686" y="7059"/>
                    <a:pt x="6687" y="6991"/>
                    <a:pt x="6687" y="6924"/>
                  </a:cubicBezTo>
                  <a:cubicBezTo>
                    <a:pt x="6687" y="5280"/>
                    <a:pt x="5885" y="3474"/>
                    <a:pt x="4750" y="2373"/>
                  </a:cubicBezTo>
                  <a:cubicBezTo>
                    <a:pt x="3610" y="1266"/>
                    <a:pt x="1786" y="437"/>
                    <a:pt x="0" y="351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Freeform 7">
              <a:extLst>
                <a:ext uri="{FF2B5EF4-FFF2-40B4-BE49-F238E27FC236}">
                  <a16:creationId xmlns:a16="http://schemas.microsoft.com/office/drawing/2014/main" id="{FFFA5D5B-E9BB-4029-981D-FB46A38110B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290379" y="4423404"/>
              <a:ext cx="3421450" cy="6279284"/>
            </a:xfrm>
            <a:custGeom>
              <a:avLst/>
              <a:gdLst>
                <a:gd name="T0" fmla="*/ 48057988 w 6453"/>
                <a:gd name="T1" fmla="*/ 46519286 h 11841"/>
                <a:gd name="T2" fmla="*/ 48057988 w 6453"/>
                <a:gd name="T3" fmla="*/ 0 h 11841"/>
                <a:gd name="T4" fmla="*/ 604418442 w 6453"/>
                <a:gd name="T5" fmla="*/ 236354545 h 11841"/>
                <a:gd name="T6" fmla="*/ 835771041 w 6453"/>
                <a:gd name="T7" fmla="*/ 766597728 h 11841"/>
                <a:gd name="T8" fmla="*/ 835252768 w 6453"/>
                <a:gd name="T9" fmla="*/ 791736429 h 11841"/>
                <a:gd name="T10" fmla="*/ 577086355 w 6453"/>
                <a:gd name="T11" fmla="*/ 1321720432 h 11841"/>
                <a:gd name="T12" fmla="*/ 0 w 6453"/>
                <a:gd name="T13" fmla="*/ 1534232179 h 11841"/>
                <a:gd name="T14" fmla="*/ 0 w 6453"/>
                <a:gd name="T15" fmla="*/ 1495098815 h 11841"/>
                <a:gd name="T16" fmla="*/ 785381183 w 6453"/>
                <a:gd name="T17" fmla="*/ 766597728 h 11841"/>
                <a:gd name="T18" fmla="*/ 48057988 w 6453"/>
                <a:gd name="T19" fmla="*/ 46519286 h 1184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453" h="11841">
                  <a:moveTo>
                    <a:pt x="371" y="359"/>
                  </a:moveTo>
                  <a:lnTo>
                    <a:pt x="371" y="0"/>
                  </a:lnTo>
                  <a:cubicBezTo>
                    <a:pt x="2057" y="88"/>
                    <a:pt x="3571" y="771"/>
                    <a:pt x="4666" y="1824"/>
                  </a:cubicBezTo>
                  <a:cubicBezTo>
                    <a:pt x="5772" y="2888"/>
                    <a:pt x="6452" y="4329"/>
                    <a:pt x="6452" y="5916"/>
                  </a:cubicBezTo>
                  <a:cubicBezTo>
                    <a:pt x="6452" y="5981"/>
                    <a:pt x="6451" y="6046"/>
                    <a:pt x="6448" y="6110"/>
                  </a:cubicBezTo>
                  <a:cubicBezTo>
                    <a:pt x="6392" y="7718"/>
                    <a:pt x="5638" y="9164"/>
                    <a:pt x="4455" y="10200"/>
                  </a:cubicBezTo>
                  <a:cubicBezTo>
                    <a:pt x="3297" y="11216"/>
                    <a:pt x="1728" y="11840"/>
                    <a:pt x="0" y="11840"/>
                  </a:cubicBezTo>
                  <a:lnTo>
                    <a:pt x="0" y="11538"/>
                  </a:lnTo>
                  <a:cubicBezTo>
                    <a:pt x="3218" y="11538"/>
                    <a:pt x="6063" y="8871"/>
                    <a:pt x="6063" y="5916"/>
                  </a:cubicBezTo>
                  <a:cubicBezTo>
                    <a:pt x="6063" y="3074"/>
                    <a:pt x="3434" y="550"/>
                    <a:pt x="371" y="359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Freeform 4">
              <a:extLst>
                <a:ext uri="{FF2B5EF4-FFF2-40B4-BE49-F238E27FC236}">
                  <a16:creationId xmlns:a16="http://schemas.microsoft.com/office/drawing/2014/main" id="{49EA4592-EB49-4324-AECF-329A62D5DCD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757618" y="6668512"/>
              <a:ext cx="1267550" cy="1267550"/>
            </a:xfrm>
            <a:custGeom>
              <a:avLst/>
              <a:gdLst>
                <a:gd name="T0" fmla="*/ 0 w 2389"/>
                <a:gd name="T1" fmla="*/ 154880822 h 2389"/>
                <a:gd name="T2" fmla="*/ 154880822 w 2389"/>
                <a:gd name="T3" fmla="*/ 0 h 2389"/>
                <a:gd name="T4" fmla="*/ 309762004 w 2389"/>
                <a:gd name="T5" fmla="*/ 154880822 h 2389"/>
                <a:gd name="T6" fmla="*/ 154880822 w 2389"/>
                <a:gd name="T7" fmla="*/ 309762004 h 2389"/>
                <a:gd name="T8" fmla="*/ 0 w 2389"/>
                <a:gd name="T9" fmla="*/ 154880822 h 23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89" h="2389">
                  <a:moveTo>
                    <a:pt x="0" y="1194"/>
                  </a:moveTo>
                  <a:cubicBezTo>
                    <a:pt x="0" y="535"/>
                    <a:pt x="534" y="0"/>
                    <a:pt x="1194" y="0"/>
                  </a:cubicBezTo>
                  <a:cubicBezTo>
                    <a:pt x="1854" y="0"/>
                    <a:pt x="2388" y="535"/>
                    <a:pt x="2388" y="1194"/>
                  </a:cubicBezTo>
                  <a:cubicBezTo>
                    <a:pt x="2388" y="1853"/>
                    <a:pt x="1854" y="2388"/>
                    <a:pt x="1194" y="2388"/>
                  </a:cubicBezTo>
                  <a:cubicBezTo>
                    <a:pt x="534" y="2388"/>
                    <a:pt x="0" y="1853"/>
                    <a:pt x="0" y="119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Shape 2811">
              <a:extLst>
                <a:ext uri="{FF2B5EF4-FFF2-40B4-BE49-F238E27FC236}">
                  <a16:creationId xmlns:a16="http://schemas.microsoft.com/office/drawing/2014/main" id="{5C0E36F9-3DB3-4982-9168-9510AC01DE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112065" y="7048353"/>
              <a:ext cx="558655" cy="507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76" y="14040"/>
                  </a:moveTo>
                  <a:lnTo>
                    <a:pt x="17294" y="11880"/>
                  </a:lnTo>
                  <a:lnTo>
                    <a:pt x="19843" y="11880"/>
                  </a:lnTo>
                  <a:lnTo>
                    <a:pt x="19407" y="14040"/>
                  </a:lnTo>
                  <a:cubicBezTo>
                    <a:pt x="19407" y="14040"/>
                    <a:pt x="17076" y="14040"/>
                    <a:pt x="17076" y="14040"/>
                  </a:cubicBezTo>
                  <a:close/>
                  <a:moveTo>
                    <a:pt x="18752" y="17280"/>
                  </a:moveTo>
                  <a:lnTo>
                    <a:pt x="16748" y="17280"/>
                  </a:lnTo>
                  <a:lnTo>
                    <a:pt x="16967" y="15120"/>
                  </a:lnTo>
                  <a:lnTo>
                    <a:pt x="19188" y="15120"/>
                  </a:lnTo>
                  <a:cubicBezTo>
                    <a:pt x="19188" y="15120"/>
                    <a:pt x="18752" y="17280"/>
                    <a:pt x="18752" y="17280"/>
                  </a:cubicBezTo>
                  <a:close/>
                  <a:moveTo>
                    <a:pt x="17673" y="20520"/>
                  </a:moveTo>
                  <a:cubicBezTo>
                    <a:pt x="17131" y="20520"/>
                    <a:pt x="16691" y="20036"/>
                    <a:pt x="16691" y="19440"/>
                  </a:cubicBezTo>
                  <a:cubicBezTo>
                    <a:pt x="16691" y="18844"/>
                    <a:pt x="17131" y="18360"/>
                    <a:pt x="17673" y="18360"/>
                  </a:cubicBezTo>
                  <a:cubicBezTo>
                    <a:pt x="18215" y="18360"/>
                    <a:pt x="18655" y="18844"/>
                    <a:pt x="18655" y="19440"/>
                  </a:cubicBezTo>
                  <a:cubicBezTo>
                    <a:pt x="18655" y="20036"/>
                    <a:pt x="18215" y="20520"/>
                    <a:pt x="17673" y="20520"/>
                  </a:cubicBezTo>
                  <a:moveTo>
                    <a:pt x="16415" y="10800"/>
                  </a:moveTo>
                  <a:lnTo>
                    <a:pt x="13745" y="10800"/>
                  </a:lnTo>
                  <a:lnTo>
                    <a:pt x="13745" y="8640"/>
                  </a:lnTo>
                  <a:lnTo>
                    <a:pt x="16634" y="8640"/>
                  </a:lnTo>
                  <a:cubicBezTo>
                    <a:pt x="16634" y="8640"/>
                    <a:pt x="16415" y="10800"/>
                    <a:pt x="16415" y="10800"/>
                  </a:cubicBezTo>
                  <a:close/>
                  <a:moveTo>
                    <a:pt x="16088" y="14040"/>
                  </a:moveTo>
                  <a:lnTo>
                    <a:pt x="13745" y="14040"/>
                  </a:lnTo>
                  <a:lnTo>
                    <a:pt x="13745" y="11880"/>
                  </a:lnTo>
                  <a:lnTo>
                    <a:pt x="16307" y="11880"/>
                  </a:lnTo>
                  <a:cubicBezTo>
                    <a:pt x="16307" y="11880"/>
                    <a:pt x="16088" y="14040"/>
                    <a:pt x="16088" y="14040"/>
                  </a:cubicBezTo>
                  <a:close/>
                  <a:moveTo>
                    <a:pt x="15761" y="17280"/>
                  </a:moveTo>
                  <a:lnTo>
                    <a:pt x="13745" y="17280"/>
                  </a:lnTo>
                  <a:lnTo>
                    <a:pt x="13745" y="15120"/>
                  </a:lnTo>
                  <a:lnTo>
                    <a:pt x="15979" y="15120"/>
                  </a:lnTo>
                  <a:cubicBezTo>
                    <a:pt x="15979" y="15120"/>
                    <a:pt x="15761" y="17280"/>
                    <a:pt x="15761" y="17280"/>
                  </a:cubicBezTo>
                  <a:close/>
                  <a:moveTo>
                    <a:pt x="12764" y="10800"/>
                  </a:moveTo>
                  <a:lnTo>
                    <a:pt x="10094" y="10800"/>
                  </a:lnTo>
                  <a:lnTo>
                    <a:pt x="9876" y="8640"/>
                  </a:lnTo>
                  <a:lnTo>
                    <a:pt x="12764" y="8640"/>
                  </a:lnTo>
                  <a:cubicBezTo>
                    <a:pt x="12764" y="8640"/>
                    <a:pt x="12764" y="10800"/>
                    <a:pt x="12764" y="10800"/>
                  </a:cubicBezTo>
                  <a:close/>
                  <a:moveTo>
                    <a:pt x="12764" y="14040"/>
                  </a:moveTo>
                  <a:lnTo>
                    <a:pt x="10422" y="14040"/>
                  </a:lnTo>
                  <a:lnTo>
                    <a:pt x="10203" y="11880"/>
                  </a:lnTo>
                  <a:lnTo>
                    <a:pt x="12764" y="11880"/>
                  </a:lnTo>
                  <a:cubicBezTo>
                    <a:pt x="12764" y="11880"/>
                    <a:pt x="12764" y="14040"/>
                    <a:pt x="12764" y="14040"/>
                  </a:cubicBezTo>
                  <a:close/>
                  <a:moveTo>
                    <a:pt x="12764" y="17280"/>
                  </a:moveTo>
                  <a:lnTo>
                    <a:pt x="10748" y="17280"/>
                  </a:lnTo>
                  <a:lnTo>
                    <a:pt x="10531" y="15120"/>
                  </a:lnTo>
                  <a:lnTo>
                    <a:pt x="12764" y="15120"/>
                  </a:lnTo>
                  <a:cubicBezTo>
                    <a:pt x="12764" y="15120"/>
                    <a:pt x="12764" y="17280"/>
                    <a:pt x="12764" y="17280"/>
                  </a:cubicBezTo>
                  <a:close/>
                  <a:moveTo>
                    <a:pt x="8836" y="20520"/>
                  </a:moveTo>
                  <a:cubicBezTo>
                    <a:pt x="8294" y="20520"/>
                    <a:pt x="7855" y="20036"/>
                    <a:pt x="7855" y="19440"/>
                  </a:cubicBezTo>
                  <a:cubicBezTo>
                    <a:pt x="7855" y="18844"/>
                    <a:pt x="8294" y="18360"/>
                    <a:pt x="8836" y="18360"/>
                  </a:cubicBezTo>
                  <a:cubicBezTo>
                    <a:pt x="9379" y="18360"/>
                    <a:pt x="9818" y="18844"/>
                    <a:pt x="9818" y="19440"/>
                  </a:cubicBezTo>
                  <a:cubicBezTo>
                    <a:pt x="9818" y="20036"/>
                    <a:pt x="9379" y="20520"/>
                    <a:pt x="8836" y="20520"/>
                  </a:cubicBezTo>
                  <a:moveTo>
                    <a:pt x="7214" y="15120"/>
                  </a:moveTo>
                  <a:lnTo>
                    <a:pt x="9543" y="15120"/>
                  </a:lnTo>
                  <a:lnTo>
                    <a:pt x="9761" y="17280"/>
                  </a:lnTo>
                  <a:lnTo>
                    <a:pt x="7740" y="17280"/>
                  </a:lnTo>
                  <a:cubicBezTo>
                    <a:pt x="7740" y="17280"/>
                    <a:pt x="7214" y="15120"/>
                    <a:pt x="7214" y="15120"/>
                  </a:cubicBezTo>
                  <a:close/>
                  <a:moveTo>
                    <a:pt x="6950" y="14040"/>
                  </a:moveTo>
                  <a:lnTo>
                    <a:pt x="6424" y="11880"/>
                  </a:lnTo>
                  <a:lnTo>
                    <a:pt x="9215" y="11880"/>
                  </a:lnTo>
                  <a:lnTo>
                    <a:pt x="9434" y="14040"/>
                  </a:lnTo>
                  <a:cubicBezTo>
                    <a:pt x="9434" y="14040"/>
                    <a:pt x="6950" y="14040"/>
                    <a:pt x="6950" y="14040"/>
                  </a:cubicBezTo>
                  <a:close/>
                  <a:moveTo>
                    <a:pt x="5633" y="8640"/>
                  </a:moveTo>
                  <a:lnTo>
                    <a:pt x="8888" y="8640"/>
                  </a:lnTo>
                  <a:lnTo>
                    <a:pt x="9107" y="10800"/>
                  </a:lnTo>
                  <a:lnTo>
                    <a:pt x="6160" y="10800"/>
                  </a:lnTo>
                  <a:cubicBezTo>
                    <a:pt x="6160" y="10800"/>
                    <a:pt x="5633" y="8640"/>
                    <a:pt x="5633" y="8640"/>
                  </a:cubicBezTo>
                  <a:close/>
                  <a:moveTo>
                    <a:pt x="17621" y="8640"/>
                  </a:moveTo>
                  <a:lnTo>
                    <a:pt x="20498" y="8640"/>
                  </a:lnTo>
                  <a:lnTo>
                    <a:pt x="20061" y="10800"/>
                  </a:lnTo>
                  <a:lnTo>
                    <a:pt x="17403" y="10800"/>
                  </a:lnTo>
                  <a:cubicBezTo>
                    <a:pt x="17403" y="10800"/>
                    <a:pt x="17621" y="8640"/>
                    <a:pt x="17621" y="8640"/>
                  </a:cubicBezTo>
                  <a:close/>
                  <a:moveTo>
                    <a:pt x="19619" y="17950"/>
                  </a:moveTo>
                  <a:lnTo>
                    <a:pt x="19622" y="17951"/>
                  </a:lnTo>
                  <a:lnTo>
                    <a:pt x="21586" y="8231"/>
                  </a:lnTo>
                  <a:lnTo>
                    <a:pt x="21577" y="8229"/>
                  </a:lnTo>
                  <a:cubicBezTo>
                    <a:pt x="21586" y="8186"/>
                    <a:pt x="21600" y="8145"/>
                    <a:pt x="21600" y="8100"/>
                  </a:cubicBezTo>
                  <a:cubicBezTo>
                    <a:pt x="21600" y="7802"/>
                    <a:pt x="21380" y="7560"/>
                    <a:pt x="21109" y="7560"/>
                  </a:cubicBezTo>
                  <a:lnTo>
                    <a:pt x="5370" y="7560"/>
                  </a:lnTo>
                  <a:lnTo>
                    <a:pt x="4674" y="4705"/>
                  </a:lnTo>
                  <a:lnTo>
                    <a:pt x="4667" y="4707"/>
                  </a:lnTo>
                  <a:cubicBezTo>
                    <a:pt x="4606" y="4485"/>
                    <a:pt x="4426" y="4320"/>
                    <a:pt x="4204" y="4320"/>
                  </a:cubicBezTo>
                  <a:lnTo>
                    <a:pt x="491" y="4320"/>
                  </a:lnTo>
                  <a:cubicBezTo>
                    <a:pt x="220" y="4320"/>
                    <a:pt x="0" y="4562"/>
                    <a:pt x="0" y="4860"/>
                  </a:cubicBezTo>
                  <a:cubicBezTo>
                    <a:pt x="0" y="5159"/>
                    <a:pt x="220" y="5400"/>
                    <a:pt x="491" y="5400"/>
                  </a:cubicBezTo>
                  <a:lnTo>
                    <a:pt x="3827" y="5400"/>
                  </a:lnTo>
                  <a:lnTo>
                    <a:pt x="6893" y="17975"/>
                  </a:lnTo>
                  <a:lnTo>
                    <a:pt x="6894" y="17975"/>
                  </a:lnTo>
                  <a:cubicBezTo>
                    <a:pt x="6936" y="18127"/>
                    <a:pt x="7037" y="18251"/>
                    <a:pt x="7168" y="18314"/>
                  </a:cubicBezTo>
                  <a:cubicBezTo>
                    <a:pt x="6984" y="18643"/>
                    <a:pt x="6873" y="19026"/>
                    <a:pt x="6873" y="19440"/>
                  </a:cubicBezTo>
                  <a:cubicBezTo>
                    <a:pt x="6873" y="20633"/>
                    <a:pt x="7752" y="21600"/>
                    <a:pt x="8836" y="21600"/>
                  </a:cubicBezTo>
                  <a:cubicBezTo>
                    <a:pt x="9921" y="21600"/>
                    <a:pt x="10800" y="20633"/>
                    <a:pt x="10800" y="19440"/>
                  </a:cubicBezTo>
                  <a:cubicBezTo>
                    <a:pt x="10800" y="19045"/>
                    <a:pt x="10696" y="18679"/>
                    <a:pt x="10528" y="18360"/>
                  </a:cubicBezTo>
                  <a:lnTo>
                    <a:pt x="15982" y="18360"/>
                  </a:lnTo>
                  <a:cubicBezTo>
                    <a:pt x="15813" y="18679"/>
                    <a:pt x="15709" y="19045"/>
                    <a:pt x="15709" y="19440"/>
                  </a:cubicBezTo>
                  <a:cubicBezTo>
                    <a:pt x="15709" y="20633"/>
                    <a:pt x="16588" y="21600"/>
                    <a:pt x="17673" y="21600"/>
                  </a:cubicBezTo>
                  <a:cubicBezTo>
                    <a:pt x="18757" y="21600"/>
                    <a:pt x="19636" y="20633"/>
                    <a:pt x="19636" y="19440"/>
                  </a:cubicBezTo>
                  <a:cubicBezTo>
                    <a:pt x="19636" y="19026"/>
                    <a:pt x="19526" y="18643"/>
                    <a:pt x="19342" y="18314"/>
                  </a:cubicBezTo>
                  <a:cubicBezTo>
                    <a:pt x="19479" y="18248"/>
                    <a:pt x="19581" y="18113"/>
                    <a:pt x="19619" y="17950"/>
                  </a:cubicBezTo>
                  <a:moveTo>
                    <a:pt x="10944" y="5242"/>
                  </a:moveTo>
                  <a:cubicBezTo>
                    <a:pt x="11033" y="5340"/>
                    <a:pt x="11155" y="5400"/>
                    <a:pt x="11291" y="5400"/>
                  </a:cubicBezTo>
                  <a:cubicBezTo>
                    <a:pt x="11562" y="5400"/>
                    <a:pt x="11782" y="5159"/>
                    <a:pt x="11782" y="4860"/>
                  </a:cubicBezTo>
                  <a:cubicBezTo>
                    <a:pt x="11782" y="4711"/>
                    <a:pt x="11727" y="4577"/>
                    <a:pt x="11638" y="4478"/>
                  </a:cubicBezTo>
                  <a:lnTo>
                    <a:pt x="10512" y="3240"/>
                  </a:lnTo>
                  <a:lnTo>
                    <a:pt x="16200" y="3240"/>
                  </a:lnTo>
                  <a:cubicBezTo>
                    <a:pt x="16471" y="3240"/>
                    <a:pt x="16691" y="2999"/>
                    <a:pt x="16691" y="2700"/>
                  </a:cubicBezTo>
                  <a:cubicBezTo>
                    <a:pt x="16691" y="2402"/>
                    <a:pt x="16471" y="2160"/>
                    <a:pt x="16200" y="2160"/>
                  </a:cubicBezTo>
                  <a:lnTo>
                    <a:pt x="10512" y="2160"/>
                  </a:lnTo>
                  <a:lnTo>
                    <a:pt x="11638" y="922"/>
                  </a:lnTo>
                  <a:cubicBezTo>
                    <a:pt x="11727" y="824"/>
                    <a:pt x="11782" y="689"/>
                    <a:pt x="11782" y="540"/>
                  </a:cubicBezTo>
                  <a:cubicBezTo>
                    <a:pt x="11782" y="242"/>
                    <a:pt x="11562" y="0"/>
                    <a:pt x="11291" y="0"/>
                  </a:cubicBezTo>
                  <a:cubicBezTo>
                    <a:pt x="11155" y="0"/>
                    <a:pt x="11033" y="61"/>
                    <a:pt x="10944" y="158"/>
                  </a:cubicBezTo>
                  <a:lnTo>
                    <a:pt x="8980" y="2318"/>
                  </a:lnTo>
                  <a:cubicBezTo>
                    <a:pt x="8891" y="2417"/>
                    <a:pt x="8836" y="2552"/>
                    <a:pt x="8836" y="2700"/>
                  </a:cubicBezTo>
                  <a:cubicBezTo>
                    <a:pt x="8836" y="2849"/>
                    <a:pt x="8891" y="2984"/>
                    <a:pt x="8980" y="3082"/>
                  </a:cubicBezTo>
                  <a:cubicBezTo>
                    <a:pt x="8980" y="3082"/>
                    <a:pt x="10944" y="5242"/>
                    <a:pt x="10944" y="5242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89" name="Freeform 2">
              <a:extLst>
                <a:ext uri="{FF2B5EF4-FFF2-40B4-BE49-F238E27FC236}">
                  <a16:creationId xmlns:a16="http://schemas.microsoft.com/office/drawing/2014/main" id="{27F2B3C9-1370-4354-9955-0FF26F40CE5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856785" y="3095049"/>
              <a:ext cx="1267550" cy="1267550"/>
            </a:xfrm>
            <a:custGeom>
              <a:avLst/>
              <a:gdLst>
                <a:gd name="T0" fmla="*/ 0 w 2389"/>
                <a:gd name="T1" fmla="*/ 154880822 h 2389"/>
                <a:gd name="T2" fmla="*/ 154880822 w 2389"/>
                <a:gd name="T3" fmla="*/ 0 h 2389"/>
                <a:gd name="T4" fmla="*/ 309762004 w 2389"/>
                <a:gd name="T5" fmla="*/ 154880822 h 2389"/>
                <a:gd name="T6" fmla="*/ 154880822 w 2389"/>
                <a:gd name="T7" fmla="*/ 309762004 h 2389"/>
                <a:gd name="T8" fmla="*/ 0 w 2389"/>
                <a:gd name="T9" fmla="*/ 154880822 h 23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89" h="2389">
                  <a:moveTo>
                    <a:pt x="0" y="1194"/>
                  </a:moveTo>
                  <a:cubicBezTo>
                    <a:pt x="0" y="534"/>
                    <a:pt x="534" y="0"/>
                    <a:pt x="1194" y="0"/>
                  </a:cubicBezTo>
                  <a:cubicBezTo>
                    <a:pt x="1853" y="0"/>
                    <a:pt x="2388" y="534"/>
                    <a:pt x="2388" y="1194"/>
                  </a:cubicBezTo>
                  <a:cubicBezTo>
                    <a:pt x="2388" y="1853"/>
                    <a:pt x="1853" y="2388"/>
                    <a:pt x="1194" y="2388"/>
                  </a:cubicBezTo>
                  <a:cubicBezTo>
                    <a:pt x="534" y="2388"/>
                    <a:pt x="0" y="1853"/>
                    <a:pt x="0" y="119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Shape 2790">
              <a:extLst>
                <a:ext uri="{FF2B5EF4-FFF2-40B4-BE49-F238E27FC236}">
                  <a16:creationId xmlns:a16="http://schemas.microsoft.com/office/drawing/2014/main" id="{03887F18-4B10-4205-9C08-ECA8620DBE5B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18211232" y="3525677"/>
              <a:ext cx="558655" cy="406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436" y="17550"/>
                  </a:moveTo>
                  <a:lnTo>
                    <a:pt x="10309" y="17550"/>
                  </a:lnTo>
                  <a:cubicBezTo>
                    <a:pt x="10580" y="17550"/>
                    <a:pt x="10800" y="17248"/>
                    <a:pt x="10800" y="16875"/>
                  </a:cubicBezTo>
                  <a:cubicBezTo>
                    <a:pt x="10800" y="16503"/>
                    <a:pt x="10580" y="16200"/>
                    <a:pt x="10309" y="16200"/>
                  </a:cubicBezTo>
                  <a:lnTo>
                    <a:pt x="3436" y="16200"/>
                  </a:lnTo>
                  <a:cubicBezTo>
                    <a:pt x="3166" y="16200"/>
                    <a:pt x="2945" y="16503"/>
                    <a:pt x="2945" y="16875"/>
                  </a:cubicBezTo>
                  <a:cubicBezTo>
                    <a:pt x="2945" y="17248"/>
                    <a:pt x="3166" y="17550"/>
                    <a:pt x="3436" y="17550"/>
                  </a:cubicBezTo>
                  <a:moveTo>
                    <a:pt x="3436" y="14850"/>
                  </a:moveTo>
                  <a:lnTo>
                    <a:pt x="12273" y="14850"/>
                  </a:lnTo>
                  <a:cubicBezTo>
                    <a:pt x="12544" y="14850"/>
                    <a:pt x="12764" y="14548"/>
                    <a:pt x="12764" y="14175"/>
                  </a:cubicBezTo>
                  <a:cubicBezTo>
                    <a:pt x="12764" y="13803"/>
                    <a:pt x="12544" y="13500"/>
                    <a:pt x="12273" y="13500"/>
                  </a:cubicBezTo>
                  <a:lnTo>
                    <a:pt x="3436" y="13500"/>
                  </a:lnTo>
                  <a:cubicBezTo>
                    <a:pt x="3166" y="13500"/>
                    <a:pt x="2945" y="13803"/>
                    <a:pt x="2945" y="14175"/>
                  </a:cubicBezTo>
                  <a:cubicBezTo>
                    <a:pt x="2945" y="14548"/>
                    <a:pt x="3166" y="14850"/>
                    <a:pt x="3436" y="14850"/>
                  </a:cubicBezTo>
                  <a:moveTo>
                    <a:pt x="20618" y="4050"/>
                  </a:moveTo>
                  <a:lnTo>
                    <a:pt x="982" y="4050"/>
                  </a:lnTo>
                  <a:lnTo>
                    <a:pt x="982" y="1350"/>
                  </a:lnTo>
                  <a:lnTo>
                    <a:pt x="20618" y="1350"/>
                  </a:lnTo>
                  <a:cubicBezTo>
                    <a:pt x="20618" y="1350"/>
                    <a:pt x="20618" y="4050"/>
                    <a:pt x="20618" y="4050"/>
                  </a:cubicBezTo>
                  <a:close/>
                  <a:moveTo>
                    <a:pt x="20618" y="20250"/>
                  </a:moveTo>
                  <a:lnTo>
                    <a:pt x="982" y="20250"/>
                  </a:lnTo>
                  <a:lnTo>
                    <a:pt x="982" y="9450"/>
                  </a:lnTo>
                  <a:lnTo>
                    <a:pt x="20618" y="9450"/>
                  </a:lnTo>
                  <a:cubicBezTo>
                    <a:pt x="20618" y="9450"/>
                    <a:pt x="20618" y="20250"/>
                    <a:pt x="20618" y="20250"/>
                  </a:cubicBezTo>
                  <a:close/>
                  <a:moveTo>
                    <a:pt x="20618" y="0"/>
                  </a:moveTo>
                  <a:lnTo>
                    <a:pt x="982" y="0"/>
                  </a:lnTo>
                  <a:cubicBezTo>
                    <a:pt x="440" y="0"/>
                    <a:pt x="0" y="605"/>
                    <a:pt x="0" y="1350"/>
                  </a:cubicBezTo>
                  <a:lnTo>
                    <a:pt x="0" y="20250"/>
                  </a:lnTo>
                  <a:cubicBezTo>
                    <a:pt x="0" y="20995"/>
                    <a:pt x="440" y="21600"/>
                    <a:pt x="982" y="21600"/>
                  </a:cubicBezTo>
                  <a:lnTo>
                    <a:pt x="20618" y="21600"/>
                  </a:lnTo>
                  <a:cubicBezTo>
                    <a:pt x="21160" y="21600"/>
                    <a:pt x="21600" y="20995"/>
                    <a:pt x="21600" y="20250"/>
                  </a:cubicBezTo>
                  <a:lnTo>
                    <a:pt x="21600" y="1350"/>
                  </a:lnTo>
                  <a:cubicBezTo>
                    <a:pt x="21600" y="605"/>
                    <a:pt x="21160" y="0"/>
                    <a:pt x="20618" y="0"/>
                  </a:cubicBezTo>
                  <a:moveTo>
                    <a:pt x="16200" y="17550"/>
                  </a:moveTo>
                  <a:lnTo>
                    <a:pt x="18164" y="17550"/>
                  </a:lnTo>
                  <a:cubicBezTo>
                    <a:pt x="18434" y="17550"/>
                    <a:pt x="18655" y="17248"/>
                    <a:pt x="18655" y="16875"/>
                  </a:cubicBezTo>
                  <a:lnTo>
                    <a:pt x="18655" y="14175"/>
                  </a:lnTo>
                  <a:cubicBezTo>
                    <a:pt x="18655" y="13803"/>
                    <a:pt x="18434" y="13500"/>
                    <a:pt x="18164" y="13500"/>
                  </a:cubicBezTo>
                  <a:lnTo>
                    <a:pt x="16200" y="13500"/>
                  </a:lnTo>
                  <a:cubicBezTo>
                    <a:pt x="15929" y="13500"/>
                    <a:pt x="15709" y="13803"/>
                    <a:pt x="15709" y="14175"/>
                  </a:cubicBezTo>
                  <a:lnTo>
                    <a:pt x="15709" y="16875"/>
                  </a:lnTo>
                  <a:cubicBezTo>
                    <a:pt x="15709" y="17248"/>
                    <a:pt x="15929" y="17550"/>
                    <a:pt x="16200" y="1755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94" name="Freeform 6">
              <a:extLst>
                <a:ext uri="{FF2B5EF4-FFF2-40B4-BE49-F238E27FC236}">
                  <a16:creationId xmlns:a16="http://schemas.microsoft.com/office/drawing/2014/main" id="{BAB8EA81-B9E2-48B0-8F4E-25C19138F8A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8513946" y="10256005"/>
              <a:ext cx="1267550" cy="1267550"/>
            </a:xfrm>
            <a:custGeom>
              <a:avLst/>
              <a:gdLst>
                <a:gd name="T0" fmla="*/ 0 w 2389"/>
                <a:gd name="T1" fmla="*/ 154880822 h 2389"/>
                <a:gd name="T2" fmla="*/ 154880822 w 2389"/>
                <a:gd name="T3" fmla="*/ 0 h 2389"/>
                <a:gd name="T4" fmla="*/ 309762004 w 2389"/>
                <a:gd name="T5" fmla="*/ 154880822 h 2389"/>
                <a:gd name="T6" fmla="*/ 154880822 w 2389"/>
                <a:gd name="T7" fmla="*/ 309762004 h 2389"/>
                <a:gd name="T8" fmla="*/ 0 w 2389"/>
                <a:gd name="T9" fmla="*/ 154880822 h 23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89" h="2389">
                  <a:moveTo>
                    <a:pt x="0" y="1194"/>
                  </a:moveTo>
                  <a:cubicBezTo>
                    <a:pt x="0" y="535"/>
                    <a:pt x="534" y="0"/>
                    <a:pt x="1194" y="0"/>
                  </a:cubicBezTo>
                  <a:cubicBezTo>
                    <a:pt x="1853" y="0"/>
                    <a:pt x="2388" y="535"/>
                    <a:pt x="2388" y="1194"/>
                  </a:cubicBezTo>
                  <a:cubicBezTo>
                    <a:pt x="2388" y="1854"/>
                    <a:pt x="1853" y="2388"/>
                    <a:pt x="1194" y="2388"/>
                  </a:cubicBezTo>
                  <a:cubicBezTo>
                    <a:pt x="534" y="2388"/>
                    <a:pt x="0" y="1854"/>
                    <a:pt x="0" y="119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Shape 2815">
              <a:extLst>
                <a:ext uri="{FF2B5EF4-FFF2-40B4-BE49-F238E27FC236}">
                  <a16:creationId xmlns:a16="http://schemas.microsoft.com/office/drawing/2014/main" id="{A30CF755-218F-4854-9AE0-A750606565A1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18893786" y="10610453"/>
              <a:ext cx="507869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7" y="20618"/>
                  </a:moveTo>
                  <a:lnTo>
                    <a:pt x="1300" y="19636"/>
                  </a:lnTo>
                  <a:lnTo>
                    <a:pt x="20300" y="19636"/>
                  </a:lnTo>
                  <a:lnTo>
                    <a:pt x="20443" y="20618"/>
                  </a:lnTo>
                  <a:cubicBezTo>
                    <a:pt x="20443" y="20618"/>
                    <a:pt x="1157" y="20618"/>
                    <a:pt x="1157" y="20618"/>
                  </a:cubicBezTo>
                  <a:close/>
                  <a:moveTo>
                    <a:pt x="3172" y="6873"/>
                  </a:moveTo>
                  <a:lnTo>
                    <a:pt x="6480" y="6873"/>
                  </a:lnTo>
                  <a:lnTo>
                    <a:pt x="6480" y="8973"/>
                  </a:lnTo>
                  <a:cubicBezTo>
                    <a:pt x="6158" y="9143"/>
                    <a:pt x="5940" y="9456"/>
                    <a:pt x="5940" y="9818"/>
                  </a:cubicBezTo>
                  <a:cubicBezTo>
                    <a:pt x="5940" y="10360"/>
                    <a:pt x="6424" y="10800"/>
                    <a:pt x="7020" y="10800"/>
                  </a:cubicBezTo>
                  <a:cubicBezTo>
                    <a:pt x="7616" y="10800"/>
                    <a:pt x="8100" y="10360"/>
                    <a:pt x="8100" y="9818"/>
                  </a:cubicBezTo>
                  <a:cubicBezTo>
                    <a:pt x="8100" y="9456"/>
                    <a:pt x="7882" y="9143"/>
                    <a:pt x="7560" y="8973"/>
                  </a:cubicBezTo>
                  <a:lnTo>
                    <a:pt x="7560" y="6873"/>
                  </a:lnTo>
                  <a:lnTo>
                    <a:pt x="14040" y="6873"/>
                  </a:lnTo>
                  <a:lnTo>
                    <a:pt x="14040" y="8973"/>
                  </a:lnTo>
                  <a:cubicBezTo>
                    <a:pt x="13718" y="9143"/>
                    <a:pt x="13500" y="9456"/>
                    <a:pt x="13500" y="9818"/>
                  </a:cubicBezTo>
                  <a:cubicBezTo>
                    <a:pt x="13500" y="10360"/>
                    <a:pt x="13984" y="10800"/>
                    <a:pt x="14580" y="10800"/>
                  </a:cubicBezTo>
                  <a:cubicBezTo>
                    <a:pt x="15176" y="10800"/>
                    <a:pt x="15660" y="10360"/>
                    <a:pt x="15660" y="9818"/>
                  </a:cubicBezTo>
                  <a:cubicBezTo>
                    <a:pt x="15660" y="9456"/>
                    <a:pt x="15442" y="9143"/>
                    <a:pt x="15120" y="8973"/>
                  </a:cubicBezTo>
                  <a:lnTo>
                    <a:pt x="15120" y="6873"/>
                  </a:lnTo>
                  <a:lnTo>
                    <a:pt x="18428" y="6873"/>
                  </a:lnTo>
                  <a:lnTo>
                    <a:pt x="20155" y="18655"/>
                  </a:lnTo>
                  <a:lnTo>
                    <a:pt x="1445" y="18655"/>
                  </a:lnTo>
                  <a:cubicBezTo>
                    <a:pt x="1445" y="18655"/>
                    <a:pt x="3172" y="6873"/>
                    <a:pt x="3172" y="6873"/>
                  </a:cubicBezTo>
                  <a:close/>
                  <a:moveTo>
                    <a:pt x="7560" y="3927"/>
                  </a:moveTo>
                  <a:cubicBezTo>
                    <a:pt x="7560" y="2301"/>
                    <a:pt x="9011" y="982"/>
                    <a:pt x="10800" y="982"/>
                  </a:cubicBezTo>
                  <a:cubicBezTo>
                    <a:pt x="12590" y="982"/>
                    <a:pt x="14040" y="2301"/>
                    <a:pt x="14040" y="3927"/>
                  </a:cubicBezTo>
                  <a:lnTo>
                    <a:pt x="14040" y="5891"/>
                  </a:lnTo>
                  <a:lnTo>
                    <a:pt x="7560" y="5891"/>
                  </a:lnTo>
                  <a:cubicBezTo>
                    <a:pt x="7560" y="5891"/>
                    <a:pt x="7560" y="3927"/>
                    <a:pt x="7560" y="3927"/>
                  </a:cubicBezTo>
                  <a:close/>
                  <a:moveTo>
                    <a:pt x="21586" y="21045"/>
                  </a:moveTo>
                  <a:lnTo>
                    <a:pt x="21595" y="21044"/>
                  </a:lnTo>
                  <a:lnTo>
                    <a:pt x="19435" y="6317"/>
                  </a:lnTo>
                  <a:lnTo>
                    <a:pt x="19426" y="6318"/>
                  </a:lnTo>
                  <a:cubicBezTo>
                    <a:pt x="19390" y="6079"/>
                    <a:pt x="19173" y="5891"/>
                    <a:pt x="18900" y="5891"/>
                  </a:cubicBezTo>
                  <a:lnTo>
                    <a:pt x="15120" y="5891"/>
                  </a:lnTo>
                  <a:lnTo>
                    <a:pt x="15120" y="3927"/>
                  </a:lnTo>
                  <a:cubicBezTo>
                    <a:pt x="15120" y="1758"/>
                    <a:pt x="13186" y="0"/>
                    <a:pt x="10800" y="0"/>
                  </a:cubicBezTo>
                  <a:cubicBezTo>
                    <a:pt x="8414" y="0"/>
                    <a:pt x="6480" y="1758"/>
                    <a:pt x="6480" y="3927"/>
                  </a:cubicBezTo>
                  <a:lnTo>
                    <a:pt x="6480" y="5891"/>
                  </a:lnTo>
                  <a:lnTo>
                    <a:pt x="2700" y="5891"/>
                  </a:lnTo>
                  <a:cubicBezTo>
                    <a:pt x="2427" y="5891"/>
                    <a:pt x="2210" y="6079"/>
                    <a:pt x="2174" y="6318"/>
                  </a:cubicBezTo>
                  <a:lnTo>
                    <a:pt x="2165" y="6317"/>
                  </a:lnTo>
                  <a:lnTo>
                    <a:pt x="5" y="21044"/>
                  </a:lnTo>
                  <a:lnTo>
                    <a:pt x="14" y="21045"/>
                  </a:lnTo>
                  <a:cubicBezTo>
                    <a:pt x="11" y="21067"/>
                    <a:pt x="0" y="21087"/>
                    <a:pt x="0" y="21109"/>
                  </a:cubicBezTo>
                  <a:cubicBezTo>
                    <a:pt x="0" y="21381"/>
                    <a:pt x="242" y="21600"/>
                    <a:pt x="540" y="21600"/>
                  </a:cubicBezTo>
                  <a:lnTo>
                    <a:pt x="21060" y="21600"/>
                  </a:lnTo>
                  <a:cubicBezTo>
                    <a:pt x="21358" y="21600"/>
                    <a:pt x="21600" y="21381"/>
                    <a:pt x="21600" y="21109"/>
                  </a:cubicBezTo>
                  <a:cubicBezTo>
                    <a:pt x="21600" y="21087"/>
                    <a:pt x="21589" y="21067"/>
                    <a:pt x="21586" y="21045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58" name="Subtitle 2">
            <a:extLst>
              <a:ext uri="{FF2B5EF4-FFF2-40B4-BE49-F238E27FC236}">
                <a16:creationId xmlns:a16="http://schemas.microsoft.com/office/drawing/2014/main" id="{88D6B7CB-B3D8-4EB4-AC2C-D1D88B38D40A}"/>
              </a:ext>
            </a:extLst>
          </p:cNvPr>
          <p:cNvSpPr txBox="1">
            <a:spLocks/>
          </p:cNvSpPr>
          <p:nvPr/>
        </p:nvSpPr>
        <p:spPr>
          <a:xfrm flipH="1">
            <a:off x="7620032" y="706340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TextBox 90">
            <a:extLst>
              <a:ext uri="{FF2B5EF4-FFF2-40B4-BE49-F238E27FC236}">
                <a16:creationId xmlns:a16="http://schemas.microsoft.com/office/drawing/2014/main" id="{B6444557-3A6F-4869-B5E6-ECF4C9C8C769}"/>
              </a:ext>
            </a:extLst>
          </p:cNvPr>
          <p:cNvSpPr txBox="1"/>
          <p:nvPr/>
        </p:nvSpPr>
        <p:spPr>
          <a:xfrm>
            <a:off x="7620032" y="6459966"/>
            <a:ext cx="238078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02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65C4F296-E889-4657-81FF-8091244F869E}"/>
              </a:ext>
            </a:extLst>
          </p:cNvPr>
          <p:cNvSpPr txBox="1">
            <a:spLocks/>
          </p:cNvSpPr>
          <p:nvPr/>
        </p:nvSpPr>
        <p:spPr>
          <a:xfrm flipH="1">
            <a:off x="6520865" y="348292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3" name="TextBox 90">
            <a:extLst>
              <a:ext uri="{FF2B5EF4-FFF2-40B4-BE49-F238E27FC236}">
                <a16:creationId xmlns:a16="http://schemas.microsoft.com/office/drawing/2014/main" id="{6246D6E9-E75A-464C-9B1C-DEC45FACF49B}"/>
              </a:ext>
            </a:extLst>
          </p:cNvPr>
          <p:cNvSpPr txBox="1"/>
          <p:nvPr/>
        </p:nvSpPr>
        <p:spPr>
          <a:xfrm>
            <a:off x="6520865" y="2879488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D532A275-D479-4E89-8E30-46A68B5CE660}"/>
              </a:ext>
            </a:extLst>
          </p:cNvPr>
          <p:cNvSpPr txBox="1">
            <a:spLocks/>
          </p:cNvSpPr>
          <p:nvPr/>
        </p:nvSpPr>
        <p:spPr>
          <a:xfrm flipH="1">
            <a:off x="5887090" y="1064388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6" name="TextBox 90">
            <a:extLst>
              <a:ext uri="{FF2B5EF4-FFF2-40B4-BE49-F238E27FC236}">
                <a16:creationId xmlns:a16="http://schemas.microsoft.com/office/drawing/2014/main" id="{CF87C611-C4C3-4E32-9C71-0E8D29821BF5}"/>
              </a:ext>
            </a:extLst>
          </p:cNvPr>
          <p:cNvSpPr txBox="1"/>
          <p:nvPr/>
        </p:nvSpPr>
        <p:spPr>
          <a:xfrm>
            <a:off x="5887090" y="10040444"/>
            <a:ext cx="239039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03</a:t>
            </a: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E6239D39-3B9E-480C-923D-BAD65E0D6375}"/>
              </a:ext>
            </a:extLst>
          </p:cNvPr>
          <p:cNvSpPr txBox="1">
            <a:spLocks/>
          </p:cNvSpPr>
          <p:nvPr/>
        </p:nvSpPr>
        <p:spPr>
          <a:xfrm>
            <a:off x="12552700" y="706340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8" name="TextBox 90">
            <a:extLst>
              <a:ext uri="{FF2B5EF4-FFF2-40B4-BE49-F238E27FC236}">
                <a16:creationId xmlns:a16="http://schemas.microsoft.com/office/drawing/2014/main" id="{B75089B1-28E9-467C-960B-5A639E5FEAF7}"/>
              </a:ext>
            </a:extLst>
          </p:cNvPr>
          <p:cNvSpPr txBox="1"/>
          <p:nvPr/>
        </p:nvSpPr>
        <p:spPr>
          <a:xfrm flipH="1">
            <a:off x="14376837" y="6459966"/>
            <a:ext cx="238078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02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75F2315D-7729-4F0E-94DE-59AF8B9EC8FE}"/>
              </a:ext>
            </a:extLst>
          </p:cNvPr>
          <p:cNvSpPr txBox="1">
            <a:spLocks/>
          </p:cNvSpPr>
          <p:nvPr/>
        </p:nvSpPr>
        <p:spPr>
          <a:xfrm>
            <a:off x="13651867" y="348292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3" name="TextBox 90">
            <a:extLst>
              <a:ext uri="{FF2B5EF4-FFF2-40B4-BE49-F238E27FC236}">
                <a16:creationId xmlns:a16="http://schemas.microsoft.com/office/drawing/2014/main" id="{48D81E55-FC21-44DA-A7F9-EC8EEF25045E}"/>
              </a:ext>
            </a:extLst>
          </p:cNvPr>
          <p:cNvSpPr txBox="1"/>
          <p:nvPr/>
        </p:nvSpPr>
        <p:spPr>
          <a:xfrm flipH="1">
            <a:off x="15562567" y="2879488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9D0EBA46-50E0-4F9F-BE69-AF7D2799D7B8}"/>
              </a:ext>
            </a:extLst>
          </p:cNvPr>
          <p:cNvSpPr txBox="1">
            <a:spLocks/>
          </p:cNvSpPr>
          <p:nvPr/>
        </p:nvSpPr>
        <p:spPr>
          <a:xfrm>
            <a:off x="14285642" y="1064388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8" name="TextBox 90">
            <a:extLst>
              <a:ext uri="{FF2B5EF4-FFF2-40B4-BE49-F238E27FC236}">
                <a16:creationId xmlns:a16="http://schemas.microsoft.com/office/drawing/2014/main" id="{21265C63-37C0-490D-BA8E-AF2D4021AC6E}"/>
              </a:ext>
            </a:extLst>
          </p:cNvPr>
          <p:cNvSpPr txBox="1"/>
          <p:nvPr/>
        </p:nvSpPr>
        <p:spPr>
          <a:xfrm flipH="1">
            <a:off x="16100162" y="10040444"/>
            <a:ext cx="239039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03</a:t>
            </a:r>
          </a:p>
        </p:txBody>
      </p:sp>
      <p:sp>
        <p:nvSpPr>
          <p:cNvPr id="101" name="TextBox 2">
            <a:extLst>
              <a:ext uri="{FF2B5EF4-FFF2-40B4-BE49-F238E27FC236}">
                <a16:creationId xmlns:a16="http://schemas.microsoft.com/office/drawing/2014/main" id="{D6531A2F-43CB-4B43-8E51-4F7C7C6C680F}"/>
              </a:ext>
            </a:extLst>
          </p:cNvPr>
          <p:cNvSpPr txBox="1"/>
          <p:nvPr/>
        </p:nvSpPr>
        <p:spPr>
          <a:xfrm>
            <a:off x="2268659" y="6877276"/>
            <a:ext cx="1635384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0</a:t>
            </a:r>
            <a:r>
              <a:rPr lang="en-US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1</a:t>
            </a:r>
          </a:p>
        </p:txBody>
      </p:sp>
      <p:sp>
        <p:nvSpPr>
          <p:cNvPr id="102" name="TextBox 98">
            <a:extLst>
              <a:ext uri="{FF2B5EF4-FFF2-40B4-BE49-F238E27FC236}">
                <a16:creationId xmlns:a16="http://schemas.microsoft.com/office/drawing/2014/main" id="{28323564-88A9-49D3-B16C-70A30D4561E5}"/>
              </a:ext>
            </a:extLst>
          </p:cNvPr>
          <p:cNvSpPr txBox="1"/>
          <p:nvPr/>
        </p:nvSpPr>
        <p:spPr>
          <a:xfrm>
            <a:off x="2516322" y="6210395"/>
            <a:ext cx="114005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Item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05" name="TextBox 2">
            <a:extLst>
              <a:ext uri="{FF2B5EF4-FFF2-40B4-BE49-F238E27FC236}">
                <a16:creationId xmlns:a16="http://schemas.microsoft.com/office/drawing/2014/main" id="{57106B62-31AF-4357-9945-2EDA69F66185}"/>
              </a:ext>
            </a:extLst>
          </p:cNvPr>
          <p:cNvSpPr txBox="1"/>
          <p:nvPr/>
        </p:nvSpPr>
        <p:spPr>
          <a:xfrm>
            <a:off x="20199494" y="6877276"/>
            <a:ext cx="1909497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0</a:t>
            </a:r>
            <a:r>
              <a:rPr lang="en-US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2</a:t>
            </a:r>
          </a:p>
        </p:txBody>
      </p:sp>
      <p:sp>
        <p:nvSpPr>
          <p:cNvPr id="106" name="TextBox 98">
            <a:extLst>
              <a:ext uri="{FF2B5EF4-FFF2-40B4-BE49-F238E27FC236}">
                <a16:creationId xmlns:a16="http://schemas.microsoft.com/office/drawing/2014/main" id="{78B812A6-1A97-47BF-BBA8-953F2906363E}"/>
              </a:ext>
            </a:extLst>
          </p:cNvPr>
          <p:cNvSpPr txBox="1"/>
          <p:nvPr/>
        </p:nvSpPr>
        <p:spPr>
          <a:xfrm>
            <a:off x="20584213" y="6210395"/>
            <a:ext cx="114005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Item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574681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6FDC5D4D-AC5F-4E42-8396-D6BA28EDF938}"/>
              </a:ext>
            </a:extLst>
          </p:cNvPr>
          <p:cNvSpPr txBox="1">
            <a:spLocks/>
          </p:cNvSpPr>
          <p:nvPr/>
        </p:nvSpPr>
        <p:spPr>
          <a:xfrm flipH="1">
            <a:off x="7385294" y="613795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90">
            <a:extLst>
              <a:ext uri="{FF2B5EF4-FFF2-40B4-BE49-F238E27FC236}">
                <a16:creationId xmlns:a16="http://schemas.microsoft.com/office/drawing/2014/main" id="{FB59DEA6-D9C5-4404-90D9-78DA1A4144DF}"/>
              </a:ext>
            </a:extLst>
          </p:cNvPr>
          <p:cNvSpPr txBox="1"/>
          <p:nvPr/>
        </p:nvSpPr>
        <p:spPr>
          <a:xfrm>
            <a:off x="7385294" y="5534522"/>
            <a:ext cx="238078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02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D75E5154-28B6-48CA-9322-7639A78B1C12}"/>
              </a:ext>
            </a:extLst>
          </p:cNvPr>
          <p:cNvSpPr txBox="1">
            <a:spLocks/>
          </p:cNvSpPr>
          <p:nvPr/>
        </p:nvSpPr>
        <p:spPr>
          <a:xfrm flipH="1">
            <a:off x="7385294" y="891180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90">
            <a:extLst>
              <a:ext uri="{FF2B5EF4-FFF2-40B4-BE49-F238E27FC236}">
                <a16:creationId xmlns:a16="http://schemas.microsoft.com/office/drawing/2014/main" id="{9AB3E756-0775-49C8-82D2-0CA4756ED838}"/>
              </a:ext>
            </a:extLst>
          </p:cNvPr>
          <p:cNvSpPr txBox="1"/>
          <p:nvPr/>
        </p:nvSpPr>
        <p:spPr>
          <a:xfrm>
            <a:off x="7385294" y="8308367"/>
            <a:ext cx="239039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03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C2370BFC-0783-4EED-9455-1015D18E50DE}"/>
              </a:ext>
            </a:extLst>
          </p:cNvPr>
          <p:cNvSpPr txBox="1">
            <a:spLocks/>
          </p:cNvSpPr>
          <p:nvPr/>
        </p:nvSpPr>
        <p:spPr>
          <a:xfrm flipH="1">
            <a:off x="5661349" y="336411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90">
            <a:extLst>
              <a:ext uri="{FF2B5EF4-FFF2-40B4-BE49-F238E27FC236}">
                <a16:creationId xmlns:a16="http://schemas.microsoft.com/office/drawing/2014/main" id="{3119F0F3-E3B8-4D8C-B47D-A97F4748F366}"/>
              </a:ext>
            </a:extLst>
          </p:cNvPr>
          <p:cNvSpPr txBox="1"/>
          <p:nvPr/>
        </p:nvSpPr>
        <p:spPr>
          <a:xfrm>
            <a:off x="5661349" y="2760677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FF20CA54-49CA-4472-BF00-62C62401456C}"/>
              </a:ext>
            </a:extLst>
          </p:cNvPr>
          <p:cNvSpPr txBox="1">
            <a:spLocks/>
          </p:cNvSpPr>
          <p:nvPr/>
        </p:nvSpPr>
        <p:spPr>
          <a:xfrm flipH="1">
            <a:off x="5661349" y="1168564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90">
            <a:extLst>
              <a:ext uri="{FF2B5EF4-FFF2-40B4-BE49-F238E27FC236}">
                <a16:creationId xmlns:a16="http://schemas.microsoft.com/office/drawing/2014/main" id="{6DED1709-5339-451E-B961-2D83C16D6F7F}"/>
              </a:ext>
            </a:extLst>
          </p:cNvPr>
          <p:cNvSpPr txBox="1"/>
          <p:nvPr/>
        </p:nvSpPr>
        <p:spPr>
          <a:xfrm>
            <a:off x="5661349" y="11082212"/>
            <a:ext cx="241604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04</a:t>
            </a:r>
          </a:p>
        </p:txBody>
      </p:sp>
      <p:grpSp>
        <p:nvGrpSpPr>
          <p:cNvPr id="98" name="Grupo 97">
            <a:extLst>
              <a:ext uri="{FF2B5EF4-FFF2-40B4-BE49-F238E27FC236}">
                <a16:creationId xmlns:a16="http://schemas.microsoft.com/office/drawing/2014/main" id="{A41AF53F-C049-4211-B8F4-D74C3E9607AF}"/>
              </a:ext>
            </a:extLst>
          </p:cNvPr>
          <p:cNvGrpSpPr/>
          <p:nvPr/>
        </p:nvGrpSpPr>
        <p:grpSpPr>
          <a:xfrm>
            <a:off x="2405317" y="2867420"/>
            <a:ext cx="4715261" cy="9657424"/>
            <a:chOff x="2405317" y="2867420"/>
            <a:chExt cx="4715261" cy="9657424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08EACF86-05BD-4B59-8EFD-8DD88C1B3D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9306" y="5145872"/>
              <a:ext cx="2424992" cy="5263604"/>
            </a:xfrm>
            <a:custGeom>
              <a:avLst/>
              <a:gdLst>
                <a:gd name="T0" fmla="*/ 0 w 4523"/>
                <a:gd name="T1" fmla="*/ 1272659757 h 9820"/>
                <a:gd name="T2" fmla="*/ 0 w 4523"/>
                <a:gd name="T3" fmla="*/ 0 h 9820"/>
                <a:gd name="T4" fmla="*/ 586407615 w 4523"/>
                <a:gd name="T5" fmla="*/ 636394861 h 9820"/>
                <a:gd name="T6" fmla="*/ 0 w 4523"/>
                <a:gd name="T7" fmla="*/ 1272659757 h 98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523" h="9820">
                  <a:moveTo>
                    <a:pt x="0" y="9819"/>
                  </a:moveTo>
                  <a:lnTo>
                    <a:pt x="0" y="0"/>
                  </a:lnTo>
                  <a:cubicBezTo>
                    <a:pt x="2531" y="207"/>
                    <a:pt x="4522" y="2325"/>
                    <a:pt x="4522" y="4910"/>
                  </a:cubicBezTo>
                  <a:cubicBezTo>
                    <a:pt x="4522" y="7494"/>
                    <a:pt x="2531" y="9613"/>
                    <a:pt x="0" y="9819"/>
                  </a:cubicBezTo>
                </a:path>
              </a:pathLst>
            </a:custGeom>
            <a:solidFill>
              <a:schemeClr val="tx1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110A2300-4B3E-4C8B-BC94-A681B6F641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4579" y="5706032"/>
              <a:ext cx="1382670" cy="2098823"/>
            </a:xfrm>
            <a:custGeom>
              <a:avLst/>
              <a:gdLst>
                <a:gd name="T0" fmla="*/ 0 w 2578"/>
                <a:gd name="T1" fmla="*/ 507081827 h 3918"/>
                <a:gd name="T2" fmla="*/ 0 w 2578"/>
                <a:gd name="T3" fmla="*/ 0 h 3918"/>
                <a:gd name="T4" fmla="*/ 334416298 w 2578"/>
                <a:gd name="T5" fmla="*/ 173471896 h 3918"/>
                <a:gd name="T6" fmla="*/ 0 w 2578"/>
                <a:gd name="T7" fmla="*/ 507081827 h 39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78" h="3918">
                  <a:moveTo>
                    <a:pt x="0" y="3917"/>
                  </a:moveTo>
                  <a:lnTo>
                    <a:pt x="0" y="0"/>
                  </a:lnTo>
                  <a:cubicBezTo>
                    <a:pt x="1029" y="98"/>
                    <a:pt x="1941" y="598"/>
                    <a:pt x="2577" y="1340"/>
                  </a:cubicBezTo>
                  <a:lnTo>
                    <a:pt x="0" y="391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C8AF359D-B574-4BF4-87D5-6951519D7E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4579" y="6424548"/>
              <a:ext cx="1881378" cy="1385034"/>
            </a:xfrm>
            <a:custGeom>
              <a:avLst/>
              <a:gdLst>
                <a:gd name="T0" fmla="*/ 0 w 3510"/>
                <a:gd name="T1" fmla="*/ 334262970 h 2583"/>
                <a:gd name="T2" fmla="*/ 334005736 w 3510"/>
                <a:gd name="T3" fmla="*/ 0 h 2583"/>
                <a:gd name="T4" fmla="*/ 454802396 w 3510"/>
                <a:gd name="T5" fmla="*/ 327258716 h 2583"/>
                <a:gd name="T6" fmla="*/ 454672790 w 3510"/>
                <a:gd name="T7" fmla="*/ 334911605 h 2583"/>
                <a:gd name="T8" fmla="*/ 0 w 3510"/>
                <a:gd name="T9" fmla="*/ 334911605 h 2583"/>
                <a:gd name="T10" fmla="*/ 0 w 3510"/>
                <a:gd name="T11" fmla="*/ 334262970 h 258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510" h="2583">
                  <a:moveTo>
                    <a:pt x="0" y="2577"/>
                  </a:moveTo>
                  <a:lnTo>
                    <a:pt x="2577" y="0"/>
                  </a:lnTo>
                  <a:cubicBezTo>
                    <a:pt x="3158" y="679"/>
                    <a:pt x="3509" y="1559"/>
                    <a:pt x="3509" y="2523"/>
                  </a:cubicBezTo>
                  <a:cubicBezTo>
                    <a:pt x="3509" y="2542"/>
                    <a:pt x="3508" y="2562"/>
                    <a:pt x="3508" y="2582"/>
                  </a:cubicBezTo>
                  <a:lnTo>
                    <a:pt x="0" y="2582"/>
                  </a:lnTo>
                  <a:lnTo>
                    <a:pt x="0" y="257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5A0269B4-93AD-48A8-AD5E-25B9ECA3A8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4579" y="7807218"/>
              <a:ext cx="1881378" cy="1354309"/>
            </a:xfrm>
            <a:custGeom>
              <a:avLst/>
              <a:gdLst>
                <a:gd name="T0" fmla="*/ 0 w 3509"/>
                <a:gd name="T1" fmla="*/ 0 h 2528"/>
                <a:gd name="T2" fmla="*/ 454932006 w 3509"/>
                <a:gd name="T3" fmla="*/ 0 h 2528"/>
                <a:gd name="T4" fmla="*/ 326933876 w 3509"/>
                <a:gd name="T5" fmla="*/ 327181100 h 2528"/>
                <a:gd name="T6" fmla="*/ 0 w 3509"/>
                <a:gd name="T7" fmla="*/ 647325 h 2528"/>
                <a:gd name="T8" fmla="*/ 0 w 3509"/>
                <a:gd name="T9" fmla="*/ 0 h 25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09" h="2528">
                  <a:moveTo>
                    <a:pt x="0" y="0"/>
                  </a:moveTo>
                  <a:lnTo>
                    <a:pt x="3508" y="0"/>
                  </a:lnTo>
                  <a:cubicBezTo>
                    <a:pt x="3493" y="970"/>
                    <a:pt x="3124" y="1854"/>
                    <a:pt x="2521" y="2527"/>
                  </a:cubicBezTo>
                  <a:lnTo>
                    <a:pt x="0" y="5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ABCC2B96-1603-47C8-8DA5-A3A9A5BD9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4579" y="7809583"/>
              <a:ext cx="1351945" cy="2037371"/>
            </a:xfrm>
            <a:custGeom>
              <a:avLst/>
              <a:gdLst>
                <a:gd name="T0" fmla="*/ 0 w 2522"/>
                <a:gd name="T1" fmla="*/ 492656407 h 3800"/>
                <a:gd name="T2" fmla="*/ 0 w 2522"/>
                <a:gd name="T3" fmla="*/ 0 h 3800"/>
                <a:gd name="T4" fmla="*/ 326815188 w 2522"/>
                <a:gd name="T5" fmla="*/ 327054295 h 3800"/>
                <a:gd name="T6" fmla="*/ 0 w 2522"/>
                <a:gd name="T7" fmla="*/ 492656407 h 38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22" h="3800">
                  <a:moveTo>
                    <a:pt x="0" y="3799"/>
                  </a:moveTo>
                  <a:lnTo>
                    <a:pt x="0" y="0"/>
                  </a:lnTo>
                  <a:lnTo>
                    <a:pt x="2521" y="2522"/>
                  </a:lnTo>
                  <a:cubicBezTo>
                    <a:pt x="1888" y="3229"/>
                    <a:pt x="1000" y="3704"/>
                    <a:pt x="0" y="379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734E8120-5616-4C29-AFF5-D706259BE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2194" y="2867420"/>
              <a:ext cx="2231182" cy="3646943"/>
            </a:xfrm>
            <a:custGeom>
              <a:avLst/>
              <a:gdLst>
                <a:gd name="T0" fmla="*/ 539208085 w 4164"/>
                <a:gd name="T1" fmla="*/ 286776653 h 6803"/>
                <a:gd name="T2" fmla="*/ 496594796 w 4164"/>
                <a:gd name="T3" fmla="*/ 384659236 h 6803"/>
                <a:gd name="T4" fmla="*/ 0 w 4164"/>
                <a:gd name="T5" fmla="*/ 881850965 h 6803"/>
                <a:gd name="T6" fmla="*/ 0 w 4164"/>
                <a:gd name="T7" fmla="*/ 146240571 h 6803"/>
                <a:gd name="T8" fmla="*/ 145325691 w 4164"/>
                <a:gd name="T9" fmla="*/ 0 h 6803"/>
                <a:gd name="T10" fmla="*/ 189622925 w 4164"/>
                <a:gd name="T11" fmla="*/ 7000718 h 6803"/>
                <a:gd name="T12" fmla="*/ 486103157 w 4164"/>
                <a:gd name="T13" fmla="*/ 168798919 h 6803"/>
                <a:gd name="T14" fmla="*/ 539208085 w 4164"/>
                <a:gd name="T15" fmla="*/ 276145774 h 6803"/>
                <a:gd name="T16" fmla="*/ 539208085 w 4164"/>
                <a:gd name="T17" fmla="*/ 286776653 h 680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164" h="6803">
                  <a:moveTo>
                    <a:pt x="4163" y="2212"/>
                  </a:moveTo>
                  <a:cubicBezTo>
                    <a:pt x="4153" y="2486"/>
                    <a:pt x="4044" y="2757"/>
                    <a:pt x="3834" y="2967"/>
                  </a:cubicBezTo>
                  <a:lnTo>
                    <a:pt x="0" y="6802"/>
                  </a:lnTo>
                  <a:lnTo>
                    <a:pt x="0" y="1128"/>
                  </a:lnTo>
                  <a:cubicBezTo>
                    <a:pt x="0" y="488"/>
                    <a:pt x="524" y="0"/>
                    <a:pt x="1122" y="0"/>
                  </a:cubicBezTo>
                  <a:cubicBezTo>
                    <a:pt x="1235" y="0"/>
                    <a:pt x="1350" y="17"/>
                    <a:pt x="1464" y="54"/>
                  </a:cubicBezTo>
                  <a:cubicBezTo>
                    <a:pt x="2309" y="325"/>
                    <a:pt x="3083" y="753"/>
                    <a:pt x="3753" y="1302"/>
                  </a:cubicBezTo>
                  <a:cubicBezTo>
                    <a:pt x="4014" y="1515"/>
                    <a:pt x="4152" y="1820"/>
                    <a:pt x="4163" y="2130"/>
                  </a:cubicBezTo>
                  <a:lnTo>
                    <a:pt x="4163" y="2212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D9C3B982-EDBF-4951-93BB-B13501EF42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8558" y="8993715"/>
              <a:ext cx="2169730" cy="3531129"/>
            </a:xfrm>
            <a:custGeom>
              <a:avLst/>
              <a:gdLst>
                <a:gd name="T0" fmla="*/ 524782877 w 4046"/>
                <a:gd name="T1" fmla="*/ 592942410 h 6588"/>
                <a:gd name="T2" fmla="*/ 469774801 w 4046"/>
                <a:gd name="T3" fmla="*/ 698959382 h 6588"/>
                <a:gd name="T4" fmla="*/ 189155454 w 4046"/>
                <a:gd name="T5" fmla="*/ 847097872 h 6588"/>
                <a:gd name="T6" fmla="*/ 154126706 w 4046"/>
                <a:gd name="T7" fmla="*/ 853707598 h 6588"/>
                <a:gd name="T8" fmla="*/ 136352816 w 4046"/>
                <a:gd name="T9" fmla="*/ 853707598 h 6588"/>
                <a:gd name="T10" fmla="*/ 0 w 4046"/>
                <a:gd name="T11" fmla="*/ 707772349 h 6588"/>
                <a:gd name="T12" fmla="*/ 0 w 4046"/>
                <a:gd name="T13" fmla="*/ 0 h 6588"/>
                <a:gd name="T14" fmla="*/ 482099751 w 4046"/>
                <a:gd name="T15" fmla="*/ 481611738 h 6588"/>
                <a:gd name="T16" fmla="*/ 524782877 w 4046"/>
                <a:gd name="T17" fmla="*/ 577130550 h 6588"/>
                <a:gd name="T18" fmla="*/ 524782877 w 4046"/>
                <a:gd name="T19" fmla="*/ 592942410 h 65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046" h="6588">
                  <a:moveTo>
                    <a:pt x="4045" y="4575"/>
                  </a:moveTo>
                  <a:cubicBezTo>
                    <a:pt x="4029" y="4884"/>
                    <a:pt x="3886" y="5186"/>
                    <a:pt x="3621" y="5393"/>
                  </a:cubicBezTo>
                  <a:cubicBezTo>
                    <a:pt x="2980" y="5892"/>
                    <a:pt x="2250" y="6283"/>
                    <a:pt x="1458" y="6536"/>
                  </a:cubicBezTo>
                  <a:cubicBezTo>
                    <a:pt x="1368" y="6565"/>
                    <a:pt x="1277" y="6581"/>
                    <a:pt x="1188" y="6587"/>
                  </a:cubicBezTo>
                  <a:lnTo>
                    <a:pt x="1051" y="6587"/>
                  </a:lnTo>
                  <a:cubicBezTo>
                    <a:pt x="483" y="6551"/>
                    <a:pt x="0" y="6074"/>
                    <a:pt x="0" y="5461"/>
                  </a:cubicBezTo>
                  <a:lnTo>
                    <a:pt x="0" y="0"/>
                  </a:lnTo>
                  <a:lnTo>
                    <a:pt x="3716" y="3716"/>
                  </a:lnTo>
                  <a:cubicBezTo>
                    <a:pt x="3921" y="3921"/>
                    <a:pt x="4030" y="4186"/>
                    <a:pt x="4045" y="4453"/>
                  </a:cubicBezTo>
                  <a:lnTo>
                    <a:pt x="4045" y="457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B7785E26-BE79-4A24-B44F-AD0C441138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7441" y="5131691"/>
              <a:ext cx="3323137" cy="2131913"/>
            </a:xfrm>
            <a:custGeom>
              <a:avLst/>
              <a:gdLst>
                <a:gd name="T0" fmla="*/ 803278838 w 6201"/>
                <a:gd name="T1" fmla="*/ 373412979 h 3976"/>
                <a:gd name="T2" fmla="*/ 657263513 w 6201"/>
                <a:gd name="T3" fmla="*/ 515566829 h 3976"/>
                <a:gd name="T4" fmla="*/ 0 w 6201"/>
                <a:gd name="T5" fmla="*/ 515566829 h 3976"/>
                <a:gd name="T6" fmla="*/ 0 w 6201"/>
                <a:gd name="T7" fmla="*/ 514399609 h 3976"/>
                <a:gd name="T8" fmla="*/ 471213916 w 6201"/>
                <a:gd name="T9" fmla="*/ 42801808 h 3976"/>
                <a:gd name="T10" fmla="*/ 573955816 w 6201"/>
                <a:gd name="T11" fmla="*/ 0 h 3976"/>
                <a:gd name="T12" fmla="*/ 703776092 w 6201"/>
                <a:gd name="T13" fmla="*/ 78729224 h 3976"/>
                <a:gd name="T14" fmla="*/ 799910103 w 6201"/>
                <a:gd name="T15" fmla="*/ 338912086 h 3976"/>
                <a:gd name="T16" fmla="*/ 803278838 w 6201"/>
                <a:gd name="T17" fmla="*/ 366798249 h 3976"/>
                <a:gd name="T18" fmla="*/ 803278838 w 6201"/>
                <a:gd name="T19" fmla="*/ 373412979 h 397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201" h="3976">
                  <a:moveTo>
                    <a:pt x="6200" y="2879"/>
                  </a:moveTo>
                  <a:cubicBezTo>
                    <a:pt x="6187" y="3472"/>
                    <a:pt x="5698" y="3975"/>
                    <a:pt x="5073" y="3975"/>
                  </a:cubicBezTo>
                  <a:lnTo>
                    <a:pt x="0" y="3975"/>
                  </a:lnTo>
                  <a:lnTo>
                    <a:pt x="0" y="3966"/>
                  </a:lnTo>
                  <a:lnTo>
                    <a:pt x="3637" y="330"/>
                  </a:lnTo>
                  <a:cubicBezTo>
                    <a:pt x="3860" y="106"/>
                    <a:pt x="4146" y="0"/>
                    <a:pt x="4430" y="0"/>
                  </a:cubicBezTo>
                  <a:cubicBezTo>
                    <a:pt x="4831" y="0"/>
                    <a:pt x="5227" y="212"/>
                    <a:pt x="5432" y="607"/>
                  </a:cubicBezTo>
                  <a:cubicBezTo>
                    <a:pt x="5832" y="1376"/>
                    <a:pt x="6053" y="2063"/>
                    <a:pt x="6174" y="2613"/>
                  </a:cubicBezTo>
                  <a:cubicBezTo>
                    <a:pt x="6190" y="2685"/>
                    <a:pt x="6198" y="2757"/>
                    <a:pt x="6200" y="2828"/>
                  </a:cubicBezTo>
                  <a:lnTo>
                    <a:pt x="6200" y="287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D84D8C56-8E1E-4074-8640-7B0D7A3E5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7987" y="8218474"/>
              <a:ext cx="3313683" cy="2129550"/>
            </a:xfrm>
            <a:custGeom>
              <a:avLst/>
              <a:gdLst>
                <a:gd name="T0" fmla="*/ 800910085 w 6184"/>
                <a:gd name="T1" fmla="*/ 148533743 h 3973"/>
                <a:gd name="T2" fmla="*/ 797671627 w 6184"/>
                <a:gd name="T3" fmla="*/ 176399953 h 3973"/>
                <a:gd name="T4" fmla="*/ 691194456 w 6184"/>
                <a:gd name="T5" fmla="*/ 447933764 h 3973"/>
                <a:gd name="T6" fmla="*/ 585235555 w 6184"/>
                <a:gd name="T7" fmla="*/ 514812956 h 3973"/>
                <a:gd name="T8" fmla="*/ 558551569 w 6184"/>
                <a:gd name="T9" fmla="*/ 514812956 h 3973"/>
                <a:gd name="T10" fmla="*/ 473058871 w 6184"/>
                <a:gd name="T11" fmla="*/ 474503921 h 3973"/>
                <a:gd name="T12" fmla="*/ 0 w 6184"/>
                <a:gd name="T13" fmla="*/ 1036842 h 3973"/>
                <a:gd name="T14" fmla="*/ 0 w 6184"/>
                <a:gd name="T15" fmla="*/ 0 h 3973"/>
                <a:gd name="T16" fmla="*/ 655054591 w 6184"/>
                <a:gd name="T17" fmla="*/ 0 h 3973"/>
                <a:gd name="T18" fmla="*/ 800910085 w 6184"/>
                <a:gd name="T19" fmla="*/ 142830752 h 3973"/>
                <a:gd name="T20" fmla="*/ 800910085 w 6184"/>
                <a:gd name="T21" fmla="*/ 148533743 h 397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184" h="3973">
                  <a:moveTo>
                    <a:pt x="6183" y="1146"/>
                  </a:moveTo>
                  <a:cubicBezTo>
                    <a:pt x="6181" y="1217"/>
                    <a:pt x="6173" y="1289"/>
                    <a:pt x="6158" y="1361"/>
                  </a:cubicBezTo>
                  <a:cubicBezTo>
                    <a:pt x="5997" y="2111"/>
                    <a:pt x="5716" y="2817"/>
                    <a:pt x="5336" y="3456"/>
                  </a:cubicBezTo>
                  <a:cubicBezTo>
                    <a:pt x="5152" y="3765"/>
                    <a:pt x="4842" y="3941"/>
                    <a:pt x="4518" y="3972"/>
                  </a:cubicBezTo>
                  <a:lnTo>
                    <a:pt x="4312" y="3972"/>
                  </a:lnTo>
                  <a:cubicBezTo>
                    <a:pt x="4073" y="3949"/>
                    <a:pt x="3839" y="3847"/>
                    <a:pt x="3652" y="3661"/>
                  </a:cubicBezTo>
                  <a:lnTo>
                    <a:pt x="0" y="8"/>
                  </a:lnTo>
                  <a:lnTo>
                    <a:pt x="0" y="0"/>
                  </a:lnTo>
                  <a:lnTo>
                    <a:pt x="5057" y="0"/>
                  </a:lnTo>
                  <a:cubicBezTo>
                    <a:pt x="5684" y="0"/>
                    <a:pt x="6171" y="506"/>
                    <a:pt x="6183" y="1102"/>
                  </a:cubicBezTo>
                  <a:lnTo>
                    <a:pt x="6183" y="114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Forma libre: forma 21">
              <a:extLst>
                <a:ext uri="{FF2B5EF4-FFF2-40B4-BE49-F238E27FC236}">
                  <a16:creationId xmlns:a16="http://schemas.microsoft.com/office/drawing/2014/main" id="{4936C086-B3B3-46E3-B84C-5A1024DB92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5317" y="6155105"/>
              <a:ext cx="1625579" cy="3244604"/>
            </a:xfrm>
            <a:custGeom>
              <a:avLst/>
              <a:gdLst>
                <a:gd name="connsiteX0" fmla="*/ 3277 w 1625579"/>
                <a:gd name="connsiteY0" fmla="*/ 0 h 3244604"/>
                <a:gd name="connsiteX1" fmla="*/ 1625579 w 1625579"/>
                <a:gd name="connsiteY1" fmla="*/ 1622302 h 3244604"/>
                <a:gd name="connsiteX2" fmla="*/ 3277 w 1625579"/>
                <a:gd name="connsiteY2" fmla="*/ 3244604 h 3244604"/>
                <a:gd name="connsiteX3" fmla="*/ 0 w 1625579"/>
                <a:gd name="connsiteY3" fmla="*/ 3244439 h 3244604"/>
                <a:gd name="connsiteX4" fmla="*/ 0 w 1625579"/>
                <a:gd name="connsiteY4" fmla="*/ 166 h 3244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5579" h="3244604">
                  <a:moveTo>
                    <a:pt x="3277" y="0"/>
                  </a:moveTo>
                  <a:cubicBezTo>
                    <a:pt x="899671" y="0"/>
                    <a:pt x="1625579" y="725908"/>
                    <a:pt x="1625579" y="1622302"/>
                  </a:cubicBezTo>
                  <a:cubicBezTo>
                    <a:pt x="1625579" y="2518160"/>
                    <a:pt x="899671" y="3244604"/>
                    <a:pt x="3277" y="3244604"/>
                  </a:cubicBezTo>
                  <a:lnTo>
                    <a:pt x="0" y="3244439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52" name="Shape 2545">
              <a:extLst>
                <a:ext uri="{FF2B5EF4-FFF2-40B4-BE49-F238E27FC236}">
                  <a16:creationId xmlns:a16="http://schemas.microsoft.com/office/drawing/2014/main" id="{4F2BD052-4923-45F0-9917-DCA40E883C9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32008" y="5930575"/>
              <a:ext cx="873870" cy="873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9"/>
                  </a:moveTo>
                  <a:cubicBezTo>
                    <a:pt x="5377" y="20619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3336" y="982"/>
                    <a:pt x="15638" y="1950"/>
                    <a:pt x="17377" y="3529"/>
                  </a:cubicBezTo>
                  <a:lnTo>
                    <a:pt x="10453" y="10453"/>
                  </a:lnTo>
                  <a:cubicBezTo>
                    <a:pt x="10364" y="10542"/>
                    <a:pt x="10309" y="10665"/>
                    <a:pt x="10309" y="10800"/>
                  </a:cubicBezTo>
                  <a:cubicBezTo>
                    <a:pt x="10309" y="11072"/>
                    <a:pt x="10529" y="11291"/>
                    <a:pt x="10800" y="11291"/>
                  </a:cubicBezTo>
                  <a:lnTo>
                    <a:pt x="20594" y="11291"/>
                  </a:lnTo>
                  <a:cubicBezTo>
                    <a:pt x="20336" y="16484"/>
                    <a:pt x="16057" y="20619"/>
                    <a:pt x="10800" y="20619"/>
                  </a:cubicBezTo>
                  <a:moveTo>
                    <a:pt x="20594" y="10309"/>
                  </a:moveTo>
                  <a:lnTo>
                    <a:pt x="11985" y="10309"/>
                  </a:lnTo>
                  <a:lnTo>
                    <a:pt x="18071" y="4223"/>
                  </a:lnTo>
                  <a:cubicBezTo>
                    <a:pt x="19541" y="5852"/>
                    <a:pt x="20477" y="7971"/>
                    <a:pt x="20594" y="10309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53" name="Shape 2567">
              <a:extLst>
                <a:ext uri="{FF2B5EF4-FFF2-40B4-BE49-F238E27FC236}">
                  <a16:creationId xmlns:a16="http://schemas.microsoft.com/office/drawing/2014/main" id="{62C65BE4-EA7D-46BE-B518-1A0684DA86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32008" y="8724578"/>
              <a:ext cx="873870" cy="873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4909"/>
                  </a:moveTo>
                  <a:lnTo>
                    <a:pt x="12764" y="4909"/>
                  </a:lnTo>
                  <a:cubicBezTo>
                    <a:pt x="12493" y="4909"/>
                    <a:pt x="12273" y="5129"/>
                    <a:pt x="12273" y="5400"/>
                  </a:cubicBezTo>
                  <a:cubicBezTo>
                    <a:pt x="12273" y="5671"/>
                    <a:pt x="12493" y="5891"/>
                    <a:pt x="12764" y="5891"/>
                  </a:cubicBezTo>
                  <a:lnTo>
                    <a:pt x="20618" y="5891"/>
                  </a:lnTo>
                  <a:lnTo>
                    <a:pt x="20618" y="7854"/>
                  </a:lnTo>
                  <a:lnTo>
                    <a:pt x="12764" y="7854"/>
                  </a:lnTo>
                  <a:cubicBezTo>
                    <a:pt x="12493" y="7854"/>
                    <a:pt x="12273" y="8074"/>
                    <a:pt x="12273" y="8345"/>
                  </a:cubicBezTo>
                  <a:cubicBezTo>
                    <a:pt x="12273" y="8617"/>
                    <a:pt x="12493" y="8836"/>
                    <a:pt x="12764" y="8836"/>
                  </a:cubicBezTo>
                  <a:lnTo>
                    <a:pt x="18655" y="8836"/>
                  </a:lnTo>
                  <a:lnTo>
                    <a:pt x="18655" y="20617"/>
                  </a:lnTo>
                  <a:lnTo>
                    <a:pt x="2945" y="20617"/>
                  </a:lnTo>
                  <a:lnTo>
                    <a:pt x="2945" y="8836"/>
                  </a:lnTo>
                  <a:lnTo>
                    <a:pt x="8836" y="8836"/>
                  </a:lnTo>
                  <a:cubicBezTo>
                    <a:pt x="9107" y="8836"/>
                    <a:pt x="9327" y="8617"/>
                    <a:pt x="9327" y="8345"/>
                  </a:cubicBezTo>
                  <a:cubicBezTo>
                    <a:pt x="9327" y="8074"/>
                    <a:pt x="9107" y="7854"/>
                    <a:pt x="8836" y="7854"/>
                  </a:cubicBezTo>
                  <a:lnTo>
                    <a:pt x="982" y="7854"/>
                  </a:lnTo>
                  <a:lnTo>
                    <a:pt x="982" y="5891"/>
                  </a:lnTo>
                  <a:lnTo>
                    <a:pt x="8836" y="5891"/>
                  </a:lnTo>
                  <a:cubicBezTo>
                    <a:pt x="9107" y="5891"/>
                    <a:pt x="9327" y="5671"/>
                    <a:pt x="9327" y="5400"/>
                  </a:cubicBezTo>
                  <a:cubicBezTo>
                    <a:pt x="9327" y="5129"/>
                    <a:pt x="9107" y="4909"/>
                    <a:pt x="8836" y="4909"/>
                  </a:cubicBezTo>
                  <a:lnTo>
                    <a:pt x="982" y="4909"/>
                  </a:lnTo>
                  <a:cubicBezTo>
                    <a:pt x="440" y="4909"/>
                    <a:pt x="0" y="5349"/>
                    <a:pt x="0" y="5891"/>
                  </a:cubicBezTo>
                  <a:lnTo>
                    <a:pt x="0" y="7854"/>
                  </a:lnTo>
                  <a:cubicBezTo>
                    <a:pt x="0" y="8396"/>
                    <a:pt x="440" y="8836"/>
                    <a:pt x="982" y="8836"/>
                  </a:cubicBezTo>
                  <a:lnTo>
                    <a:pt x="1964" y="8836"/>
                  </a:lnTo>
                  <a:lnTo>
                    <a:pt x="1964" y="20617"/>
                  </a:lnTo>
                  <a:cubicBezTo>
                    <a:pt x="1964" y="21159"/>
                    <a:pt x="2403" y="21600"/>
                    <a:pt x="2945" y="21600"/>
                  </a:cubicBezTo>
                  <a:lnTo>
                    <a:pt x="18655" y="21600"/>
                  </a:lnTo>
                  <a:cubicBezTo>
                    <a:pt x="19197" y="21600"/>
                    <a:pt x="19636" y="21159"/>
                    <a:pt x="19636" y="20617"/>
                  </a:cubicBezTo>
                  <a:lnTo>
                    <a:pt x="19636" y="8836"/>
                  </a:lnTo>
                  <a:lnTo>
                    <a:pt x="20618" y="8836"/>
                  </a:lnTo>
                  <a:cubicBezTo>
                    <a:pt x="21160" y="8836"/>
                    <a:pt x="21600" y="8396"/>
                    <a:pt x="21600" y="7854"/>
                  </a:cubicBezTo>
                  <a:lnTo>
                    <a:pt x="21600" y="5891"/>
                  </a:lnTo>
                  <a:cubicBezTo>
                    <a:pt x="21600" y="5349"/>
                    <a:pt x="21160" y="4909"/>
                    <a:pt x="20618" y="4909"/>
                  </a:cubicBezTo>
                  <a:moveTo>
                    <a:pt x="7855" y="11782"/>
                  </a:moveTo>
                  <a:cubicBezTo>
                    <a:pt x="7584" y="11782"/>
                    <a:pt x="7364" y="12001"/>
                    <a:pt x="7364" y="12272"/>
                  </a:cubicBezTo>
                  <a:cubicBezTo>
                    <a:pt x="7364" y="12408"/>
                    <a:pt x="7419" y="12531"/>
                    <a:pt x="7507" y="12619"/>
                  </a:cubicBezTo>
                  <a:lnTo>
                    <a:pt x="10453" y="15565"/>
                  </a:lnTo>
                  <a:cubicBezTo>
                    <a:pt x="10542" y="15654"/>
                    <a:pt x="10665" y="15709"/>
                    <a:pt x="10800" y="15709"/>
                  </a:cubicBezTo>
                  <a:cubicBezTo>
                    <a:pt x="10935" y="15709"/>
                    <a:pt x="11058" y="15654"/>
                    <a:pt x="11147" y="15565"/>
                  </a:cubicBezTo>
                  <a:lnTo>
                    <a:pt x="14093" y="12619"/>
                  </a:lnTo>
                  <a:cubicBezTo>
                    <a:pt x="14181" y="12531"/>
                    <a:pt x="14236" y="12408"/>
                    <a:pt x="14236" y="12272"/>
                  </a:cubicBezTo>
                  <a:cubicBezTo>
                    <a:pt x="14236" y="12001"/>
                    <a:pt x="14016" y="11782"/>
                    <a:pt x="13745" y="11782"/>
                  </a:cubicBezTo>
                  <a:cubicBezTo>
                    <a:pt x="13610" y="11782"/>
                    <a:pt x="13487" y="11837"/>
                    <a:pt x="13398" y="11925"/>
                  </a:cubicBezTo>
                  <a:lnTo>
                    <a:pt x="11291" y="14033"/>
                  </a:lnTo>
                  <a:lnTo>
                    <a:pt x="11291" y="492"/>
                  </a:lnTo>
                  <a:lnTo>
                    <a:pt x="11291" y="491"/>
                  </a:lnTo>
                  <a:cubicBezTo>
                    <a:pt x="11291" y="220"/>
                    <a:pt x="11071" y="0"/>
                    <a:pt x="10800" y="0"/>
                  </a:cubicBezTo>
                  <a:cubicBezTo>
                    <a:pt x="10529" y="0"/>
                    <a:pt x="10309" y="220"/>
                    <a:pt x="10309" y="491"/>
                  </a:cubicBezTo>
                  <a:lnTo>
                    <a:pt x="10309" y="14033"/>
                  </a:lnTo>
                  <a:lnTo>
                    <a:pt x="8202" y="11925"/>
                  </a:lnTo>
                  <a:cubicBezTo>
                    <a:pt x="8113" y="11837"/>
                    <a:pt x="7990" y="11782"/>
                    <a:pt x="7855" y="11782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54" name="Shape 2587">
              <a:extLst>
                <a:ext uri="{FF2B5EF4-FFF2-40B4-BE49-F238E27FC236}">
                  <a16:creationId xmlns:a16="http://schemas.microsoft.com/office/drawing/2014/main" id="{B8493F89-DF05-4716-8F7C-BF07FE2DA77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49589" y="10937664"/>
              <a:ext cx="873870" cy="873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281" y="19846"/>
                  </a:moveTo>
                  <a:lnTo>
                    <a:pt x="9413" y="12882"/>
                  </a:lnTo>
                  <a:lnTo>
                    <a:pt x="19655" y="2640"/>
                  </a:lnTo>
                  <a:cubicBezTo>
                    <a:pt x="19655" y="2640"/>
                    <a:pt x="12281" y="19846"/>
                    <a:pt x="12281" y="19846"/>
                  </a:cubicBezTo>
                  <a:close/>
                  <a:moveTo>
                    <a:pt x="1755" y="9320"/>
                  </a:moveTo>
                  <a:lnTo>
                    <a:pt x="18960" y="1945"/>
                  </a:lnTo>
                  <a:lnTo>
                    <a:pt x="8719" y="12187"/>
                  </a:lnTo>
                  <a:cubicBezTo>
                    <a:pt x="8719" y="12187"/>
                    <a:pt x="1755" y="9320"/>
                    <a:pt x="1755" y="9320"/>
                  </a:cubicBezTo>
                  <a:close/>
                  <a:moveTo>
                    <a:pt x="21600" y="491"/>
                  </a:moveTo>
                  <a:cubicBezTo>
                    <a:pt x="21600" y="220"/>
                    <a:pt x="21380" y="0"/>
                    <a:pt x="21109" y="0"/>
                  </a:cubicBezTo>
                  <a:cubicBezTo>
                    <a:pt x="21034" y="0"/>
                    <a:pt x="20964" y="20"/>
                    <a:pt x="20900" y="52"/>
                  </a:cubicBezTo>
                  <a:lnTo>
                    <a:pt x="20898" y="48"/>
                  </a:lnTo>
                  <a:lnTo>
                    <a:pt x="302" y="8875"/>
                  </a:lnTo>
                  <a:cubicBezTo>
                    <a:pt x="301" y="8875"/>
                    <a:pt x="299" y="8876"/>
                    <a:pt x="297" y="8877"/>
                  </a:cubicBezTo>
                  <a:lnTo>
                    <a:pt x="280" y="8885"/>
                  </a:lnTo>
                  <a:lnTo>
                    <a:pt x="281" y="8887"/>
                  </a:lnTo>
                  <a:cubicBezTo>
                    <a:pt x="116" y="8967"/>
                    <a:pt x="0" y="9132"/>
                    <a:pt x="0" y="9327"/>
                  </a:cubicBezTo>
                  <a:cubicBezTo>
                    <a:pt x="0" y="9550"/>
                    <a:pt x="151" y="9731"/>
                    <a:pt x="355" y="9791"/>
                  </a:cubicBezTo>
                  <a:lnTo>
                    <a:pt x="353" y="9799"/>
                  </a:lnTo>
                  <a:lnTo>
                    <a:pt x="8462" y="13138"/>
                  </a:lnTo>
                  <a:lnTo>
                    <a:pt x="11801" y="21248"/>
                  </a:lnTo>
                  <a:lnTo>
                    <a:pt x="11809" y="21245"/>
                  </a:lnTo>
                  <a:cubicBezTo>
                    <a:pt x="11869" y="21449"/>
                    <a:pt x="12050" y="21600"/>
                    <a:pt x="12273" y="21600"/>
                  </a:cubicBezTo>
                  <a:cubicBezTo>
                    <a:pt x="12468" y="21600"/>
                    <a:pt x="12634" y="21484"/>
                    <a:pt x="12713" y="21319"/>
                  </a:cubicBezTo>
                  <a:lnTo>
                    <a:pt x="12716" y="21320"/>
                  </a:lnTo>
                  <a:lnTo>
                    <a:pt x="12723" y="21303"/>
                  </a:lnTo>
                  <a:cubicBezTo>
                    <a:pt x="12724" y="21301"/>
                    <a:pt x="12725" y="21300"/>
                    <a:pt x="12725" y="21298"/>
                  </a:cubicBezTo>
                  <a:lnTo>
                    <a:pt x="21553" y="702"/>
                  </a:lnTo>
                  <a:lnTo>
                    <a:pt x="21547" y="699"/>
                  </a:lnTo>
                  <a:cubicBezTo>
                    <a:pt x="21578" y="636"/>
                    <a:pt x="21600" y="567"/>
                    <a:pt x="21600" y="491"/>
                  </a:cubicBezTo>
                  <a:moveTo>
                    <a:pt x="7855" y="16200"/>
                  </a:moveTo>
                  <a:cubicBezTo>
                    <a:pt x="7719" y="16200"/>
                    <a:pt x="7596" y="16255"/>
                    <a:pt x="7507" y="16344"/>
                  </a:cubicBezTo>
                  <a:lnTo>
                    <a:pt x="6035" y="17817"/>
                  </a:lnTo>
                  <a:cubicBezTo>
                    <a:pt x="5946" y="17905"/>
                    <a:pt x="5891" y="18029"/>
                    <a:pt x="5891" y="18164"/>
                  </a:cubicBezTo>
                  <a:cubicBezTo>
                    <a:pt x="5891" y="18435"/>
                    <a:pt x="6111" y="18655"/>
                    <a:pt x="6382" y="18655"/>
                  </a:cubicBezTo>
                  <a:cubicBezTo>
                    <a:pt x="6517" y="18655"/>
                    <a:pt x="6640" y="18600"/>
                    <a:pt x="6729" y="18511"/>
                  </a:cubicBezTo>
                  <a:lnTo>
                    <a:pt x="8202" y="17038"/>
                  </a:lnTo>
                  <a:cubicBezTo>
                    <a:pt x="8291" y="16950"/>
                    <a:pt x="8345" y="16827"/>
                    <a:pt x="8345" y="16691"/>
                  </a:cubicBezTo>
                  <a:cubicBezTo>
                    <a:pt x="8345" y="16420"/>
                    <a:pt x="8126" y="16200"/>
                    <a:pt x="7855" y="16200"/>
                  </a:cubicBezTo>
                  <a:moveTo>
                    <a:pt x="7855" y="14237"/>
                  </a:moveTo>
                  <a:cubicBezTo>
                    <a:pt x="7855" y="13966"/>
                    <a:pt x="7635" y="13745"/>
                    <a:pt x="7364" y="13745"/>
                  </a:cubicBezTo>
                  <a:cubicBezTo>
                    <a:pt x="7228" y="13745"/>
                    <a:pt x="7105" y="13801"/>
                    <a:pt x="7017" y="13889"/>
                  </a:cubicBezTo>
                  <a:lnTo>
                    <a:pt x="2107" y="18798"/>
                  </a:lnTo>
                  <a:cubicBezTo>
                    <a:pt x="2019" y="18888"/>
                    <a:pt x="1964" y="19011"/>
                    <a:pt x="1964" y="19145"/>
                  </a:cubicBezTo>
                  <a:cubicBezTo>
                    <a:pt x="1964" y="19417"/>
                    <a:pt x="2184" y="19636"/>
                    <a:pt x="2455" y="19636"/>
                  </a:cubicBezTo>
                  <a:cubicBezTo>
                    <a:pt x="2590" y="19636"/>
                    <a:pt x="2713" y="19582"/>
                    <a:pt x="2802" y="19493"/>
                  </a:cubicBezTo>
                  <a:lnTo>
                    <a:pt x="7711" y="14583"/>
                  </a:lnTo>
                  <a:cubicBezTo>
                    <a:pt x="7800" y="14495"/>
                    <a:pt x="7855" y="14372"/>
                    <a:pt x="7855" y="14237"/>
                  </a:cubicBezTo>
                  <a:moveTo>
                    <a:pt x="4765" y="14583"/>
                  </a:moveTo>
                  <a:lnTo>
                    <a:pt x="5256" y="14093"/>
                  </a:lnTo>
                  <a:cubicBezTo>
                    <a:pt x="5345" y="14004"/>
                    <a:pt x="5400" y="13881"/>
                    <a:pt x="5400" y="13745"/>
                  </a:cubicBezTo>
                  <a:cubicBezTo>
                    <a:pt x="5400" y="13475"/>
                    <a:pt x="5180" y="13255"/>
                    <a:pt x="4909" y="13255"/>
                  </a:cubicBezTo>
                  <a:cubicBezTo>
                    <a:pt x="4774" y="13255"/>
                    <a:pt x="4651" y="13310"/>
                    <a:pt x="4562" y="13398"/>
                  </a:cubicBezTo>
                  <a:lnTo>
                    <a:pt x="4071" y="13889"/>
                  </a:lnTo>
                  <a:cubicBezTo>
                    <a:pt x="3982" y="13979"/>
                    <a:pt x="3927" y="14101"/>
                    <a:pt x="3927" y="14237"/>
                  </a:cubicBezTo>
                  <a:cubicBezTo>
                    <a:pt x="3927" y="14507"/>
                    <a:pt x="4147" y="14727"/>
                    <a:pt x="4418" y="14727"/>
                  </a:cubicBezTo>
                  <a:cubicBezTo>
                    <a:pt x="4554" y="14727"/>
                    <a:pt x="4676" y="14673"/>
                    <a:pt x="4765" y="14583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55" name="Shape 2622">
              <a:extLst>
                <a:ext uri="{FF2B5EF4-FFF2-40B4-BE49-F238E27FC236}">
                  <a16:creationId xmlns:a16="http://schemas.microsoft.com/office/drawing/2014/main" id="{F96FEEAF-CB12-41D9-AD4F-AB8F93F4CA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53242" y="3645666"/>
              <a:ext cx="873870" cy="873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579" y="17044"/>
                  </a:moveTo>
                  <a:cubicBezTo>
                    <a:pt x="9428" y="17174"/>
                    <a:pt x="9252" y="17274"/>
                    <a:pt x="9050" y="17344"/>
                  </a:cubicBezTo>
                  <a:cubicBezTo>
                    <a:pt x="8849" y="17415"/>
                    <a:pt x="8636" y="17450"/>
                    <a:pt x="8413" y="17450"/>
                  </a:cubicBezTo>
                  <a:cubicBezTo>
                    <a:pt x="7887" y="17450"/>
                    <a:pt x="7488" y="17288"/>
                    <a:pt x="7214" y="16966"/>
                  </a:cubicBezTo>
                  <a:cubicBezTo>
                    <a:pt x="6941" y="16644"/>
                    <a:pt x="6797" y="16226"/>
                    <a:pt x="6782" y="15715"/>
                  </a:cubicBezTo>
                  <a:lnTo>
                    <a:pt x="5864" y="15715"/>
                  </a:lnTo>
                  <a:cubicBezTo>
                    <a:pt x="5857" y="16122"/>
                    <a:pt x="5913" y="16486"/>
                    <a:pt x="6032" y="16805"/>
                  </a:cubicBezTo>
                  <a:cubicBezTo>
                    <a:pt x="6151" y="17123"/>
                    <a:pt x="6321" y="17393"/>
                    <a:pt x="6545" y="17611"/>
                  </a:cubicBezTo>
                  <a:cubicBezTo>
                    <a:pt x="6767" y="17830"/>
                    <a:pt x="7038" y="17995"/>
                    <a:pt x="7355" y="18106"/>
                  </a:cubicBezTo>
                  <a:cubicBezTo>
                    <a:pt x="7671" y="18218"/>
                    <a:pt x="8024" y="18273"/>
                    <a:pt x="8413" y="18273"/>
                  </a:cubicBezTo>
                  <a:cubicBezTo>
                    <a:pt x="8773" y="18273"/>
                    <a:pt x="9113" y="18223"/>
                    <a:pt x="9434" y="18123"/>
                  </a:cubicBezTo>
                  <a:cubicBezTo>
                    <a:pt x="9754" y="18023"/>
                    <a:pt x="10033" y="17873"/>
                    <a:pt x="10271" y="17672"/>
                  </a:cubicBezTo>
                  <a:cubicBezTo>
                    <a:pt x="10509" y="17472"/>
                    <a:pt x="10697" y="17222"/>
                    <a:pt x="10837" y="16922"/>
                  </a:cubicBezTo>
                  <a:cubicBezTo>
                    <a:pt x="10978" y="16621"/>
                    <a:pt x="11048" y="16275"/>
                    <a:pt x="11048" y="15881"/>
                  </a:cubicBezTo>
                  <a:cubicBezTo>
                    <a:pt x="11048" y="15407"/>
                    <a:pt x="10935" y="14995"/>
                    <a:pt x="10708" y="14646"/>
                  </a:cubicBezTo>
                  <a:cubicBezTo>
                    <a:pt x="10481" y="14298"/>
                    <a:pt x="10134" y="14072"/>
                    <a:pt x="9666" y="13968"/>
                  </a:cubicBezTo>
                  <a:lnTo>
                    <a:pt x="9666" y="13946"/>
                  </a:lnTo>
                  <a:cubicBezTo>
                    <a:pt x="9968" y="13805"/>
                    <a:pt x="10220" y="13597"/>
                    <a:pt x="10422" y="13323"/>
                  </a:cubicBezTo>
                  <a:cubicBezTo>
                    <a:pt x="10624" y="13048"/>
                    <a:pt x="10724" y="12734"/>
                    <a:pt x="10724" y="12377"/>
                  </a:cubicBezTo>
                  <a:cubicBezTo>
                    <a:pt x="10724" y="12014"/>
                    <a:pt x="10665" y="11698"/>
                    <a:pt x="10546" y="11432"/>
                  </a:cubicBezTo>
                  <a:cubicBezTo>
                    <a:pt x="10427" y="11165"/>
                    <a:pt x="10263" y="10946"/>
                    <a:pt x="10055" y="10776"/>
                  </a:cubicBezTo>
                  <a:cubicBezTo>
                    <a:pt x="9846" y="10605"/>
                    <a:pt x="9599" y="10477"/>
                    <a:pt x="9315" y="10392"/>
                  </a:cubicBezTo>
                  <a:cubicBezTo>
                    <a:pt x="9030" y="10306"/>
                    <a:pt x="8722" y="10264"/>
                    <a:pt x="8391" y="10264"/>
                  </a:cubicBezTo>
                  <a:cubicBezTo>
                    <a:pt x="8010" y="10264"/>
                    <a:pt x="7673" y="10326"/>
                    <a:pt x="7382" y="10453"/>
                  </a:cubicBezTo>
                  <a:cubicBezTo>
                    <a:pt x="7090" y="10579"/>
                    <a:pt x="6847" y="10753"/>
                    <a:pt x="6653" y="10976"/>
                  </a:cubicBezTo>
                  <a:cubicBezTo>
                    <a:pt x="6459" y="11198"/>
                    <a:pt x="6309" y="11466"/>
                    <a:pt x="6204" y="11777"/>
                  </a:cubicBezTo>
                  <a:cubicBezTo>
                    <a:pt x="6100" y="12088"/>
                    <a:pt x="6040" y="12433"/>
                    <a:pt x="6026" y="12811"/>
                  </a:cubicBezTo>
                  <a:lnTo>
                    <a:pt x="6944" y="12811"/>
                  </a:lnTo>
                  <a:cubicBezTo>
                    <a:pt x="6944" y="12581"/>
                    <a:pt x="6972" y="12363"/>
                    <a:pt x="7031" y="12155"/>
                  </a:cubicBezTo>
                  <a:cubicBezTo>
                    <a:pt x="7088" y="11947"/>
                    <a:pt x="7177" y="11766"/>
                    <a:pt x="7296" y="11610"/>
                  </a:cubicBezTo>
                  <a:cubicBezTo>
                    <a:pt x="7414" y="11454"/>
                    <a:pt x="7565" y="11330"/>
                    <a:pt x="7749" y="11237"/>
                  </a:cubicBezTo>
                  <a:cubicBezTo>
                    <a:pt x="7932" y="11144"/>
                    <a:pt x="8147" y="11098"/>
                    <a:pt x="8391" y="11098"/>
                  </a:cubicBezTo>
                  <a:cubicBezTo>
                    <a:pt x="8780" y="11098"/>
                    <a:pt x="9104" y="11204"/>
                    <a:pt x="9364" y="11415"/>
                  </a:cubicBezTo>
                  <a:cubicBezTo>
                    <a:pt x="9623" y="11627"/>
                    <a:pt x="9752" y="11943"/>
                    <a:pt x="9752" y="12366"/>
                  </a:cubicBezTo>
                  <a:cubicBezTo>
                    <a:pt x="9752" y="12574"/>
                    <a:pt x="9713" y="12759"/>
                    <a:pt x="9634" y="12922"/>
                  </a:cubicBezTo>
                  <a:cubicBezTo>
                    <a:pt x="9554" y="13086"/>
                    <a:pt x="9448" y="13221"/>
                    <a:pt x="9315" y="13329"/>
                  </a:cubicBezTo>
                  <a:cubicBezTo>
                    <a:pt x="9182" y="13436"/>
                    <a:pt x="9027" y="13517"/>
                    <a:pt x="8851" y="13574"/>
                  </a:cubicBezTo>
                  <a:cubicBezTo>
                    <a:pt x="8674" y="13629"/>
                    <a:pt x="8488" y="13657"/>
                    <a:pt x="8294" y="13657"/>
                  </a:cubicBezTo>
                  <a:lnTo>
                    <a:pt x="7992" y="13657"/>
                  </a:lnTo>
                  <a:cubicBezTo>
                    <a:pt x="7963" y="13657"/>
                    <a:pt x="7930" y="13653"/>
                    <a:pt x="7895" y="13645"/>
                  </a:cubicBezTo>
                  <a:lnTo>
                    <a:pt x="7895" y="14447"/>
                  </a:lnTo>
                  <a:cubicBezTo>
                    <a:pt x="8067" y="14424"/>
                    <a:pt x="8251" y="14413"/>
                    <a:pt x="8445" y="14413"/>
                  </a:cubicBezTo>
                  <a:cubicBezTo>
                    <a:pt x="8676" y="14413"/>
                    <a:pt x="8890" y="14444"/>
                    <a:pt x="9088" y="14507"/>
                  </a:cubicBezTo>
                  <a:cubicBezTo>
                    <a:pt x="9286" y="14571"/>
                    <a:pt x="9457" y="14667"/>
                    <a:pt x="9601" y="14797"/>
                  </a:cubicBezTo>
                  <a:cubicBezTo>
                    <a:pt x="9745" y="14927"/>
                    <a:pt x="9860" y="15086"/>
                    <a:pt x="9947" y="15275"/>
                  </a:cubicBezTo>
                  <a:cubicBezTo>
                    <a:pt x="10033" y="15464"/>
                    <a:pt x="10076" y="15682"/>
                    <a:pt x="10076" y="15926"/>
                  </a:cubicBezTo>
                  <a:cubicBezTo>
                    <a:pt x="10076" y="16163"/>
                    <a:pt x="10031" y="16377"/>
                    <a:pt x="9941" y="16565"/>
                  </a:cubicBezTo>
                  <a:cubicBezTo>
                    <a:pt x="9851" y="16754"/>
                    <a:pt x="9731" y="16914"/>
                    <a:pt x="9579" y="17044"/>
                  </a:cubicBezTo>
                  <a:moveTo>
                    <a:pt x="14257" y="18151"/>
                  </a:moveTo>
                  <a:lnTo>
                    <a:pt x="15175" y="18151"/>
                  </a:lnTo>
                  <a:lnTo>
                    <a:pt x="15175" y="10264"/>
                  </a:lnTo>
                  <a:lnTo>
                    <a:pt x="14473" y="10264"/>
                  </a:lnTo>
                  <a:cubicBezTo>
                    <a:pt x="14422" y="10561"/>
                    <a:pt x="14329" y="10805"/>
                    <a:pt x="14192" y="10998"/>
                  </a:cubicBezTo>
                  <a:cubicBezTo>
                    <a:pt x="14055" y="11191"/>
                    <a:pt x="13888" y="11343"/>
                    <a:pt x="13690" y="11454"/>
                  </a:cubicBezTo>
                  <a:cubicBezTo>
                    <a:pt x="13492" y="11565"/>
                    <a:pt x="13271" y="11641"/>
                    <a:pt x="13026" y="11682"/>
                  </a:cubicBezTo>
                  <a:cubicBezTo>
                    <a:pt x="12781" y="11723"/>
                    <a:pt x="12529" y="11743"/>
                    <a:pt x="12270" y="11743"/>
                  </a:cubicBezTo>
                  <a:lnTo>
                    <a:pt x="12270" y="12499"/>
                  </a:lnTo>
                  <a:lnTo>
                    <a:pt x="14257" y="12499"/>
                  </a:lnTo>
                  <a:cubicBezTo>
                    <a:pt x="14257" y="12499"/>
                    <a:pt x="14257" y="18151"/>
                    <a:pt x="14257" y="18151"/>
                  </a:cubicBezTo>
                  <a:close/>
                  <a:moveTo>
                    <a:pt x="20618" y="6873"/>
                  </a:moveTo>
                  <a:lnTo>
                    <a:pt x="982" y="6873"/>
                  </a:lnTo>
                  <a:lnTo>
                    <a:pt x="982" y="3928"/>
                  </a:lnTo>
                  <a:cubicBezTo>
                    <a:pt x="982" y="3385"/>
                    <a:pt x="1421" y="2945"/>
                    <a:pt x="1964" y="2945"/>
                  </a:cubicBezTo>
                  <a:lnTo>
                    <a:pt x="3927" y="2945"/>
                  </a:lnTo>
                  <a:lnTo>
                    <a:pt x="3927" y="4418"/>
                  </a:lnTo>
                  <a:cubicBezTo>
                    <a:pt x="3927" y="4690"/>
                    <a:pt x="4147" y="4909"/>
                    <a:pt x="4418" y="4909"/>
                  </a:cubicBezTo>
                  <a:cubicBezTo>
                    <a:pt x="4690" y="4909"/>
                    <a:pt x="4909" y="4690"/>
                    <a:pt x="4909" y="4418"/>
                  </a:cubicBezTo>
                  <a:lnTo>
                    <a:pt x="4909" y="2945"/>
                  </a:lnTo>
                  <a:lnTo>
                    <a:pt x="16691" y="2945"/>
                  </a:lnTo>
                  <a:lnTo>
                    <a:pt x="16691" y="4418"/>
                  </a:lnTo>
                  <a:cubicBezTo>
                    <a:pt x="16691" y="4690"/>
                    <a:pt x="16910" y="4909"/>
                    <a:pt x="17182" y="4909"/>
                  </a:cubicBezTo>
                  <a:cubicBezTo>
                    <a:pt x="17453" y="4909"/>
                    <a:pt x="17673" y="4690"/>
                    <a:pt x="17673" y="4418"/>
                  </a:cubicBezTo>
                  <a:lnTo>
                    <a:pt x="17673" y="2945"/>
                  </a:lnTo>
                  <a:lnTo>
                    <a:pt x="19636" y="2945"/>
                  </a:lnTo>
                  <a:cubicBezTo>
                    <a:pt x="20179" y="2945"/>
                    <a:pt x="20618" y="3385"/>
                    <a:pt x="20618" y="3928"/>
                  </a:cubicBezTo>
                  <a:cubicBezTo>
                    <a:pt x="20618" y="3928"/>
                    <a:pt x="20618" y="6873"/>
                    <a:pt x="20618" y="6873"/>
                  </a:cubicBezTo>
                  <a:close/>
                  <a:moveTo>
                    <a:pt x="20618" y="19636"/>
                  </a:moveTo>
                  <a:cubicBezTo>
                    <a:pt x="20618" y="20179"/>
                    <a:pt x="20179" y="20618"/>
                    <a:pt x="19636" y="20618"/>
                  </a:cubicBezTo>
                  <a:lnTo>
                    <a:pt x="1964" y="20618"/>
                  </a:lnTo>
                  <a:cubicBezTo>
                    <a:pt x="1421" y="20618"/>
                    <a:pt x="982" y="20179"/>
                    <a:pt x="982" y="19636"/>
                  </a:cubicBezTo>
                  <a:lnTo>
                    <a:pt x="982" y="7855"/>
                  </a:lnTo>
                  <a:lnTo>
                    <a:pt x="20618" y="7855"/>
                  </a:lnTo>
                  <a:cubicBezTo>
                    <a:pt x="20618" y="7855"/>
                    <a:pt x="20618" y="19636"/>
                    <a:pt x="20618" y="19636"/>
                  </a:cubicBezTo>
                  <a:close/>
                  <a:moveTo>
                    <a:pt x="19636" y="1964"/>
                  </a:moveTo>
                  <a:lnTo>
                    <a:pt x="17673" y="1964"/>
                  </a:lnTo>
                  <a:lnTo>
                    <a:pt x="17673" y="491"/>
                  </a:lnTo>
                  <a:cubicBezTo>
                    <a:pt x="17673" y="220"/>
                    <a:pt x="17453" y="0"/>
                    <a:pt x="17182" y="0"/>
                  </a:cubicBezTo>
                  <a:cubicBezTo>
                    <a:pt x="16910" y="0"/>
                    <a:pt x="16691" y="220"/>
                    <a:pt x="16691" y="491"/>
                  </a:cubicBezTo>
                  <a:lnTo>
                    <a:pt x="16691" y="1964"/>
                  </a:lnTo>
                  <a:lnTo>
                    <a:pt x="4909" y="1964"/>
                  </a:lnTo>
                  <a:lnTo>
                    <a:pt x="4909" y="491"/>
                  </a:lnTo>
                  <a:cubicBezTo>
                    <a:pt x="4909" y="220"/>
                    <a:pt x="4690" y="0"/>
                    <a:pt x="4418" y="0"/>
                  </a:cubicBezTo>
                  <a:cubicBezTo>
                    <a:pt x="4147" y="0"/>
                    <a:pt x="3927" y="220"/>
                    <a:pt x="3927" y="491"/>
                  </a:cubicBezTo>
                  <a:lnTo>
                    <a:pt x="3927" y="1964"/>
                  </a:lnTo>
                  <a:lnTo>
                    <a:pt x="1964" y="1964"/>
                  </a:lnTo>
                  <a:cubicBezTo>
                    <a:pt x="879" y="1964"/>
                    <a:pt x="0" y="2843"/>
                    <a:pt x="0" y="3928"/>
                  </a:cubicBezTo>
                  <a:lnTo>
                    <a:pt x="0" y="19636"/>
                  </a:lnTo>
                  <a:cubicBezTo>
                    <a:pt x="0" y="20721"/>
                    <a:pt x="879" y="21600"/>
                    <a:pt x="1964" y="21600"/>
                  </a:cubicBezTo>
                  <a:lnTo>
                    <a:pt x="19636" y="21600"/>
                  </a:lnTo>
                  <a:cubicBezTo>
                    <a:pt x="20721" y="21600"/>
                    <a:pt x="21600" y="20721"/>
                    <a:pt x="21600" y="19636"/>
                  </a:cubicBezTo>
                  <a:lnTo>
                    <a:pt x="21600" y="3928"/>
                  </a:lnTo>
                  <a:cubicBezTo>
                    <a:pt x="21600" y="2843"/>
                    <a:pt x="20721" y="1964"/>
                    <a:pt x="19636" y="1964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71" name="Subtitle 2">
            <a:extLst>
              <a:ext uri="{FF2B5EF4-FFF2-40B4-BE49-F238E27FC236}">
                <a16:creationId xmlns:a16="http://schemas.microsoft.com/office/drawing/2014/main" id="{EDAD9C36-5E42-4A70-97AD-5C17E117FC31}"/>
              </a:ext>
            </a:extLst>
          </p:cNvPr>
          <p:cNvSpPr txBox="1">
            <a:spLocks/>
          </p:cNvSpPr>
          <p:nvPr/>
        </p:nvSpPr>
        <p:spPr>
          <a:xfrm>
            <a:off x="12787438" y="613795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2" name="TextBox 90">
            <a:extLst>
              <a:ext uri="{FF2B5EF4-FFF2-40B4-BE49-F238E27FC236}">
                <a16:creationId xmlns:a16="http://schemas.microsoft.com/office/drawing/2014/main" id="{746F9762-3DB2-4B61-873D-AACFBE5AB5EA}"/>
              </a:ext>
            </a:extLst>
          </p:cNvPr>
          <p:cNvSpPr txBox="1"/>
          <p:nvPr/>
        </p:nvSpPr>
        <p:spPr>
          <a:xfrm flipH="1">
            <a:off x="14611575" y="5534522"/>
            <a:ext cx="238078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02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73D99705-0DF1-446A-AFA6-37CDB599E41F}"/>
              </a:ext>
            </a:extLst>
          </p:cNvPr>
          <p:cNvSpPr txBox="1">
            <a:spLocks/>
          </p:cNvSpPr>
          <p:nvPr/>
        </p:nvSpPr>
        <p:spPr>
          <a:xfrm>
            <a:off x="12787438" y="891180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5" name="TextBox 90">
            <a:extLst>
              <a:ext uri="{FF2B5EF4-FFF2-40B4-BE49-F238E27FC236}">
                <a16:creationId xmlns:a16="http://schemas.microsoft.com/office/drawing/2014/main" id="{1233D650-3E70-42FC-92FC-9A37D0913816}"/>
              </a:ext>
            </a:extLst>
          </p:cNvPr>
          <p:cNvSpPr txBox="1"/>
          <p:nvPr/>
        </p:nvSpPr>
        <p:spPr>
          <a:xfrm flipH="1">
            <a:off x="14601958" y="8308367"/>
            <a:ext cx="239039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03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7293039D-CCC6-4D82-B7CF-08429D861D74}"/>
              </a:ext>
            </a:extLst>
          </p:cNvPr>
          <p:cNvSpPr txBox="1">
            <a:spLocks/>
          </p:cNvSpPr>
          <p:nvPr/>
        </p:nvSpPr>
        <p:spPr>
          <a:xfrm>
            <a:off x="14511383" y="336411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8" name="TextBox 90">
            <a:extLst>
              <a:ext uri="{FF2B5EF4-FFF2-40B4-BE49-F238E27FC236}">
                <a16:creationId xmlns:a16="http://schemas.microsoft.com/office/drawing/2014/main" id="{773CADA8-BABB-4C03-A7BB-F65EF2E8F7B6}"/>
              </a:ext>
            </a:extLst>
          </p:cNvPr>
          <p:cNvSpPr txBox="1"/>
          <p:nvPr/>
        </p:nvSpPr>
        <p:spPr>
          <a:xfrm flipH="1">
            <a:off x="16422083" y="2760677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09243F63-7A90-481F-A093-B18293D3CBC8}"/>
              </a:ext>
            </a:extLst>
          </p:cNvPr>
          <p:cNvSpPr txBox="1">
            <a:spLocks/>
          </p:cNvSpPr>
          <p:nvPr/>
        </p:nvSpPr>
        <p:spPr>
          <a:xfrm>
            <a:off x="14511383" y="1168564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1" name="TextBox 90">
            <a:extLst>
              <a:ext uri="{FF2B5EF4-FFF2-40B4-BE49-F238E27FC236}">
                <a16:creationId xmlns:a16="http://schemas.microsoft.com/office/drawing/2014/main" id="{B05B4247-4871-4C6D-B787-536DBC751D28}"/>
              </a:ext>
            </a:extLst>
          </p:cNvPr>
          <p:cNvSpPr txBox="1"/>
          <p:nvPr/>
        </p:nvSpPr>
        <p:spPr>
          <a:xfrm flipH="1">
            <a:off x="16300255" y="11082212"/>
            <a:ext cx="241604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04</a:t>
            </a:r>
          </a:p>
        </p:txBody>
      </p:sp>
      <p:grpSp>
        <p:nvGrpSpPr>
          <p:cNvPr id="97" name="Grupo 96">
            <a:extLst>
              <a:ext uri="{FF2B5EF4-FFF2-40B4-BE49-F238E27FC236}">
                <a16:creationId xmlns:a16="http://schemas.microsoft.com/office/drawing/2014/main" id="{4C5DFAD1-828C-4F08-8D8B-5802A65A7F22}"/>
              </a:ext>
            </a:extLst>
          </p:cNvPr>
          <p:cNvGrpSpPr/>
          <p:nvPr/>
        </p:nvGrpSpPr>
        <p:grpSpPr>
          <a:xfrm>
            <a:off x="17257072" y="2867420"/>
            <a:ext cx="4715261" cy="9657424"/>
            <a:chOff x="17257072" y="2867420"/>
            <a:chExt cx="4715261" cy="9657424"/>
          </a:xfrm>
        </p:grpSpPr>
        <p:sp>
          <p:nvSpPr>
            <p:cNvPr id="56" name="Freeform 1">
              <a:extLst>
                <a:ext uri="{FF2B5EF4-FFF2-40B4-BE49-F238E27FC236}">
                  <a16:creationId xmlns:a16="http://schemas.microsoft.com/office/drawing/2014/main" id="{D4663732-BA36-4785-9CD3-F1612A6F519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313352" y="5145872"/>
              <a:ext cx="2424992" cy="5263604"/>
            </a:xfrm>
            <a:custGeom>
              <a:avLst/>
              <a:gdLst>
                <a:gd name="T0" fmla="*/ 0 w 4523"/>
                <a:gd name="T1" fmla="*/ 1272659757 h 9820"/>
                <a:gd name="T2" fmla="*/ 0 w 4523"/>
                <a:gd name="T3" fmla="*/ 0 h 9820"/>
                <a:gd name="T4" fmla="*/ 586407615 w 4523"/>
                <a:gd name="T5" fmla="*/ 636394861 h 9820"/>
                <a:gd name="T6" fmla="*/ 0 w 4523"/>
                <a:gd name="T7" fmla="*/ 1272659757 h 98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523" h="9820">
                  <a:moveTo>
                    <a:pt x="0" y="9819"/>
                  </a:moveTo>
                  <a:lnTo>
                    <a:pt x="0" y="0"/>
                  </a:lnTo>
                  <a:cubicBezTo>
                    <a:pt x="2531" y="207"/>
                    <a:pt x="4522" y="2325"/>
                    <a:pt x="4522" y="4910"/>
                  </a:cubicBezTo>
                  <a:cubicBezTo>
                    <a:pt x="4522" y="7494"/>
                    <a:pt x="2531" y="9613"/>
                    <a:pt x="0" y="9819"/>
                  </a:cubicBezTo>
                </a:path>
              </a:pathLst>
            </a:custGeom>
            <a:solidFill>
              <a:schemeClr val="tx1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Freeform 2">
              <a:extLst>
                <a:ext uri="{FF2B5EF4-FFF2-40B4-BE49-F238E27FC236}">
                  <a16:creationId xmlns:a16="http://schemas.microsoft.com/office/drawing/2014/main" id="{20DEEBA9-7EBE-43C4-94FC-C51D957CB2B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0360401" y="5706032"/>
              <a:ext cx="1382670" cy="2098823"/>
            </a:xfrm>
            <a:custGeom>
              <a:avLst/>
              <a:gdLst>
                <a:gd name="T0" fmla="*/ 0 w 2578"/>
                <a:gd name="T1" fmla="*/ 507081827 h 3918"/>
                <a:gd name="T2" fmla="*/ 0 w 2578"/>
                <a:gd name="T3" fmla="*/ 0 h 3918"/>
                <a:gd name="T4" fmla="*/ 334416298 w 2578"/>
                <a:gd name="T5" fmla="*/ 173471896 h 3918"/>
                <a:gd name="T6" fmla="*/ 0 w 2578"/>
                <a:gd name="T7" fmla="*/ 507081827 h 39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78" h="3918">
                  <a:moveTo>
                    <a:pt x="0" y="3917"/>
                  </a:moveTo>
                  <a:lnTo>
                    <a:pt x="0" y="0"/>
                  </a:lnTo>
                  <a:cubicBezTo>
                    <a:pt x="1029" y="98"/>
                    <a:pt x="1941" y="598"/>
                    <a:pt x="2577" y="1340"/>
                  </a:cubicBezTo>
                  <a:lnTo>
                    <a:pt x="0" y="391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Freeform 3">
              <a:extLst>
                <a:ext uri="{FF2B5EF4-FFF2-40B4-BE49-F238E27FC236}">
                  <a16:creationId xmlns:a16="http://schemas.microsoft.com/office/drawing/2014/main" id="{2F5C4BEF-F004-4DA7-9713-E27773D7E4C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861693" y="6424548"/>
              <a:ext cx="1881378" cy="1385034"/>
            </a:xfrm>
            <a:custGeom>
              <a:avLst/>
              <a:gdLst>
                <a:gd name="T0" fmla="*/ 0 w 3510"/>
                <a:gd name="T1" fmla="*/ 334262970 h 2583"/>
                <a:gd name="T2" fmla="*/ 334005736 w 3510"/>
                <a:gd name="T3" fmla="*/ 0 h 2583"/>
                <a:gd name="T4" fmla="*/ 454802396 w 3510"/>
                <a:gd name="T5" fmla="*/ 327258716 h 2583"/>
                <a:gd name="T6" fmla="*/ 454672790 w 3510"/>
                <a:gd name="T7" fmla="*/ 334911605 h 2583"/>
                <a:gd name="T8" fmla="*/ 0 w 3510"/>
                <a:gd name="T9" fmla="*/ 334911605 h 2583"/>
                <a:gd name="T10" fmla="*/ 0 w 3510"/>
                <a:gd name="T11" fmla="*/ 334262970 h 258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510" h="2583">
                  <a:moveTo>
                    <a:pt x="0" y="2577"/>
                  </a:moveTo>
                  <a:lnTo>
                    <a:pt x="2577" y="0"/>
                  </a:lnTo>
                  <a:cubicBezTo>
                    <a:pt x="3158" y="679"/>
                    <a:pt x="3509" y="1559"/>
                    <a:pt x="3509" y="2523"/>
                  </a:cubicBezTo>
                  <a:cubicBezTo>
                    <a:pt x="3509" y="2542"/>
                    <a:pt x="3508" y="2562"/>
                    <a:pt x="3508" y="2582"/>
                  </a:cubicBezTo>
                  <a:lnTo>
                    <a:pt x="0" y="2582"/>
                  </a:lnTo>
                  <a:lnTo>
                    <a:pt x="0" y="257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Freeform 4">
              <a:extLst>
                <a:ext uri="{FF2B5EF4-FFF2-40B4-BE49-F238E27FC236}">
                  <a16:creationId xmlns:a16="http://schemas.microsoft.com/office/drawing/2014/main" id="{135E5B96-46A8-459A-AFAA-E7B5E42F900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861693" y="7807218"/>
              <a:ext cx="1881378" cy="1354309"/>
            </a:xfrm>
            <a:custGeom>
              <a:avLst/>
              <a:gdLst>
                <a:gd name="T0" fmla="*/ 0 w 3509"/>
                <a:gd name="T1" fmla="*/ 0 h 2528"/>
                <a:gd name="T2" fmla="*/ 454932006 w 3509"/>
                <a:gd name="T3" fmla="*/ 0 h 2528"/>
                <a:gd name="T4" fmla="*/ 326933876 w 3509"/>
                <a:gd name="T5" fmla="*/ 327181100 h 2528"/>
                <a:gd name="T6" fmla="*/ 0 w 3509"/>
                <a:gd name="T7" fmla="*/ 647325 h 2528"/>
                <a:gd name="T8" fmla="*/ 0 w 3509"/>
                <a:gd name="T9" fmla="*/ 0 h 25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09" h="2528">
                  <a:moveTo>
                    <a:pt x="0" y="0"/>
                  </a:moveTo>
                  <a:lnTo>
                    <a:pt x="3508" y="0"/>
                  </a:lnTo>
                  <a:cubicBezTo>
                    <a:pt x="3493" y="970"/>
                    <a:pt x="3124" y="1854"/>
                    <a:pt x="2521" y="2527"/>
                  </a:cubicBezTo>
                  <a:lnTo>
                    <a:pt x="0" y="5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Freeform 5">
              <a:extLst>
                <a:ext uri="{FF2B5EF4-FFF2-40B4-BE49-F238E27FC236}">
                  <a16:creationId xmlns:a16="http://schemas.microsoft.com/office/drawing/2014/main" id="{55C73229-9DF4-4E21-B1E8-63D5B7C4332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0391126" y="7809583"/>
              <a:ext cx="1351945" cy="2037371"/>
            </a:xfrm>
            <a:custGeom>
              <a:avLst/>
              <a:gdLst>
                <a:gd name="T0" fmla="*/ 0 w 2522"/>
                <a:gd name="T1" fmla="*/ 492656407 h 3800"/>
                <a:gd name="T2" fmla="*/ 0 w 2522"/>
                <a:gd name="T3" fmla="*/ 0 h 3800"/>
                <a:gd name="T4" fmla="*/ 326815188 w 2522"/>
                <a:gd name="T5" fmla="*/ 327054295 h 3800"/>
                <a:gd name="T6" fmla="*/ 0 w 2522"/>
                <a:gd name="T7" fmla="*/ 492656407 h 38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22" h="3800">
                  <a:moveTo>
                    <a:pt x="0" y="3799"/>
                  </a:moveTo>
                  <a:lnTo>
                    <a:pt x="0" y="0"/>
                  </a:lnTo>
                  <a:lnTo>
                    <a:pt x="2521" y="2522"/>
                  </a:lnTo>
                  <a:cubicBezTo>
                    <a:pt x="1888" y="3229"/>
                    <a:pt x="1000" y="3704"/>
                    <a:pt x="0" y="379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Freeform 6">
              <a:extLst>
                <a:ext uri="{FF2B5EF4-FFF2-40B4-BE49-F238E27FC236}">
                  <a16:creationId xmlns:a16="http://schemas.microsoft.com/office/drawing/2014/main" id="{7064308A-8369-4489-B7AA-765FA007696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8994274" y="2867420"/>
              <a:ext cx="2231182" cy="3646943"/>
            </a:xfrm>
            <a:custGeom>
              <a:avLst/>
              <a:gdLst>
                <a:gd name="T0" fmla="*/ 539208085 w 4164"/>
                <a:gd name="T1" fmla="*/ 286776653 h 6803"/>
                <a:gd name="T2" fmla="*/ 496594796 w 4164"/>
                <a:gd name="T3" fmla="*/ 384659236 h 6803"/>
                <a:gd name="T4" fmla="*/ 0 w 4164"/>
                <a:gd name="T5" fmla="*/ 881850965 h 6803"/>
                <a:gd name="T6" fmla="*/ 0 w 4164"/>
                <a:gd name="T7" fmla="*/ 146240571 h 6803"/>
                <a:gd name="T8" fmla="*/ 145325691 w 4164"/>
                <a:gd name="T9" fmla="*/ 0 h 6803"/>
                <a:gd name="T10" fmla="*/ 189622925 w 4164"/>
                <a:gd name="T11" fmla="*/ 7000718 h 6803"/>
                <a:gd name="T12" fmla="*/ 486103157 w 4164"/>
                <a:gd name="T13" fmla="*/ 168798919 h 6803"/>
                <a:gd name="T14" fmla="*/ 539208085 w 4164"/>
                <a:gd name="T15" fmla="*/ 276145774 h 6803"/>
                <a:gd name="T16" fmla="*/ 539208085 w 4164"/>
                <a:gd name="T17" fmla="*/ 286776653 h 680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164" h="6803">
                  <a:moveTo>
                    <a:pt x="4163" y="2212"/>
                  </a:moveTo>
                  <a:cubicBezTo>
                    <a:pt x="4153" y="2486"/>
                    <a:pt x="4044" y="2757"/>
                    <a:pt x="3834" y="2967"/>
                  </a:cubicBezTo>
                  <a:lnTo>
                    <a:pt x="0" y="6802"/>
                  </a:lnTo>
                  <a:lnTo>
                    <a:pt x="0" y="1128"/>
                  </a:lnTo>
                  <a:cubicBezTo>
                    <a:pt x="0" y="488"/>
                    <a:pt x="524" y="0"/>
                    <a:pt x="1122" y="0"/>
                  </a:cubicBezTo>
                  <a:cubicBezTo>
                    <a:pt x="1235" y="0"/>
                    <a:pt x="1350" y="17"/>
                    <a:pt x="1464" y="54"/>
                  </a:cubicBezTo>
                  <a:cubicBezTo>
                    <a:pt x="2309" y="325"/>
                    <a:pt x="3083" y="753"/>
                    <a:pt x="3753" y="1302"/>
                  </a:cubicBezTo>
                  <a:cubicBezTo>
                    <a:pt x="4014" y="1515"/>
                    <a:pt x="4152" y="1820"/>
                    <a:pt x="4163" y="2130"/>
                  </a:cubicBezTo>
                  <a:lnTo>
                    <a:pt x="4163" y="2212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Freeform 7">
              <a:extLst>
                <a:ext uri="{FF2B5EF4-FFF2-40B4-BE49-F238E27FC236}">
                  <a16:creationId xmlns:a16="http://schemas.microsoft.com/office/drawing/2014/main" id="{CB8BD7B6-0E3A-447A-94B2-FFD61EF6857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079362" y="8993715"/>
              <a:ext cx="2169730" cy="3531129"/>
            </a:xfrm>
            <a:custGeom>
              <a:avLst/>
              <a:gdLst>
                <a:gd name="T0" fmla="*/ 524782877 w 4046"/>
                <a:gd name="T1" fmla="*/ 592942410 h 6588"/>
                <a:gd name="T2" fmla="*/ 469774801 w 4046"/>
                <a:gd name="T3" fmla="*/ 698959382 h 6588"/>
                <a:gd name="T4" fmla="*/ 189155454 w 4046"/>
                <a:gd name="T5" fmla="*/ 847097872 h 6588"/>
                <a:gd name="T6" fmla="*/ 154126706 w 4046"/>
                <a:gd name="T7" fmla="*/ 853707598 h 6588"/>
                <a:gd name="T8" fmla="*/ 136352816 w 4046"/>
                <a:gd name="T9" fmla="*/ 853707598 h 6588"/>
                <a:gd name="T10" fmla="*/ 0 w 4046"/>
                <a:gd name="T11" fmla="*/ 707772349 h 6588"/>
                <a:gd name="T12" fmla="*/ 0 w 4046"/>
                <a:gd name="T13" fmla="*/ 0 h 6588"/>
                <a:gd name="T14" fmla="*/ 482099751 w 4046"/>
                <a:gd name="T15" fmla="*/ 481611738 h 6588"/>
                <a:gd name="T16" fmla="*/ 524782877 w 4046"/>
                <a:gd name="T17" fmla="*/ 577130550 h 6588"/>
                <a:gd name="T18" fmla="*/ 524782877 w 4046"/>
                <a:gd name="T19" fmla="*/ 592942410 h 65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046" h="6588">
                  <a:moveTo>
                    <a:pt x="4045" y="4575"/>
                  </a:moveTo>
                  <a:cubicBezTo>
                    <a:pt x="4029" y="4884"/>
                    <a:pt x="3886" y="5186"/>
                    <a:pt x="3621" y="5393"/>
                  </a:cubicBezTo>
                  <a:cubicBezTo>
                    <a:pt x="2980" y="5892"/>
                    <a:pt x="2250" y="6283"/>
                    <a:pt x="1458" y="6536"/>
                  </a:cubicBezTo>
                  <a:cubicBezTo>
                    <a:pt x="1368" y="6565"/>
                    <a:pt x="1277" y="6581"/>
                    <a:pt x="1188" y="6587"/>
                  </a:cubicBezTo>
                  <a:lnTo>
                    <a:pt x="1051" y="6587"/>
                  </a:lnTo>
                  <a:cubicBezTo>
                    <a:pt x="483" y="6551"/>
                    <a:pt x="0" y="6074"/>
                    <a:pt x="0" y="5461"/>
                  </a:cubicBezTo>
                  <a:lnTo>
                    <a:pt x="0" y="0"/>
                  </a:lnTo>
                  <a:lnTo>
                    <a:pt x="3716" y="3716"/>
                  </a:lnTo>
                  <a:cubicBezTo>
                    <a:pt x="3921" y="3921"/>
                    <a:pt x="4030" y="4186"/>
                    <a:pt x="4045" y="4453"/>
                  </a:cubicBezTo>
                  <a:lnTo>
                    <a:pt x="4045" y="457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27404AF2-75EC-4866-AD88-1289E4F1ACC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257072" y="5131691"/>
              <a:ext cx="3323137" cy="2131913"/>
            </a:xfrm>
            <a:custGeom>
              <a:avLst/>
              <a:gdLst>
                <a:gd name="T0" fmla="*/ 803278838 w 6201"/>
                <a:gd name="T1" fmla="*/ 373412979 h 3976"/>
                <a:gd name="T2" fmla="*/ 657263513 w 6201"/>
                <a:gd name="T3" fmla="*/ 515566829 h 3976"/>
                <a:gd name="T4" fmla="*/ 0 w 6201"/>
                <a:gd name="T5" fmla="*/ 515566829 h 3976"/>
                <a:gd name="T6" fmla="*/ 0 w 6201"/>
                <a:gd name="T7" fmla="*/ 514399609 h 3976"/>
                <a:gd name="T8" fmla="*/ 471213916 w 6201"/>
                <a:gd name="T9" fmla="*/ 42801808 h 3976"/>
                <a:gd name="T10" fmla="*/ 573955816 w 6201"/>
                <a:gd name="T11" fmla="*/ 0 h 3976"/>
                <a:gd name="T12" fmla="*/ 703776092 w 6201"/>
                <a:gd name="T13" fmla="*/ 78729224 h 3976"/>
                <a:gd name="T14" fmla="*/ 799910103 w 6201"/>
                <a:gd name="T15" fmla="*/ 338912086 h 3976"/>
                <a:gd name="T16" fmla="*/ 803278838 w 6201"/>
                <a:gd name="T17" fmla="*/ 366798249 h 3976"/>
                <a:gd name="T18" fmla="*/ 803278838 w 6201"/>
                <a:gd name="T19" fmla="*/ 373412979 h 397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201" h="3976">
                  <a:moveTo>
                    <a:pt x="6200" y="2879"/>
                  </a:moveTo>
                  <a:cubicBezTo>
                    <a:pt x="6187" y="3472"/>
                    <a:pt x="5698" y="3975"/>
                    <a:pt x="5073" y="3975"/>
                  </a:cubicBezTo>
                  <a:lnTo>
                    <a:pt x="0" y="3975"/>
                  </a:lnTo>
                  <a:lnTo>
                    <a:pt x="0" y="3966"/>
                  </a:lnTo>
                  <a:lnTo>
                    <a:pt x="3637" y="330"/>
                  </a:lnTo>
                  <a:cubicBezTo>
                    <a:pt x="3860" y="106"/>
                    <a:pt x="4146" y="0"/>
                    <a:pt x="4430" y="0"/>
                  </a:cubicBezTo>
                  <a:cubicBezTo>
                    <a:pt x="4831" y="0"/>
                    <a:pt x="5227" y="212"/>
                    <a:pt x="5432" y="607"/>
                  </a:cubicBezTo>
                  <a:cubicBezTo>
                    <a:pt x="5832" y="1376"/>
                    <a:pt x="6053" y="2063"/>
                    <a:pt x="6174" y="2613"/>
                  </a:cubicBezTo>
                  <a:cubicBezTo>
                    <a:pt x="6190" y="2685"/>
                    <a:pt x="6198" y="2757"/>
                    <a:pt x="6200" y="2828"/>
                  </a:cubicBezTo>
                  <a:lnTo>
                    <a:pt x="6200" y="287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Freeform 9">
              <a:extLst>
                <a:ext uri="{FF2B5EF4-FFF2-40B4-BE49-F238E27FC236}">
                  <a16:creationId xmlns:a16="http://schemas.microsoft.com/office/drawing/2014/main" id="{84B31E38-98C7-48D9-9C9D-74C02AE3E38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275980" y="8218474"/>
              <a:ext cx="3313683" cy="2129550"/>
            </a:xfrm>
            <a:custGeom>
              <a:avLst/>
              <a:gdLst>
                <a:gd name="T0" fmla="*/ 800910085 w 6184"/>
                <a:gd name="T1" fmla="*/ 148533743 h 3973"/>
                <a:gd name="T2" fmla="*/ 797671627 w 6184"/>
                <a:gd name="T3" fmla="*/ 176399953 h 3973"/>
                <a:gd name="T4" fmla="*/ 691194456 w 6184"/>
                <a:gd name="T5" fmla="*/ 447933764 h 3973"/>
                <a:gd name="T6" fmla="*/ 585235555 w 6184"/>
                <a:gd name="T7" fmla="*/ 514812956 h 3973"/>
                <a:gd name="T8" fmla="*/ 558551569 w 6184"/>
                <a:gd name="T9" fmla="*/ 514812956 h 3973"/>
                <a:gd name="T10" fmla="*/ 473058871 w 6184"/>
                <a:gd name="T11" fmla="*/ 474503921 h 3973"/>
                <a:gd name="T12" fmla="*/ 0 w 6184"/>
                <a:gd name="T13" fmla="*/ 1036842 h 3973"/>
                <a:gd name="T14" fmla="*/ 0 w 6184"/>
                <a:gd name="T15" fmla="*/ 0 h 3973"/>
                <a:gd name="T16" fmla="*/ 655054591 w 6184"/>
                <a:gd name="T17" fmla="*/ 0 h 3973"/>
                <a:gd name="T18" fmla="*/ 800910085 w 6184"/>
                <a:gd name="T19" fmla="*/ 142830752 h 3973"/>
                <a:gd name="T20" fmla="*/ 800910085 w 6184"/>
                <a:gd name="T21" fmla="*/ 148533743 h 397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184" h="3973">
                  <a:moveTo>
                    <a:pt x="6183" y="1146"/>
                  </a:moveTo>
                  <a:cubicBezTo>
                    <a:pt x="6181" y="1217"/>
                    <a:pt x="6173" y="1289"/>
                    <a:pt x="6158" y="1361"/>
                  </a:cubicBezTo>
                  <a:cubicBezTo>
                    <a:pt x="5997" y="2111"/>
                    <a:pt x="5716" y="2817"/>
                    <a:pt x="5336" y="3456"/>
                  </a:cubicBezTo>
                  <a:cubicBezTo>
                    <a:pt x="5152" y="3765"/>
                    <a:pt x="4842" y="3941"/>
                    <a:pt x="4518" y="3972"/>
                  </a:cubicBezTo>
                  <a:lnTo>
                    <a:pt x="4312" y="3972"/>
                  </a:lnTo>
                  <a:cubicBezTo>
                    <a:pt x="4073" y="3949"/>
                    <a:pt x="3839" y="3847"/>
                    <a:pt x="3652" y="3661"/>
                  </a:cubicBezTo>
                  <a:lnTo>
                    <a:pt x="0" y="8"/>
                  </a:lnTo>
                  <a:lnTo>
                    <a:pt x="0" y="0"/>
                  </a:lnTo>
                  <a:lnTo>
                    <a:pt x="5057" y="0"/>
                  </a:lnTo>
                  <a:cubicBezTo>
                    <a:pt x="5684" y="0"/>
                    <a:pt x="6171" y="506"/>
                    <a:pt x="6183" y="1102"/>
                  </a:cubicBezTo>
                  <a:lnTo>
                    <a:pt x="6183" y="114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Forma libre: forma 64">
              <a:extLst>
                <a:ext uri="{FF2B5EF4-FFF2-40B4-BE49-F238E27FC236}">
                  <a16:creationId xmlns:a16="http://schemas.microsoft.com/office/drawing/2014/main" id="{F766C6BE-F3C5-47D6-BCAD-6905A8F5431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0346754" y="6155105"/>
              <a:ext cx="1625579" cy="3244604"/>
            </a:xfrm>
            <a:custGeom>
              <a:avLst/>
              <a:gdLst>
                <a:gd name="connsiteX0" fmla="*/ 3277 w 1625579"/>
                <a:gd name="connsiteY0" fmla="*/ 0 h 3244604"/>
                <a:gd name="connsiteX1" fmla="*/ 1625579 w 1625579"/>
                <a:gd name="connsiteY1" fmla="*/ 1622302 h 3244604"/>
                <a:gd name="connsiteX2" fmla="*/ 3277 w 1625579"/>
                <a:gd name="connsiteY2" fmla="*/ 3244604 h 3244604"/>
                <a:gd name="connsiteX3" fmla="*/ 0 w 1625579"/>
                <a:gd name="connsiteY3" fmla="*/ 3244439 h 3244604"/>
                <a:gd name="connsiteX4" fmla="*/ 0 w 1625579"/>
                <a:gd name="connsiteY4" fmla="*/ 166 h 3244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5579" h="3244604">
                  <a:moveTo>
                    <a:pt x="3277" y="0"/>
                  </a:moveTo>
                  <a:cubicBezTo>
                    <a:pt x="899671" y="0"/>
                    <a:pt x="1625579" y="725908"/>
                    <a:pt x="1625579" y="1622302"/>
                  </a:cubicBezTo>
                  <a:cubicBezTo>
                    <a:pt x="1625579" y="2518160"/>
                    <a:pt x="899671" y="3244604"/>
                    <a:pt x="3277" y="3244604"/>
                  </a:cubicBezTo>
                  <a:lnTo>
                    <a:pt x="0" y="3244439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82" name="Shape 2545">
              <a:extLst>
                <a:ext uri="{FF2B5EF4-FFF2-40B4-BE49-F238E27FC236}">
                  <a16:creationId xmlns:a16="http://schemas.microsoft.com/office/drawing/2014/main" id="{9861D0D2-ACB1-48B5-8551-6FCC872454D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971772" y="5930575"/>
              <a:ext cx="873870" cy="873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9"/>
                  </a:moveTo>
                  <a:cubicBezTo>
                    <a:pt x="5377" y="20619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3336" y="982"/>
                    <a:pt x="15638" y="1950"/>
                    <a:pt x="17377" y="3529"/>
                  </a:cubicBezTo>
                  <a:lnTo>
                    <a:pt x="10453" y="10453"/>
                  </a:lnTo>
                  <a:cubicBezTo>
                    <a:pt x="10364" y="10542"/>
                    <a:pt x="10309" y="10665"/>
                    <a:pt x="10309" y="10800"/>
                  </a:cubicBezTo>
                  <a:cubicBezTo>
                    <a:pt x="10309" y="11072"/>
                    <a:pt x="10529" y="11291"/>
                    <a:pt x="10800" y="11291"/>
                  </a:cubicBezTo>
                  <a:lnTo>
                    <a:pt x="20594" y="11291"/>
                  </a:lnTo>
                  <a:cubicBezTo>
                    <a:pt x="20336" y="16484"/>
                    <a:pt x="16057" y="20619"/>
                    <a:pt x="10800" y="20619"/>
                  </a:cubicBezTo>
                  <a:moveTo>
                    <a:pt x="20594" y="10309"/>
                  </a:moveTo>
                  <a:lnTo>
                    <a:pt x="11985" y="10309"/>
                  </a:lnTo>
                  <a:lnTo>
                    <a:pt x="18071" y="4223"/>
                  </a:lnTo>
                  <a:cubicBezTo>
                    <a:pt x="19541" y="5852"/>
                    <a:pt x="20477" y="7971"/>
                    <a:pt x="20594" y="10309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83" name="Shape 2567">
              <a:extLst>
                <a:ext uri="{FF2B5EF4-FFF2-40B4-BE49-F238E27FC236}">
                  <a16:creationId xmlns:a16="http://schemas.microsoft.com/office/drawing/2014/main" id="{4A7801F1-BA3E-4092-8CA4-33CEDEE443FA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17971772" y="8724578"/>
              <a:ext cx="873870" cy="873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4909"/>
                  </a:moveTo>
                  <a:lnTo>
                    <a:pt x="12764" y="4909"/>
                  </a:lnTo>
                  <a:cubicBezTo>
                    <a:pt x="12493" y="4909"/>
                    <a:pt x="12273" y="5129"/>
                    <a:pt x="12273" y="5400"/>
                  </a:cubicBezTo>
                  <a:cubicBezTo>
                    <a:pt x="12273" y="5671"/>
                    <a:pt x="12493" y="5891"/>
                    <a:pt x="12764" y="5891"/>
                  </a:cubicBezTo>
                  <a:lnTo>
                    <a:pt x="20618" y="5891"/>
                  </a:lnTo>
                  <a:lnTo>
                    <a:pt x="20618" y="7854"/>
                  </a:lnTo>
                  <a:lnTo>
                    <a:pt x="12764" y="7854"/>
                  </a:lnTo>
                  <a:cubicBezTo>
                    <a:pt x="12493" y="7854"/>
                    <a:pt x="12273" y="8074"/>
                    <a:pt x="12273" y="8345"/>
                  </a:cubicBezTo>
                  <a:cubicBezTo>
                    <a:pt x="12273" y="8617"/>
                    <a:pt x="12493" y="8836"/>
                    <a:pt x="12764" y="8836"/>
                  </a:cubicBezTo>
                  <a:lnTo>
                    <a:pt x="18655" y="8836"/>
                  </a:lnTo>
                  <a:lnTo>
                    <a:pt x="18655" y="20617"/>
                  </a:lnTo>
                  <a:lnTo>
                    <a:pt x="2945" y="20617"/>
                  </a:lnTo>
                  <a:lnTo>
                    <a:pt x="2945" y="8836"/>
                  </a:lnTo>
                  <a:lnTo>
                    <a:pt x="8836" y="8836"/>
                  </a:lnTo>
                  <a:cubicBezTo>
                    <a:pt x="9107" y="8836"/>
                    <a:pt x="9327" y="8617"/>
                    <a:pt x="9327" y="8345"/>
                  </a:cubicBezTo>
                  <a:cubicBezTo>
                    <a:pt x="9327" y="8074"/>
                    <a:pt x="9107" y="7854"/>
                    <a:pt x="8836" y="7854"/>
                  </a:cubicBezTo>
                  <a:lnTo>
                    <a:pt x="982" y="7854"/>
                  </a:lnTo>
                  <a:lnTo>
                    <a:pt x="982" y="5891"/>
                  </a:lnTo>
                  <a:lnTo>
                    <a:pt x="8836" y="5891"/>
                  </a:lnTo>
                  <a:cubicBezTo>
                    <a:pt x="9107" y="5891"/>
                    <a:pt x="9327" y="5671"/>
                    <a:pt x="9327" y="5400"/>
                  </a:cubicBezTo>
                  <a:cubicBezTo>
                    <a:pt x="9327" y="5129"/>
                    <a:pt x="9107" y="4909"/>
                    <a:pt x="8836" y="4909"/>
                  </a:cubicBezTo>
                  <a:lnTo>
                    <a:pt x="982" y="4909"/>
                  </a:lnTo>
                  <a:cubicBezTo>
                    <a:pt x="440" y="4909"/>
                    <a:pt x="0" y="5349"/>
                    <a:pt x="0" y="5891"/>
                  </a:cubicBezTo>
                  <a:lnTo>
                    <a:pt x="0" y="7854"/>
                  </a:lnTo>
                  <a:cubicBezTo>
                    <a:pt x="0" y="8396"/>
                    <a:pt x="440" y="8836"/>
                    <a:pt x="982" y="8836"/>
                  </a:cubicBezTo>
                  <a:lnTo>
                    <a:pt x="1964" y="8836"/>
                  </a:lnTo>
                  <a:lnTo>
                    <a:pt x="1964" y="20617"/>
                  </a:lnTo>
                  <a:cubicBezTo>
                    <a:pt x="1964" y="21159"/>
                    <a:pt x="2403" y="21600"/>
                    <a:pt x="2945" y="21600"/>
                  </a:cubicBezTo>
                  <a:lnTo>
                    <a:pt x="18655" y="21600"/>
                  </a:lnTo>
                  <a:cubicBezTo>
                    <a:pt x="19197" y="21600"/>
                    <a:pt x="19636" y="21159"/>
                    <a:pt x="19636" y="20617"/>
                  </a:cubicBezTo>
                  <a:lnTo>
                    <a:pt x="19636" y="8836"/>
                  </a:lnTo>
                  <a:lnTo>
                    <a:pt x="20618" y="8836"/>
                  </a:lnTo>
                  <a:cubicBezTo>
                    <a:pt x="21160" y="8836"/>
                    <a:pt x="21600" y="8396"/>
                    <a:pt x="21600" y="7854"/>
                  </a:cubicBezTo>
                  <a:lnTo>
                    <a:pt x="21600" y="5891"/>
                  </a:lnTo>
                  <a:cubicBezTo>
                    <a:pt x="21600" y="5349"/>
                    <a:pt x="21160" y="4909"/>
                    <a:pt x="20618" y="4909"/>
                  </a:cubicBezTo>
                  <a:moveTo>
                    <a:pt x="7855" y="11782"/>
                  </a:moveTo>
                  <a:cubicBezTo>
                    <a:pt x="7584" y="11782"/>
                    <a:pt x="7364" y="12001"/>
                    <a:pt x="7364" y="12272"/>
                  </a:cubicBezTo>
                  <a:cubicBezTo>
                    <a:pt x="7364" y="12408"/>
                    <a:pt x="7419" y="12531"/>
                    <a:pt x="7507" y="12619"/>
                  </a:cubicBezTo>
                  <a:lnTo>
                    <a:pt x="10453" y="15565"/>
                  </a:lnTo>
                  <a:cubicBezTo>
                    <a:pt x="10542" y="15654"/>
                    <a:pt x="10665" y="15709"/>
                    <a:pt x="10800" y="15709"/>
                  </a:cubicBezTo>
                  <a:cubicBezTo>
                    <a:pt x="10935" y="15709"/>
                    <a:pt x="11058" y="15654"/>
                    <a:pt x="11147" y="15565"/>
                  </a:cubicBezTo>
                  <a:lnTo>
                    <a:pt x="14093" y="12619"/>
                  </a:lnTo>
                  <a:cubicBezTo>
                    <a:pt x="14181" y="12531"/>
                    <a:pt x="14236" y="12408"/>
                    <a:pt x="14236" y="12272"/>
                  </a:cubicBezTo>
                  <a:cubicBezTo>
                    <a:pt x="14236" y="12001"/>
                    <a:pt x="14016" y="11782"/>
                    <a:pt x="13745" y="11782"/>
                  </a:cubicBezTo>
                  <a:cubicBezTo>
                    <a:pt x="13610" y="11782"/>
                    <a:pt x="13487" y="11837"/>
                    <a:pt x="13398" y="11925"/>
                  </a:cubicBezTo>
                  <a:lnTo>
                    <a:pt x="11291" y="14033"/>
                  </a:lnTo>
                  <a:lnTo>
                    <a:pt x="11291" y="492"/>
                  </a:lnTo>
                  <a:lnTo>
                    <a:pt x="11291" y="491"/>
                  </a:lnTo>
                  <a:cubicBezTo>
                    <a:pt x="11291" y="220"/>
                    <a:pt x="11071" y="0"/>
                    <a:pt x="10800" y="0"/>
                  </a:cubicBezTo>
                  <a:cubicBezTo>
                    <a:pt x="10529" y="0"/>
                    <a:pt x="10309" y="220"/>
                    <a:pt x="10309" y="491"/>
                  </a:cubicBezTo>
                  <a:lnTo>
                    <a:pt x="10309" y="14033"/>
                  </a:lnTo>
                  <a:lnTo>
                    <a:pt x="8202" y="11925"/>
                  </a:lnTo>
                  <a:cubicBezTo>
                    <a:pt x="8113" y="11837"/>
                    <a:pt x="7990" y="11782"/>
                    <a:pt x="7855" y="11782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84" name="Shape 2587">
              <a:extLst>
                <a:ext uri="{FF2B5EF4-FFF2-40B4-BE49-F238E27FC236}">
                  <a16:creationId xmlns:a16="http://schemas.microsoft.com/office/drawing/2014/main" id="{924616E2-4CB0-4FFF-9B35-96F9471C945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4191" y="10937664"/>
              <a:ext cx="873870" cy="873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281" y="19846"/>
                  </a:moveTo>
                  <a:lnTo>
                    <a:pt x="9413" y="12882"/>
                  </a:lnTo>
                  <a:lnTo>
                    <a:pt x="19655" y="2640"/>
                  </a:lnTo>
                  <a:cubicBezTo>
                    <a:pt x="19655" y="2640"/>
                    <a:pt x="12281" y="19846"/>
                    <a:pt x="12281" y="19846"/>
                  </a:cubicBezTo>
                  <a:close/>
                  <a:moveTo>
                    <a:pt x="1755" y="9320"/>
                  </a:moveTo>
                  <a:lnTo>
                    <a:pt x="18960" y="1945"/>
                  </a:lnTo>
                  <a:lnTo>
                    <a:pt x="8719" y="12187"/>
                  </a:lnTo>
                  <a:cubicBezTo>
                    <a:pt x="8719" y="12187"/>
                    <a:pt x="1755" y="9320"/>
                    <a:pt x="1755" y="9320"/>
                  </a:cubicBezTo>
                  <a:close/>
                  <a:moveTo>
                    <a:pt x="21600" y="491"/>
                  </a:moveTo>
                  <a:cubicBezTo>
                    <a:pt x="21600" y="220"/>
                    <a:pt x="21380" y="0"/>
                    <a:pt x="21109" y="0"/>
                  </a:cubicBezTo>
                  <a:cubicBezTo>
                    <a:pt x="21034" y="0"/>
                    <a:pt x="20964" y="20"/>
                    <a:pt x="20900" y="52"/>
                  </a:cubicBezTo>
                  <a:lnTo>
                    <a:pt x="20898" y="48"/>
                  </a:lnTo>
                  <a:lnTo>
                    <a:pt x="302" y="8875"/>
                  </a:lnTo>
                  <a:cubicBezTo>
                    <a:pt x="301" y="8875"/>
                    <a:pt x="299" y="8876"/>
                    <a:pt x="297" y="8877"/>
                  </a:cubicBezTo>
                  <a:lnTo>
                    <a:pt x="280" y="8885"/>
                  </a:lnTo>
                  <a:lnTo>
                    <a:pt x="281" y="8887"/>
                  </a:lnTo>
                  <a:cubicBezTo>
                    <a:pt x="116" y="8967"/>
                    <a:pt x="0" y="9132"/>
                    <a:pt x="0" y="9327"/>
                  </a:cubicBezTo>
                  <a:cubicBezTo>
                    <a:pt x="0" y="9550"/>
                    <a:pt x="151" y="9731"/>
                    <a:pt x="355" y="9791"/>
                  </a:cubicBezTo>
                  <a:lnTo>
                    <a:pt x="353" y="9799"/>
                  </a:lnTo>
                  <a:lnTo>
                    <a:pt x="8462" y="13138"/>
                  </a:lnTo>
                  <a:lnTo>
                    <a:pt x="11801" y="21248"/>
                  </a:lnTo>
                  <a:lnTo>
                    <a:pt x="11809" y="21245"/>
                  </a:lnTo>
                  <a:cubicBezTo>
                    <a:pt x="11869" y="21449"/>
                    <a:pt x="12050" y="21600"/>
                    <a:pt x="12273" y="21600"/>
                  </a:cubicBezTo>
                  <a:cubicBezTo>
                    <a:pt x="12468" y="21600"/>
                    <a:pt x="12634" y="21484"/>
                    <a:pt x="12713" y="21319"/>
                  </a:cubicBezTo>
                  <a:lnTo>
                    <a:pt x="12716" y="21320"/>
                  </a:lnTo>
                  <a:lnTo>
                    <a:pt x="12723" y="21303"/>
                  </a:lnTo>
                  <a:cubicBezTo>
                    <a:pt x="12724" y="21301"/>
                    <a:pt x="12725" y="21300"/>
                    <a:pt x="12725" y="21298"/>
                  </a:cubicBezTo>
                  <a:lnTo>
                    <a:pt x="21553" y="702"/>
                  </a:lnTo>
                  <a:lnTo>
                    <a:pt x="21547" y="699"/>
                  </a:lnTo>
                  <a:cubicBezTo>
                    <a:pt x="21578" y="636"/>
                    <a:pt x="21600" y="567"/>
                    <a:pt x="21600" y="491"/>
                  </a:cubicBezTo>
                  <a:moveTo>
                    <a:pt x="7855" y="16200"/>
                  </a:moveTo>
                  <a:cubicBezTo>
                    <a:pt x="7719" y="16200"/>
                    <a:pt x="7596" y="16255"/>
                    <a:pt x="7507" y="16344"/>
                  </a:cubicBezTo>
                  <a:lnTo>
                    <a:pt x="6035" y="17817"/>
                  </a:lnTo>
                  <a:cubicBezTo>
                    <a:pt x="5946" y="17905"/>
                    <a:pt x="5891" y="18029"/>
                    <a:pt x="5891" y="18164"/>
                  </a:cubicBezTo>
                  <a:cubicBezTo>
                    <a:pt x="5891" y="18435"/>
                    <a:pt x="6111" y="18655"/>
                    <a:pt x="6382" y="18655"/>
                  </a:cubicBezTo>
                  <a:cubicBezTo>
                    <a:pt x="6517" y="18655"/>
                    <a:pt x="6640" y="18600"/>
                    <a:pt x="6729" y="18511"/>
                  </a:cubicBezTo>
                  <a:lnTo>
                    <a:pt x="8202" y="17038"/>
                  </a:lnTo>
                  <a:cubicBezTo>
                    <a:pt x="8291" y="16950"/>
                    <a:pt x="8345" y="16827"/>
                    <a:pt x="8345" y="16691"/>
                  </a:cubicBezTo>
                  <a:cubicBezTo>
                    <a:pt x="8345" y="16420"/>
                    <a:pt x="8126" y="16200"/>
                    <a:pt x="7855" y="16200"/>
                  </a:cubicBezTo>
                  <a:moveTo>
                    <a:pt x="7855" y="14237"/>
                  </a:moveTo>
                  <a:cubicBezTo>
                    <a:pt x="7855" y="13966"/>
                    <a:pt x="7635" y="13745"/>
                    <a:pt x="7364" y="13745"/>
                  </a:cubicBezTo>
                  <a:cubicBezTo>
                    <a:pt x="7228" y="13745"/>
                    <a:pt x="7105" y="13801"/>
                    <a:pt x="7017" y="13889"/>
                  </a:cubicBezTo>
                  <a:lnTo>
                    <a:pt x="2107" y="18798"/>
                  </a:lnTo>
                  <a:cubicBezTo>
                    <a:pt x="2019" y="18888"/>
                    <a:pt x="1964" y="19011"/>
                    <a:pt x="1964" y="19145"/>
                  </a:cubicBezTo>
                  <a:cubicBezTo>
                    <a:pt x="1964" y="19417"/>
                    <a:pt x="2184" y="19636"/>
                    <a:pt x="2455" y="19636"/>
                  </a:cubicBezTo>
                  <a:cubicBezTo>
                    <a:pt x="2590" y="19636"/>
                    <a:pt x="2713" y="19582"/>
                    <a:pt x="2802" y="19493"/>
                  </a:cubicBezTo>
                  <a:lnTo>
                    <a:pt x="7711" y="14583"/>
                  </a:lnTo>
                  <a:cubicBezTo>
                    <a:pt x="7800" y="14495"/>
                    <a:pt x="7855" y="14372"/>
                    <a:pt x="7855" y="14237"/>
                  </a:cubicBezTo>
                  <a:moveTo>
                    <a:pt x="4765" y="14583"/>
                  </a:moveTo>
                  <a:lnTo>
                    <a:pt x="5256" y="14093"/>
                  </a:lnTo>
                  <a:cubicBezTo>
                    <a:pt x="5345" y="14004"/>
                    <a:pt x="5400" y="13881"/>
                    <a:pt x="5400" y="13745"/>
                  </a:cubicBezTo>
                  <a:cubicBezTo>
                    <a:pt x="5400" y="13475"/>
                    <a:pt x="5180" y="13255"/>
                    <a:pt x="4909" y="13255"/>
                  </a:cubicBezTo>
                  <a:cubicBezTo>
                    <a:pt x="4774" y="13255"/>
                    <a:pt x="4651" y="13310"/>
                    <a:pt x="4562" y="13398"/>
                  </a:cubicBezTo>
                  <a:lnTo>
                    <a:pt x="4071" y="13889"/>
                  </a:lnTo>
                  <a:cubicBezTo>
                    <a:pt x="3982" y="13979"/>
                    <a:pt x="3927" y="14101"/>
                    <a:pt x="3927" y="14237"/>
                  </a:cubicBezTo>
                  <a:cubicBezTo>
                    <a:pt x="3927" y="14507"/>
                    <a:pt x="4147" y="14727"/>
                    <a:pt x="4418" y="14727"/>
                  </a:cubicBezTo>
                  <a:cubicBezTo>
                    <a:pt x="4554" y="14727"/>
                    <a:pt x="4676" y="14673"/>
                    <a:pt x="4765" y="14583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85" name="Shape 2622">
              <a:extLst>
                <a:ext uri="{FF2B5EF4-FFF2-40B4-BE49-F238E27FC236}">
                  <a16:creationId xmlns:a16="http://schemas.microsoft.com/office/drawing/2014/main" id="{0B77E166-30BC-4E0E-89FC-15D7B52C67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0538" y="3645666"/>
              <a:ext cx="873870" cy="873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579" y="17044"/>
                  </a:moveTo>
                  <a:cubicBezTo>
                    <a:pt x="9428" y="17174"/>
                    <a:pt x="9252" y="17274"/>
                    <a:pt x="9050" y="17344"/>
                  </a:cubicBezTo>
                  <a:cubicBezTo>
                    <a:pt x="8849" y="17415"/>
                    <a:pt x="8636" y="17450"/>
                    <a:pt x="8413" y="17450"/>
                  </a:cubicBezTo>
                  <a:cubicBezTo>
                    <a:pt x="7887" y="17450"/>
                    <a:pt x="7488" y="17288"/>
                    <a:pt x="7214" y="16966"/>
                  </a:cubicBezTo>
                  <a:cubicBezTo>
                    <a:pt x="6941" y="16644"/>
                    <a:pt x="6797" y="16226"/>
                    <a:pt x="6782" y="15715"/>
                  </a:cubicBezTo>
                  <a:lnTo>
                    <a:pt x="5864" y="15715"/>
                  </a:lnTo>
                  <a:cubicBezTo>
                    <a:pt x="5857" y="16122"/>
                    <a:pt x="5913" y="16486"/>
                    <a:pt x="6032" y="16805"/>
                  </a:cubicBezTo>
                  <a:cubicBezTo>
                    <a:pt x="6151" y="17123"/>
                    <a:pt x="6321" y="17393"/>
                    <a:pt x="6545" y="17611"/>
                  </a:cubicBezTo>
                  <a:cubicBezTo>
                    <a:pt x="6767" y="17830"/>
                    <a:pt x="7038" y="17995"/>
                    <a:pt x="7355" y="18106"/>
                  </a:cubicBezTo>
                  <a:cubicBezTo>
                    <a:pt x="7671" y="18218"/>
                    <a:pt x="8024" y="18273"/>
                    <a:pt x="8413" y="18273"/>
                  </a:cubicBezTo>
                  <a:cubicBezTo>
                    <a:pt x="8773" y="18273"/>
                    <a:pt x="9113" y="18223"/>
                    <a:pt x="9434" y="18123"/>
                  </a:cubicBezTo>
                  <a:cubicBezTo>
                    <a:pt x="9754" y="18023"/>
                    <a:pt x="10033" y="17873"/>
                    <a:pt x="10271" y="17672"/>
                  </a:cubicBezTo>
                  <a:cubicBezTo>
                    <a:pt x="10509" y="17472"/>
                    <a:pt x="10697" y="17222"/>
                    <a:pt x="10837" y="16922"/>
                  </a:cubicBezTo>
                  <a:cubicBezTo>
                    <a:pt x="10978" y="16621"/>
                    <a:pt x="11048" y="16275"/>
                    <a:pt x="11048" y="15881"/>
                  </a:cubicBezTo>
                  <a:cubicBezTo>
                    <a:pt x="11048" y="15407"/>
                    <a:pt x="10935" y="14995"/>
                    <a:pt x="10708" y="14646"/>
                  </a:cubicBezTo>
                  <a:cubicBezTo>
                    <a:pt x="10481" y="14298"/>
                    <a:pt x="10134" y="14072"/>
                    <a:pt x="9666" y="13968"/>
                  </a:cubicBezTo>
                  <a:lnTo>
                    <a:pt x="9666" y="13946"/>
                  </a:lnTo>
                  <a:cubicBezTo>
                    <a:pt x="9968" y="13805"/>
                    <a:pt x="10220" y="13597"/>
                    <a:pt x="10422" y="13323"/>
                  </a:cubicBezTo>
                  <a:cubicBezTo>
                    <a:pt x="10624" y="13048"/>
                    <a:pt x="10724" y="12734"/>
                    <a:pt x="10724" y="12377"/>
                  </a:cubicBezTo>
                  <a:cubicBezTo>
                    <a:pt x="10724" y="12014"/>
                    <a:pt x="10665" y="11698"/>
                    <a:pt x="10546" y="11432"/>
                  </a:cubicBezTo>
                  <a:cubicBezTo>
                    <a:pt x="10427" y="11165"/>
                    <a:pt x="10263" y="10946"/>
                    <a:pt x="10055" y="10776"/>
                  </a:cubicBezTo>
                  <a:cubicBezTo>
                    <a:pt x="9846" y="10605"/>
                    <a:pt x="9599" y="10477"/>
                    <a:pt x="9315" y="10392"/>
                  </a:cubicBezTo>
                  <a:cubicBezTo>
                    <a:pt x="9030" y="10306"/>
                    <a:pt x="8722" y="10264"/>
                    <a:pt x="8391" y="10264"/>
                  </a:cubicBezTo>
                  <a:cubicBezTo>
                    <a:pt x="8010" y="10264"/>
                    <a:pt x="7673" y="10326"/>
                    <a:pt x="7382" y="10453"/>
                  </a:cubicBezTo>
                  <a:cubicBezTo>
                    <a:pt x="7090" y="10579"/>
                    <a:pt x="6847" y="10753"/>
                    <a:pt x="6653" y="10976"/>
                  </a:cubicBezTo>
                  <a:cubicBezTo>
                    <a:pt x="6459" y="11198"/>
                    <a:pt x="6309" y="11466"/>
                    <a:pt x="6204" y="11777"/>
                  </a:cubicBezTo>
                  <a:cubicBezTo>
                    <a:pt x="6100" y="12088"/>
                    <a:pt x="6040" y="12433"/>
                    <a:pt x="6026" y="12811"/>
                  </a:cubicBezTo>
                  <a:lnTo>
                    <a:pt x="6944" y="12811"/>
                  </a:lnTo>
                  <a:cubicBezTo>
                    <a:pt x="6944" y="12581"/>
                    <a:pt x="6972" y="12363"/>
                    <a:pt x="7031" y="12155"/>
                  </a:cubicBezTo>
                  <a:cubicBezTo>
                    <a:pt x="7088" y="11947"/>
                    <a:pt x="7177" y="11766"/>
                    <a:pt x="7296" y="11610"/>
                  </a:cubicBezTo>
                  <a:cubicBezTo>
                    <a:pt x="7414" y="11454"/>
                    <a:pt x="7565" y="11330"/>
                    <a:pt x="7749" y="11237"/>
                  </a:cubicBezTo>
                  <a:cubicBezTo>
                    <a:pt x="7932" y="11144"/>
                    <a:pt x="8147" y="11098"/>
                    <a:pt x="8391" y="11098"/>
                  </a:cubicBezTo>
                  <a:cubicBezTo>
                    <a:pt x="8780" y="11098"/>
                    <a:pt x="9104" y="11204"/>
                    <a:pt x="9364" y="11415"/>
                  </a:cubicBezTo>
                  <a:cubicBezTo>
                    <a:pt x="9623" y="11627"/>
                    <a:pt x="9752" y="11943"/>
                    <a:pt x="9752" y="12366"/>
                  </a:cubicBezTo>
                  <a:cubicBezTo>
                    <a:pt x="9752" y="12574"/>
                    <a:pt x="9713" y="12759"/>
                    <a:pt x="9634" y="12922"/>
                  </a:cubicBezTo>
                  <a:cubicBezTo>
                    <a:pt x="9554" y="13086"/>
                    <a:pt x="9448" y="13221"/>
                    <a:pt x="9315" y="13329"/>
                  </a:cubicBezTo>
                  <a:cubicBezTo>
                    <a:pt x="9182" y="13436"/>
                    <a:pt x="9027" y="13517"/>
                    <a:pt x="8851" y="13574"/>
                  </a:cubicBezTo>
                  <a:cubicBezTo>
                    <a:pt x="8674" y="13629"/>
                    <a:pt x="8488" y="13657"/>
                    <a:pt x="8294" y="13657"/>
                  </a:cubicBezTo>
                  <a:lnTo>
                    <a:pt x="7992" y="13657"/>
                  </a:lnTo>
                  <a:cubicBezTo>
                    <a:pt x="7963" y="13657"/>
                    <a:pt x="7930" y="13653"/>
                    <a:pt x="7895" y="13645"/>
                  </a:cubicBezTo>
                  <a:lnTo>
                    <a:pt x="7895" y="14447"/>
                  </a:lnTo>
                  <a:cubicBezTo>
                    <a:pt x="8067" y="14424"/>
                    <a:pt x="8251" y="14413"/>
                    <a:pt x="8445" y="14413"/>
                  </a:cubicBezTo>
                  <a:cubicBezTo>
                    <a:pt x="8676" y="14413"/>
                    <a:pt x="8890" y="14444"/>
                    <a:pt x="9088" y="14507"/>
                  </a:cubicBezTo>
                  <a:cubicBezTo>
                    <a:pt x="9286" y="14571"/>
                    <a:pt x="9457" y="14667"/>
                    <a:pt x="9601" y="14797"/>
                  </a:cubicBezTo>
                  <a:cubicBezTo>
                    <a:pt x="9745" y="14927"/>
                    <a:pt x="9860" y="15086"/>
                    <a:pt x="9947" y="15275"/>
                  </a:cubicBezTo>
                  <a:cubicBezTo>
                    <a:pt x="10033" y="15464"/>
                    <a:pt x="10076" y="15682"/>
                    <a:pt x="10076" y="15926"/>
                  </a:cubicBezTo>
                  <a:cubicBezTo>
                    <a:pt x="10076" y="16163"/>
                    <a:pt x="10031" y="16377"/>
                    <a:pt x="9941" y="16565"/>
                  </a:cubicBezTo>
                  <a:cubicBezTo>
                    <a:pt x="9851" y="16754"/>
                    <a:pt x="9731" y="16914"/>
                    <a:pt x="9579" y="17044"/>
                  </a:cubicBezTo>
                  <a:moveTo>
                    <a:pt x="14257" y="18151"/>
                  </a:moveTo>
                  <a:lnTo>
                    <a:pt x="15175" y="18151"/>
                  </a:lnTo>
                  <a:lnTo>
                    <a:pt x="15175" y="10264"/>
                  </a:lnTo>
                  <a:lnTo>
                    <a:pt x="14473" y="10264"/>
                  </a:lnTo>
                  <a:cubicBezTo>
                    <a:pt x="14422" y="10561"/>
                    <a:pt x="14329" y="10805"/>
                    <a:pt x="14192" y="10998"/>
                  </a:cubicBezTo>
                  <a:cubicBezTo>
                    <a:pt x="14055" y="11191"/>
                    <a:pt x="13888" y="11343"/>
                    <a:pt x="13690" y="11454"/>
                  </a:cubicBezTo>
                  <a:cubicBezTo>
                    <a:pt x="13492" y="11565"/>
                    <a:pt x="13271" y="11641"/>
                    <a:pt x="13026" y="11682"/>
                  </a:cubicBezTo>
                  <a:cubicBezTo>
                    <a:pt x="12781" y="11723"/>
                    <a:pt x="12529" y="11743"/>
                    <a:pt x="12270" y="11743"/>
                  </a:cubicBezTo>
                  <a:lnTo>
                    <a:pt x="12270" y="12499"/>
                  </a:lnTo>
                  <a:lnTo>
                    <a:pt x="14257" y="12499"/>
                  </a:lnTo>
                  <a:cubicBezTo>
                    <a:pt x="14257" y="12499"/>
                    <a:pt x="14257" y="18151"/>
                    <a:pt x="14257" y="18151"/>
                  </a:cubicBezTo>
                  <a:close/>
                  <a:moveTo>
                    <a:pt x="20618" y="6873"/>
                  </a:moveTo>
                  <a:lnTo>
                    <a:pt x="982" y="6873"/>
                  </a:lnTo>
                  <a:lnTo>
                    <a:pt x="982" y="3928"/>
                  </a:lnTo>
                  <a:cubicBezTo>
                    <a:pt x="982" y="3385"/>
                    <a:pt x="1421" y="2945"/>
                    <a:pt x="1964" y="2945"/>
                  </a:cubicBezTo>
                  <a:lnTo>
                    <a:pt x="3927" y="2945"/>
                  </a:lnTo>
                  <a:lnTo>
                    <a:pt x="3927" y="4418"/>
                  </a:lnTo>
                  <a:cubicBezTo>
                    <a:pt x="3927" y="4690"/>
                    <a:pt x="4147" y="4909"/>
                    <a:pt x="4418" y="4909"/>
                  </a:cubicBezTo>
                  <a:cubicBezTo>
                    <a:pt x="4690" y="4909"/>
                    <a:pt x="4909" y="4690"/>
                    <a:pt x="4909" y="4418"/>
                  </a:cubicBezTo>
                  <a:lnTo>
                    <a:pt x="4909" y="2945"/>
                  </a:lnTo>
                  <a:lnTo>
                    <a:pt x="16691" y="2945"/>
                  </a:lnTo>
                  <a:lnTo>
                    <a:pt x="16691" y="4418"/>
                  </a:lnTo>
                  <a:cubicBezTo>
                    <a:pt x="16691" y="4690"/>
                    <a:pt x="16910" y="4909"/>
                    <a:pt x="17182" y="4909"/>
                  </a:cubicBezTo>
                  <a:cubicBezTo>
                    <a:pt x="17453" y="4909"/>
                    <a:pt x="17673" y="4690"/>
                    <a:pt x="17673" y="4418"/>
                  </a:cubicBezTo>
                  <a:lnTo>
                    <a:pt x="17673" y="2945"/>
                  </a:lnTo>
                  <a:lnTo>
                    <a:pt x="19636" y="2945"/>
                  </a:lnTo>
                  <a:cubicBezTo>
                    <a:pt x="20179" y="2945"/>
                    <a:pt x="20618" y="3385"/>
                    <a:pt x="20618" y="3928"/>
                  </a:cubicBezTo>
                  <a:cubicBezTo>
                    <a:pt x="20618" y="3928"/>
                    <a:pt x="20618" y="6873"/>
                    <a:pt x="20618" y="6873"/>
                  </a:cubicBezTo>
                  <a:close/>
                  <a:moveTo>
                    <a:pt x="20618" y="19636"/>
                  </a:moveTo>
                  <a:cubicBezTo>
                    <a:pt x="20618" y="20179"/>
                    <a:pt x="20179" y="20618"/>
                    <a:pt x="19636" y="20618"/>
                  </a:cubicBezTo>
                  <a:lnTo>
                    <a:pt x="1964" y="20618"/>
                  </a:lnTo>
                  <a:cubicBezTo>
                    <a:pt x="1421" y="20618"/>
                    <a:pt x="982" y="20179"/>
                    <a:pt x="982" y="19636"/>
                  </a:cubicBezTo>
                  <a:lnTo>
                    <a:pt x="982" y="7855"/>
                  </a:lnTo>
                  <a:lnTo>
                    <a:pt x="20618" y="7855"/>
                  </a:lnTo>
                  <a:cubicBezTo>
                    <a:pt x="20618" y="7855"/>
                    <a:pt x="20618" y="19636"/>
                    <a:pt x="20618" y="19636"/>
                  </a:cubicBezTo>
                  <a:close/>
                  <a:moveTo>
                    <a:pt x="19636" y="1964"/>
                  </a:moveTo>
                  <a:lnTo>
                    <a:pt x="17673" y="1964"/>
                  </a:lnTo>
                  <a:lnTo>
                    <a:pt x="17673" y="491"/>
                  </a:lnTo>
                  <a:cubicBezTo>
                    <a:pt x="17673" y="220"/>
                    <a:pt x="17453" y="0"/>
                    <a:pt x="17182" y="0"/>
                  </a:cubicBezTo>
                  <a:cubicBezTo>
                    <a:pt x="16910" y="0"/>
                    <a:pt x="16691" y="220"/>
                    <a:pt x="16691" y="491"/>
                  </a:cubicBezTo>
                  <a:lnTo>
                    <a:pt x="16691" y="1964"/>
                  </a:lnTo>
                  <a:lnTo>
                    <a:pt x="4909" y="1964"/>
                  </a:lnTo>
                  <a:lnTo>
                    <a:pt x="4909" y="491"/>
                  </a:lnTo>
                  <a:cubicBezTo>
                    <a:pt x="4909" y="220"/>
                    <a:pt x="4690" y="0"/>
                    <a:pt x="4418" y="0"/>
                  </a:cubicBezTo>
                  <a:cubicBezTo>
                    <a:pt x="4147" y="0"/>
                    <a:pt x="3927" y="220"/>
                    <a:pt x="3927" y="491"/>
                  </a:cubicBezTo>
                  <a:lnTo>
                    <a:pt x="3927" y="1964"/>
                  </a:lnTo>
                  <a:lnTo>
                    <a:pt x="1964" y="1964"/>
                  </a:lnTo>
                  <a:cubicBezTo>
                    <a:pt x="879" y="1964"/>
                    <a:pt x="0" y="2843"/>
                    <a:pt x="0" y="3928"/>
                  </a:cubicBezTo>
                  <a:lnTo>
                    <a:pt x="0" y="19636"/>
                  </a:lnTo>
                  <a:cubicBezTo>
                    <a:pt x="0" y="20721"/>
                    <a:pt x="879" y="21600"/>
                    <a:pt x="1964" y="21600"/>
                  </a:cubicBezTo>
                  <a:lnTo>
                    <a:pt x="19636" y="21600"/>
                  </a:lnTo>
                  <a:cubicBezTo>
                    <a:pt x="20721" y="21600"/>
                    <a:pt x="21600" y="20721"/>
                    <a:pt x="21600" y="19636"/>
                  </a:cubicBezTo>
                  <a:lnTo>
                    <a:pt x="21600" y="3928"/>
                  </a:lnTo>
                  <a:cubicBezTo>
                    <a:pt x="21600" y="2843"/>
                    <a:pt x="20721" y="1964"/>
                    <a:pt x="19636" y="1964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96" name="Grupo 95">
            <a:extLst>
              <a:ext uri="{FF2B5EF4-FFF2-40B4-BE49-F238E27FC236}">
                <a16:creationId xmlns:a16="http://schemas.microsoft.com/office/drawing/2014/main" id="{80ACF49D-CD57-4023-BBB0-3D6678ECB01D}"/>
              </a:ext>
            </a:extLst>
          </p:cNvPr>
          <p:cNvGrpSpPr/>
          <p:nvPr/>
        </p:nvGrpSpPr>
        <p:grpSpPr>
          <a:xfrm>
            <a:off x="1821614" y="6641430"/>
            <a:ext cx="20736907" cy="2451985"/>
            <a:chOff x="1821614" y="6641430"/>
            <a:chExt cx="20736907" cy="2451985"/>
          </a:xfrm>
        </p:grpSpPr>
        <p:grpSp>
          <p:nvGrpSpPr>
            <p:cNvPr id="90" name="Grupo 89">
              <a:extLst>
                <a:ext uri="{FF2B5EF4-FFF2-40B4-BE49-F238E27FC236}">
                  <a16:creationId xmlns:a16="http://schemas.microsoft.com/office/drawing/2014/main" id="{298D0BDB-BCDF-4036-855B-D76764B1978C}"/>
                </a:ext>
              </a:extLst>
            </p:cNvPr>
            <p:cNvGrpSpPr/>
            <p:nvPr/>
          </p:nvGrpSpPr>
          <p:grpSpPr>
            <a:xfrm>
              <a:off x="1821614" y="6641430"/>
              <a:ext cx="1635384" cy="2451985"/>
              <a:chOff x="2021979" y="6083737"/>
              <a:chExt cx="1635384" cy="2451985"/>
            </a:xfrm>
          </p:grpSpPr>
          <p:sp>
            <p:nvSpPr>
              <p:cNvPr id="91" name="TextBox 2">
                <a:extLst>
                  <a:ext uri="{FF2B5EF4-FFF2-40B4-BE49-F238E27FC236}">
                    <a16:creationId xmlns:a16="http://schemas.microsoft.com/office/drawing/2014/main" id="{6CC8C07B-ED6F-4479-B38F-544242CE7567}"/>
                  </a:ext>
                </a:extLst>
              </p:cNvPr>
              <p:cNvSpPr txBox="1"/>
              <p:nvPr/>
            </p:nvSpPr>
            <p:spPr>
              <a:xfrm>
                <a:off x="2021979" y="6750618"/>
                <a:ext cx="1635384" cy="1785104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s-SV" sz="11000" b="1" dirty="0">
                    <a:solidFill>
                      <a:schemeClr val="tx2"/>
                    </a:solidFill>
                    <a:latin typeface="Poppins" pitchFamily="2" charset="77"/>
                    <a:cs typeface="Poppins" pitchFamily="2" charset="77"/>
                  </a:rPr>
                  <a:t>0</a:t>
                </a:r>
                <a:r>
                  <a:rPr lang="en-US" sz="11000" b="1" dirty="0">
                    <a:solidFill>
                      <a:schemeClr val="tx2"/>
                    </a:solidFill>
                    <a:latin typeface="Poppins" pitchFamily="2" charset="77"/>
                    <a:cs typeface="Poppins" pitchFamily="2" charset="77"/>
                  </a:rPr>
                  <a:t>1</a:t>
                </a:r>
              </a:p>
            </p:txBody>
          </p:sp>
          <p:sp>
            <p:nvSpPr>
              <p:cNvPr id="92" name="TextBox 98">
                <a:extLst>
                  <a:ext uri="{FF2B5EF4-FFF2-40B4-BE49-F238E27FC236}">
                    <a16:creationId xmlns:a16="http://schemas.microsoft.com/office/drawing/2014/main" id="{6CF02652-9B42-42FD-9C66-8679E392E065}"/>
                  </a:ext>
                </a:extLst>
              </p:cNvPr>
              <p:cNvSpPr txBox="1"/>
              <p:nvPr/>
            </p:nvSpPr>
            <p:spPr>
              <a:xfrm>
                <a:off x="2269642" y="6083737"/>
                <a:ext cx="1140056" cy="584775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pPr algn="ctr"/>
                <a:r>
                  <a:rPr lang="es-SV" sz="32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Item</a:t>
                </a:r>
                <a:endPara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endParaRPr>
              </a:p>
            </p:txBody>
          </p:sp>
        </p:grpSp>
        <p:grpSp>
          <p:nvGrpSpPr>
            <p:cNvPr id="93" name="Grupo 92">
              <a:extLst>
                <a:ext uri="{FF2B5EF4-FFF2-40B4-BE49-F238E27FC236}">
                  <a16:creationId xmlns:a16="http://schemas.microsoft.com/office/drawing/2014/main" id="{C0245DF3-9D89-47CE-8653-8164D9C5853E}"/>
                </a:ext>
              </a:extLst>
            </p:cNvPr>
            <p:cNvGrpSpPr/>
            <p:nvPr/>
          </p:nvGrpSpPr>
          <p:grpSpPr>
            <a:xfrm>
              <a:off x="20649024" y="6641430"/>
              <a:ext cx="1909497" cy="2451985"/>
              <a:chOff x="1884923" y="6083737"/>
              <a:chExt cx="1909497" cy="2451985"/>
            </a:xfrm>
          </p:grpSpPr>
          <p:sp>
            <p:nvSpPr>
              <p:cNvPr id="94" name="TextBox 2">
                <a:extLst>
                  <a:ext uri="{FF2B5EF4-FFF2-40B4-BE49-F238E27FC236}">
                    <a16:creationId xmlns:a16="http://schemas.microsoft.com/office/drawing/2014/main" id="{BC168EEB-F993-4880-9DA9-049295D876ED}"/>
                  </a:ext>
                </a:extLst>
              </p:cNvPr>
              <p:cNvSpPr txBox="1"/>
              <p:nvPr/>
            </p:nvSpPr>
            <p:spPr>
              <a:xfrm>
                <a:off x="1884923" y="6750618"/>
                <a:ext cx="1909497" cy="1785104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s-SV" sz="11000" b="1" dirty="0">
                    <a:solidFill>
                      <a:schemeClr val="tx2"/>
                    </a:solidFill>
                    <a:latin typeface="Poppins" pitchFamily="2" charset="77"/>
                    <a:cs typeface="Poppins" pitchFamily="2" charset="77"/>
                  </a:rPr>
                  <a:t>0</a:t>
                </a:r>
                <a:r>
                  <a:rPr lang="en-US" sz="11000" b="1" dirty="0">
                    <a:solidFill>
                      <a:schemeClr val="tx2"/>
                    </a:solidFill>
                    <a:latin typeface="Poppins" pitchFamily="2" charset="77"/>
                    <a:cs typeface="Poppins" pitchFamily="2" charset="77"/>
                  </a:rPr>
                  <a:t>2</a:t>
                </a:r>
              </a:p>
            </p:txBody>
          </p:sp>
          <p:sp>
            <p:nvSpPr>
              <p:cNvPr id="95" name="TextBox 98">
                <a:extLst>
                  <a:ext uri="{FF2B5EF4-FFF2-40B4-BE49-F238E27FC236}">
                    <a16:creationId xmlns:a16="http://schemas.microsoft.com/office/drawing/2014/main" id="{DEF41300-7692-42FC-BAB7-B936F8C59325}"/>
                  </a:ext>
                </a:extLst>
              </p:cNvPr>
              <p:cNvSpPr txBox="1"/>
              <p:nvPr/>
            </p:nvSpPr>
            <p:spPr>
              <a:xfrm>
                <a:off x="2269642" y="6083737"/>
                <a:ext cx="1140056" cy="584775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pPr algn="ctr"/>
                <a:r>
                  <a:rPr lang="es-SV" sz="3200" b="1" dirty="0">
                    <a:solidFill>
                      <a:schemeClr val="tx2"/>
                    </a:solidFill>
                    <a:latin typeface="Poppins SemiBold" pitchFamily="2" charset="77"/>
                    <a:ea typeface="League Spartan" charset="0"/>
                    <a:cs typeface="Poppins SemiBold" pitchFamily="2" charset="77"/>
                  </a:rPr>
                  <a:t>Item</a:t>
                </a:r>
                <a:endPara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713380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10" name="Freeform 8">
            <a:extLst>
              <a:ext uri="{FF2B5EF4-FFF2-40B4-BE49-F238E27FC236}">
                <a16:creationId xmlns:a16="http://schemas.microsoft.com/office/drawing/2014/main" id="{B5756747-9872-4B2B-BB0D-9651D8DAB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6593" y="11199299"/>
            <a:ext cx="1861265" cy="1611430"/>
          </a:xfrm>
          <a:custGeom>
            <a:avLst/>
            <a:gdLst>
              <a:gd name="T0" fmla="*/ 170384420 w 5255"/>
              <a:gd name="T1" fmla="*/ 589636806 h 4551"/>
              <a:gd name="T2" fmla="*/ 0 w 5255"/>
              <a:gd name="T3" fmla="*/ 294818403 h 4551"/>
              <a:gd name="T4" fmla="*/ 170384420 w 5255"/>
              <a:gd name="T5" fmla="*/ 0 h 4551"/>
              <a:gd name="T6" fmla="*/ 511023627 w 5255"/>
              <a:gd name="T7" fmla="*/ 0 h 4551"/>
              <a:gd name="T8" fmla="*/ 681278413 w 5255"/>
              <a:gd name="T9" fmla="*/ 294818403 h 4551"/>
              <a:gd name="T10" fmla="*/ 511023627 w 5255"/>
              <a:gd name="T11" fmla="*/ 589636806 h 4551"/>
              <a:gd name="T12" fmla="*/ 170384420 w 5255"/>
              <a:gd name="T13" fmla="*/ 589636806 h 455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55" h="4551">
                <a:moveTo>
                  <a:pt x="1314" y="4550"/>
                </a:moveTo>
                <a:lnTo>
                  <a:pt x="0" y="2275"/>
                </a:lnTo>
                <a:lnTo>
                  <a:pt x="1314" y="0"/>
                </a:lnTo>
                <a:lnTo>
                  <a:pt x="3941" y="0"/>
                </a:lnTo>
                <a:lnTo>
                  <a:pt x="5254" y="2275"/>
                </a:lnTo>
                <a:lnTo>
                  <a:pt x="3941" y="4550"/>
                </a:lnTo>
                <a:lnTo>
                  <a:pt x="1314" y="455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" name="Freeform 9">
            <a:extLst>
              <a:ext uri="{FF2B5EF4-FFF2-40B4-BE49-F238E27FC236}">
                <a16:creationId xmlns:a16="http://schemas.microsoft.com/office/drawing/2014/main" id="{BA7117A4-F085-4268-AD03-13A94BA49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1477" y="11350761"/>
            <a:ext cx="1509935" cy="1308506"/>
          </a:xfrm>
          <a:custGeom>
            <a:avLst/>
            <a:gdLst>
              <a:gd name="T0" fmla="*/ 138101771 w 4265"/>
              <a:gd name="T1" fmla="*/ 478832392 h 3695"/>
              <a:gd name="T2" fmla="*/ 0 w 4265"/>
              <a:gd name="T3" fmla="*/ 239416016 h 3695"/>
              <a:gd name="T4" fmla="*/ 138101771 w 4265"/>
              <a:gd name="T5" fmla="*/ 0 h 3695"/>
              <a:gd name="T6" fmla="*/ 414305313 w 4265"/>
              <a:gd name="T7" fmla="*/ 0 h 3695"/>
              <a:gd name="T8" fmla="*/ 552407084 w 4265"/>
              <a:gd name="T9" fmla="*/ 239416016 h 3695"/>
              <a:gd name="T10" fmla="*/ 414305313 w 4265"/>
              <a:gd name="T11" fmla="*/ 478832392 h 3695"/>
              <a:gd name="T12" fmla="*/ 138101771 w 4265"/>
              <a:gd name="T13" fmla="*/ 478832392 h 369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65" h="3695">
                <a:moveTo>
                  <a:pt x="1066" y="3694"/>
                </a:moveTo>
                <a:lnTo>
                  <a:pt x="0" y="1847"/>
                </a:lnTo>
                <a:lnTo>
                  <a:pt x="1066" y="0"/>
                </a:lnTo>
                <a:lnTo>
                  <a:pt x="3198" y="0"/>
                </a:lnTo>
                <a:lnTo>
                  <a:pt x="4264" y="1847"/>
                </a:lnTo>
                <a:lnTo>
                  <a:pt x="3198" y="3694"/>
                </a:lnTo>
                <a:lnTo>
                  <a:pt x="1066" y="3694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" name="Flecha: cheurón 111">
            <a:extLst>
              <a:ext uri="{FF2B5EF4-FFF2-40B4-BE49-F238E27FC236}">
                <a16:creationId xmlns:a16="http://schemas.microsoft.com/office/drawing/2014/main" id="{72D46557-57E4-4F3C-A731-699805E6D532}"/>
              </a:ext>
            </a:extLst>
          </p:cNvPr>
          <p:cNvSpPr/>
          <p:nvPr/>
        </p:nvSpPr>
        <p:spPr>
          <a:xfrm>
            <a:off x="3884087" y="11196179"/>
            <a:ext cx="1163575" cy="1612990"/>
          </a:xfrm>
          <a:prstGeom prst="chevron">
            <a:avLst>
              <a:gd name="adj" fmla="val 3965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6" name="Subtitle 2">
            <a:extLst>
              <a:ext uri="{FF2B5EF4-FFF2-40B4-BE49-F238E27FC236}">
                <a16:creationId xmlns:a16="http://schemas.microsoft.com/office/drawing/2014/main" id="{F54DA318-32CC-4929-BC24-5618B5EC640F}"/>
              </a:ext>
            </a:extLst>
          </p:cNvPr>
          <p:cNvSpPr txBox="1">
            <a:spLocks/>
          </p:cNvSpPr>
          <p:nvPr/>
        </p:nvSpPr>
        <p:spPr>
          <a:xfrm>
            <a:off x="5218647" y="12019666"/>
            <a:ext cx="629191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37" name="TextBox 90">
            <a:extLst>
              <a:ext uri="{FF2B5EF4-FFF2-40B4-BE49-F238E27FC236}">
                <a16:creationId xmlns:a16="http://schemas.microsoft.com/office/drawing/2014/main" id="{497352B4-CA31-4F70-9879-9D2E726A4CD4}"/>
              </a:ext>
            </a:extLst>
          </p:cNvPr>
          <p:cNvSpPr txBox="1"/>
          <p:nvPr/>
        </p:nvSpPr>
        <p:spPr>
          <a:xfrm>
            <a:off x="5218647" y="11416230"/>
            <a:ext cx="240963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05</a:t>
            </a:r>
          </a:p>
        </p:txBody>
      </p:sp>
      <p:sp>
        <p:nvSpPr>
          <p:cNvPr id="138" name="Shape 2546">
            <a:extLst>
              <a:ext uri="{FF2B5EF4-FFF2-40B4-BE49-F238E27FC236}">
                <a16:creationId xmlns:a16="http://schemas.microsoft.com/office/drawing/2014/main" id="{3616024A-9D5F-405D-8C76-E724FEF50552}"/>
              </a:ext>
            </a:extLst>
          </p:cNvPr>
          <p:cNvSpPr>
            <a:spLocks noChangeAspect="1"/>
          </p:cNvSpPr>
          <p:nvPr/>
        </p:nvSpPr>
        <p:spPr>
          <a:xfrm>
            <a:off x="2977117" y="11776473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8" name="Freeform 8">
            <a:extLst>
              <a:ext uri="{FF2B5EF4-FFF2-40B4-BE49-F238E27FC236}">
                <a16:creationId xmlns:a16="http://schemas.microsoft.com/office/drawing/2014/main" id="{690A93A4-BECB-4330-A6A2-D103BA683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5030" y="7651822"/>
            <a:ext cx="1861265" cy="1611430"/>
          </a:xfrm>
          <a:custGeom>
            <a:avLst/>
            <a:gdLst>
              <a:gd name="T0" fmla="*/ 170384420 w 5255"/>
              <a:gd name="T1" fmla="*/ 589636806 h 4551"/>
              <a:gd name="T2" fmla="*/ 0 w 5255"/>
              <a:gd name="T3" fmla="*/ 294818403 h 4551"/>
              <a:gd name="T4" fmla="*/ 170384420 w 5255"/>
              <a:gd name="T5" fmla="*/ 0 h 4551"/>
              <a:gd name="T6" fmla="*/ 511023627 w 5255"/>
              <a:gd name="T7" fmla="*/ 0 h 4551"/>
              <a:gd name="T8" fmla="*/ 681278413 w 5255"/>
              <a:gd name="T9" fmla="*/ 294818403 h 4551"/>
              <a:gd name="T10" fmla="*/ 511023627 w 5255"/>
              <a:gd name="T11" fmla="*/ 589636806 h 4551"/>
              <a:gd name="T12" fmla="*/ 170384420 w 5255"/>
              <a:gd name="T13" fmla="*/ 589636806 h 455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55" h="4551">
                <a:moveTo>
                  <a:pt x="1314" y="4550"/>
                </a:moveTo>
                <a:lnTo>
                  <a:pt x="0" y="2275"/>
                </a:lnTo>
                <a:lnTo>
                  <a:pt x="1314" y="0"/>
                </a:lnTo>
                <a:lnTo>
                  <a:pt x="3941" y="0"/>
                </a:lnTo>
                <a:lnTo>
                  <a:pt x="5254" y="2275"/>
                </a:lnTo>
                <a:lnTo>
                  <a:pt x="3941" y="4550"/>
                </a:lnTo>
                <a:lnTo>
                  <a:pt x="1314" y="455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reeform 9">
            <a:extLst>
              <a:ext uri="{FF2B5EF4-FFF2-40B4-BE49-F238E27FC236}">
                <a16:creationId xmlns:a16="http://schemas.microsoft.com/office/drawing/2014/main" id="{008DCAD9-82A7-4150-B6AD-E8040E57B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9914" y="7803284"/>
            <a:ext cx="1509935" cy="1308506"/>
          </a:xfrm>
          <a:custGeom>
            <a:avLst/>
            <a:gdLst>
              <a:gd name="T0" fmla="*/ 138101771 w 4265"/>
              <a:gd name="T1" fmla="*/ 478832392 h 3695"/>
              <a:gd name="T2" fmla="*/ 0 w 4265"/>
              <a:gd name="T3" fmla="*/ 239416016 h 3695"/>
              <a:gd name="T4" fmla="*/ 138101771 w 4265"/>
              <a:gd name="T5" fmla="*/ 0 h 3695"/>
              <a:gd name="T6" fmla="*/ 414305313 w 4265"/>
              <a:gd name="T7" fmla="*/ 0 h 3695"/>
              <a:gd name="T8" fmla="*/ 552407084 w 4265"/>
              <a:gd name="T9" fmla="*/ 239416016 h 3695"/>
              <a:gd name="T10" fmla="*/ 414305313 w 4265"/>
              <a:gd name="T11" fmla="*/ 478832392 h 3695"/>
              <a:gd name="T12" fmla="*/ 138101771 w 4265"/>
              <a:gd name="T13" fmla="*/ 478832392 h 369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65" h="3695">
                <a:moveTo>
                  <a:pt x="1066" y="3694"/>
                </a:moveTo>
                <a:lnTo>
                  <a:pt x="0" y="1847"/>
                </a:lnTo>
                <a:lnTo>
                  <a:pt x="1066" y="0"/>
                </a:lnTo>
                <a:lnTo>
                  <a:pt x="3198" y="0"/>
                </a:lnTo>
                <a:lnTo>
                  <a:pt x="4264" y="1847"/>
                </a:lnTo>
                <a:lnTo>
                  <a:pt x="3198" y="3694"/>
                </a:lnTo>
                <a:lnTo>
                  <a:pt x="1066" y="3694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Flecha: cheurón 90">
            <a:extLst>
              <a:ext uri="{FF2B5EF4-FFF2-40B4-BE49-F238E27FC236}">
                <a16:creationId xmlns:a16="http://schemas.microsoft.com/office/drawing/2014/main" id="{651789B5-060C-448D-A3DB-CB6765857F57}"/>
              </a:ext>
            </a:extLst>
          </p:cNvPr>
          <p:cNvSpPr/>
          <p:nvPr/>
        </p:nvSpPr>
        <p:spPr>
          <a:xfrm>
            <a:off x="3882524" y="7648702"/>
            <a:ext cx="1163575" cy="1612990"/>
          </a:xfrm>
          <a:prstGeom prst="chevron">
            <a:avLst>
              <a:gd name="adj" fmla="val 3965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0" name="Subtitle 2">
            <a:extLst>
              <a:ext uri="{FF2B5EF4-FFF2-40B4-BE49-F238E27FC236}">
                <a16:creationId xmlns:a16="http://schemas.microsoft.com/office/drawing/2014/main" id="{FB21AE44-2661-41BC-981D-8B16BD21D75E}"/>
              </a:ext>
            </a:extLst>
          </p:cNvPr>
          <p:cNvSpPr txBox="1">
            <a:spLocks/>
          </p:cNvSpPr>
          <p:nvPr/>
        </p:nvSpPr>
        <p:spPr>
          <a:xfrm>
            <a:off x="5218648" y="8479428"/>
            <a:ext cx="629191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31" name="TextBox 90">
            <a:extLst>
              <a:ext uri="{FF2B5EF4-FFF2-40B4-BE49-F238E27FC236}">
                <a16:creationId xmlns:a16="http://schemas.microsoft.com/office/drawing/2014/main" id="{B83C1A2B-0903-4DBB-833A-2537D029D1B2}"/>
              </a:ext>
            </a:extLst>
          </p:cNvPr>
          <p:cNvSpPr txBox="1"/>
          <p:nvPr/>
        </p:nvSpPr>
        <p:spPr>
          <a:xfrm>
            <a:off x="5218648" y="7875992"/>
            <a:ext cx="239039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03</a:t>
            </a:r>
          </a:p>
        </p:txBody>
      </p:sp>
      <p:sp>
        <p:nvSpPr>
          <p:cNvPr id="139" name="Shape 2569">
            <a:extLst>
              <a:ext uri="{FF2B5EF4-FFF2-40B4-BE49-F238E27FC236}">
                <a16:creationId xmlns:a16="http://schemas.microsoft.com/office/drawing/2014/main" id="{3D884874-0CBF-4BD8-BE4D-47194113930E}"/>
              </a:ext>
            </a:extLst>
          </p:cNvPr>
          <p:cNvSpPr>
            <a:spLocks noChangeAspect="1"/>
          </p:cNvSpPr>
          <p:nvPr/>
        </p:nvSpPr>
        <p:spPr>
          <a:xfrm>
            <a:off x="2975554" y="8178203"/>
            <a:ext cx="558655" cy="5586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18655" y="20618"/>
                </a:moveTo>
                <a:lnTo>
                  <a:pt x="2945" y="20618"/>
                </a:lnTo>
                <a:lnTo>
                  <a:pt x="2945" y="9818"/>
                </a:lnTo>
                <a:lnTo>
                  <a:pt x="18655" y="9818"/>
                </a:lnTo>
                <a:cubicBezTo>
                  <a:pt x="18655" y="9818"/>
                  <a:pt x="18655" y="20618"/>
                  <a:pt x="18655" y="20618"/>
                </a:cubicBezTo>
                <a:close/>
                <a:moveTo>
                  <a:pt x="3927" y="982"/>
                </a:moveTo>
                <a:lnTo>
                  <a:pt x="11782" y="982"/>
                </a:lnTo>
                <a:lnTo>
                  <a:pt x="11782" y="3436"/>
                </a:lnTo>
                <a:cubicBezTo>
                  <a:pt x="11782" y="3708"/>
                  <a:pt x="12002" y="3927"/>
                  <a:pt x="12273" y="3927"/>
                </a:cubicBezTo>
                <a:lnTo>
                  <a:pt x="14727" y="3927"/>
                </a:lnTo>
                <a:lnTo>
                  <a:pt x="14727" y="5891"/>
                </a:lnTo>
                <a:lnTo>
                  <a:pt x="3927" y="5891"/>
                </a:lnTo>
                <a:cubicBezTo>
                  <a:pt x="3927" y="5891"/>
                  <a:pt x="3927" y="982"/>
                  <a:pt x="3927" y="982"/>
                </a:cubicBezTo>
                <a:close/>
                <a:moveTo>
                  <a:pt x="12764" y="1473"/>
                </a:moveTo>
                <a:lnTo>
                  <a:pt x="14236" y="2945"/>
                </a:lnTo>
                <a:lnTo>
                  <a:pt x="12764" y="2945"/>
                </a:lnTo>
                <a:cubicBezTo>
                  <a:pt x="12764" y="2945"/>
                  <a:pt x="12764" y="1473"/>
                  <a:pt x="12764" y="1473"/>
                </a:cubicBezTo>
                <a:close/>
                <a:moveTo>
                  <a:pt x="17673" y="1964"/>
                </a:moveTo>
                <a:lnTo>
                  <a:pt x="17673" y="5891"/>
                </a:lnTo>
                <a:lnTo>
                  <a:pt x="15709" y="5891"/>
                </a:lnTo>
                <a:lnTo>
                  <a:pt x="15709" y="2945"/>
                </a:lnTo>
                <a:lnTo>
                  <a:pt x="14727" y="1964"/>
                </a:lnTo>
                <a:cubicBezTo>
                  <a:pt x="14727" y="1964"/>
                  <a:pt x="17673" y="1964"/>
                  <a:pt x="17673" y="1964"/>
                </a:cubicBezTo>
                <a:close/>
                <a:moveTo>
                  <a:pt x="20618" y="5891"/>
                </a:moveTo>
                <a:lnTo>
                  <a:pt x="18655" y="5891"/>
                </a:lnTo>
                <a:lnTo>
                  <a:pt x="18655" y="1964"/>
                </a:lnTo>
                <a:cubicBezTo>
                  <a:pt x="18655" y="1422"/>
                  <a:pt x="18215" y="982"/>
                  <a:pt x="17673" y="982"/>
                </a:cubicBezTo>
                <a:lnTo>
                  <a:pt x="13745" y="982"/>
                </a:lnTo>
                <a:lnTo>
                  <a:pt x="12764" y="0"/>
                </a:lnTo>
                <a:lnTo>
                  <a:pt x="3927" y="0"/>
                </a:lnTo>
                <a:cubicBezTo>
                  <a:pt x="3385" y="0"/>
                  <a:pt x="2945" y="440"/>
                  <a:pt x="2945" y="982"/>
                </a:cubicBezTo>
                <a:lnTo>
                  <a:pt x="2945" y="5891"/>
                </a:ln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9"/>
                  <a:pt x="440" y="9818"/>
                  <a:pt x="982" y="9818"/>
                </a:cubicBezTo>
                <a:lnTo>
                  <a:pt x="1964" y="9818"/>
                </a:lnTo>
                <a:lnTo>
                  <a:pt x="1964" y="20618"/>
                </a:lnTo>
                <a:cubicBezTo>
                  <a:pt x="1964" y="21160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60"/>
                  <a:pt x="19636" y="20618"/>
                </a:cubicBezTo>
                <a:lnTo>
                  <a:pt x="19636" y="9818"/>
                </a:lnTo>
                <a:lnTo>
                  <a:pt x="20618" y="9818"/>
                </a:lnTo>
                <a:cubicBezTo>
                  <a:pt x="21160" y="9818"/>
                  <a:pt x="21600" y="9379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7855" y="12763"/>
                </a:moveTo>
                <a:lnTo>
                  <a:pt x="13745" y="12763"/>
                </a:lnTo>
                <a:lnTo>
                  <a:pt x="13745" y="13745"/>
                </a:lnTo>
                <a:lnTo>
                  <a:pt x="7855" y="13745"/>
                </a:lnTo>
                <a:cubicBezTo>
                  <a:pt x="7855" y="13745"/>
                  <a:pt x="7855" y="12763"/>
                  <a:pt x="7855" y="12763"/>
                </a:cubicBezTo>
                <a:close/>
                <a:moveTo>
                  <a:pt x="7855" y="14727"/>
                </a:moveTo>
                <a:lnTo>
                  <a:pt x="13745" y="14727"/>
                </a:lnTo>
                <a:cubicBezTo>
                  <a:pt x="14287" y="14727"/>
                  <a:pt x="14727" y="14287"/>
                  <a:pt x="14727" y="13745"/>
                </a:cubicBezTo>
                <a:lnTo>
                  <a:pt x="14727" y="12763"/>
                </a:lnTo>
                <a:cubicBezTo>
                  <a:pt x="14727" y="12221"/>
                  <a:pt x="14287" y="11782"/>
                  <a:pt x="13745" y="11782"/>
                </a:cubicBezTo>
                <a:lnTo>
                  <a:pt x="7855" y="11782"/>
                </a:lnTo>
                <a:cubicBezTo>
                  <a:pt x="7313" y="11782"/>
                  <a:pt x="6873" y="12221"/>
                  <a:pt x="6873" y="12763"/>
                </a:cubicBezTo>
                <a:lnTo>
                  <a:pt x="6873" y="13745"/>
                </a:lnTo>
                <a:cubicBezTo>
                  <a:pt x="6873" y="14287"/>
                  <a:pt x="7313" y="14727"/>
                  <a:pt x="7855" y="14727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2" name="Freeform 8">
            <a:extLst>
              <a:ext uri="{FF2B5EF4-FFF2-40B4-BE49-F238E27FC236}">
                <a16:creationId xmlns:a16="http://schemas.microsoft.com/office/drawing/2014/main" id="{ECB68F07-0700-435B-BFEC-791E7E264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5030" y="5878083"/>
            <a:ext cx="1861265" cy="1611430"/>
          </a:xfrm>
          <a:custGeom>
            <a:avLst/>
            <a:gdLst>
              <a:gd name="T0" fmla="*/ 170384420 w 5255"/>
              <a:gd name="T1" fmla="*/ 589636806 h 4551"/>
              <a:gd name="T2" fmla="*/ 0 w 5255"/>
              <a:gd name="T3" fmla="*/ 294818403 h 4551"/>
              <a:gd name="T4" fmla="*/ 170384420 w 5255"/>
              <a:gd name="T5" fmla="*/ 0 h 4551"/>
              <a:gd name="T6" fmla="*/ 511023627 w 5255"/>
              <a:gd name="T7" fmla="*/ 0 h 4551"/>
              <a:gd name="T8" fmla="*/ 681278413 w 5255"/>
              <a:gd name="T9" fmla="*/ 294818403 h 4551"/>
              <a:gd name="T10" fmla="*/ 511023627 w 5255"/>
              <a:gd name="T11" fmla="*/ 589636806 h 4551"/>
              <a:gd name="T12" fmla="*/ 170384420 w 5255"/>
              <a:gd name="T13" fmla="*/ 589636806 h 455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55" h="4551">
                <a:moveTo>
                  <a:pt x="1314" y="4550"/>
                </a:moveTo>
                <a:lnTo>
                  <a:pt x="0" y="2275"/>
                </a:lnTo>
                <a:lnTo>
                  <a:pt x="1314" y="0"/>
                </a:lnTo>
                <a:lnTo>
                  <a:pt x="3941" y="0"/>
                </a:lnTo>
                <a:lnTo>
                  <a:pt x="5254" y="2275"/>
                </a:lnTo>
                <a:lnTo>
                  <a:pt x="3941" y="4550"/>
                </a:lnTo>
                <a:lnTo>
                  <a:pt x="1314" y="455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9">
            <a:extLst>
              <a:ext uri="{FF2B5EF4-FFF2-40B4-BE49-F238E27FC236}">
                <a16:creationId xmlns:a16="http://schemas.microsoft.com/office/drawing/2014/main" id="{280CEC23-DB9B-4602-B2DF-F2592EB82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9914" y="6029545"/>
            <a:ext cx="1509935" cy="1308506"/>
          </a:xfrm>
          <a:custGeom>
            <a:avLst/>
            <a:gdLst>
              <a:gd name="T0" fmla="*/ 138101771 w 4265"/>
              <a:gd name="T1" fmla="*/ 478832392 h 3695"/>
              <a:gd name="T2" fmla="*/ 0 w 4265"/>
              <a:gd name="T3" fmla="*/ 239416016 h 3695"/>
              <a:gd name="T4" fmla="*/ 138101771 w 4265"/>
              <a:gd name="T5" fmla="*/ 0 h 3695"/>
              <a:gd name="T6" fmla="*/ 414305313 w 4265"/>
              <a:gd name="T7" fmla="*/ 0 h 3695"/>
              <a:gd name="T8" fmla="*/ 552407084 w 4265"/>
              <a:gd name="T9" fmla="*/ 239416016 h 3695"/>
              <a:gd name="T10" fmla="*/ 414305313 w 4265"/>
              <a:gd name="T11" fmla="*/ 478832392 h 3695"/>
              <a:gd name="T12" fmla="*/ 138101771 w 4265"/>
              <a:gd name="T13" fmla="*/ 478832392 h 369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65" h="3695">
                <a:moveTo>
                  <a:pt x="1066" y="3694"/>
                </a:moveTo>
                <a:lnTo>
                  <a:pt x="0" y="1847"/>
                </a:lnTo>
                <a:lnTo>
                  <a:pt x="1066" y="0"/>
                </a:lnTo>
                <a:lnTo>
                  <a:pt x="3198" y="0"/>
                </a:lnTo>
                <a:lnTo>
                  <a:pt x="4264" y="1847"/>
                </a:lnTo>
                <a:lnTo>
                  <a:pt x="3198" y="3694"/>
                </a:lnTo>
                <a:lnTo>
                  <a:pt x="1066" y="3694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Flecha: cheurón 84">
            <a:extLst>
              <a:ext uri="{FF2B5EF4-FFF2-40B4-BE49-F238E27FC236}">
                <a16:creationId xmlns:a16="http://schemas.microsoft.com/office/drawing/2014/main" id="{F703E1A6-0562-4C1E-A3F8-85B5BC3691B2}"/>
              </a:ext>
            </a:extLst>
          </p:cNvPr>
          <p:cNvSpPr/>
          <p:nvPr/>
        </p:nvSpPr>
        <p:spPr>
          <a:xfrm>
            <a:off x="3882524" y="5874963"/>
            <a:ext cx="1163575" cy="1612990"/>
          </a:xfrm>
          <a:prstGeom prst="chevron">
            <a:avLst>
              <a:gd name="adj" fmla="val 3965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7" name="Subtitle 2">
            <a:extLst>
              <a:ext uri="{FF2B5EF4-FFF2-40B4-BE49-F238E27FC236}">
                <a16:creationId xmlns:a16="http://schemas.microsoft.com/office/drawing/2014/main" id="{9557F288-3607-48C0-8486-C7F4D4EB6A78}"/>
              </a:ext>
            </a:extLst>
          </p:cNvPr>
          <p:cNvSpPr txBox="1">
            <a:spLocks/>
          </p:cNvSpPr>
          <p:nvPr/>
        </p:nvSpPr>
        <p:spPr>
          <a:xfrm>
            <a:off x="5218650" y="6698450"/>
            <a:ext cx="629191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28" name="TextBox 90">
            <a:extLst>
              <a:ext uri="{FF2B5EF4-FFF2-40B4-BE49-F238E27FC236}">
                <a16:creationId xmlns:a16="http://schemas.microsoft.com/office/drawing/2014/main" id="{C0C1B10F-EABB-47E8-AB95-B60A6286C39B}"/>
              </a:ext>
            </a:extLst>
          </p:cNvPr>
          <p:cNvSpPr txBox="1"/>
          <p:nvPr/>
        </p:nvSpPr>
        <p:spPr>
          <a:xfrm>
            <a:off x="5218650" y="6095014"/>
            <a:ext cx="23807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02</a:t>
            </a:r>
          </a:p>
        </p:txBody>
      </p:sp>
      <p:sp>
        <p:nvSpPr>
          <p:cNvPr id="140" name="Shape 2591">
            <a:extLst>
              <a:ext uri="{FF2B5EF4-FFF2-40B4-BE49-F238E27FC236}">
                <a16:creationId xmlns:a16="http://schemas.microsoft.com/office/drawing/2014/main" id="{ED86245E-FA1E-418F-BD6C-F9CC19DD192C}"/>
              </a:ext>
            </a:extLst>
          </p:cNvPr>
          <p:cNvSpPr>
            <a:spLocks noChangeAspect="1"/>
          </p:cNvSpPr>
          <p:nvPr/>
        </p:nvSpPr>
        <p:spPr>
          <a:xfrm>
            <a:off x="2975554" y="640447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3" name="Freeform 8">
            <a:extLst>
              <a:ext uri="{FF2B5EF4-FFF2-40B4-BE49-F238E27FC236}">
                <a16:creationId xmlns:a16="http://schemas.microsoft.com/office/drawing/2014/main" id="{26AAE35A-2E12-44B5-8918-DE6879564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6593" y="9425561"/>
            <a:ext cx="1861265" cy="1611430"/>
          </a:xfrm>
          <a:custGeom>
            <a:avLst/>
            <a:gdLst>
              <a:gd name="T0" fmla="*/ 170384420 w 5255"/>
              <a:gd name="T1" fmla="*/ 589636806 h 4551"/>
              <a:gd name="T2" fmla="*/ 0 w 5255"/>
              <a:gd name="T3" fmla="*/ 294818403 h 4551"/>
              <a:gd name="T4" fmla="*/ 170384420 w 5255"/>
              <a:gd name="T5" fmla="*/ 0 h 4551"/>
              <a:gd name="T6" fmla="*/ 511023627 w 5255"/>
              <a:gd name="T7" fmla="*/ 0 h 4551"/>
              <a:gd name="T8" fmla="*/ 681278413 w 5255"/>
              <a:gd name="T9" fmla="*/ 294818403 h 4551"/>
              <a:gd name="T10" fmla="*/ 511023627 w 5255"/>
              <a:gd name="T11" fmla="*/ 589636806 h 4551"/>
              <a:gd name="T12" fmla="*/ 170384420 w 5255"/>
              <a:gd name="T13" fmla="*/ 589636806 h 455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55" h="4551">
                <a:moveTo>
                  <a:pt x="1314" y="4550"/>
                </a:moveTo>
                <a:lnTo>
                  <a:pt x="0" y="2275"/>
                </a:lnTo>
                <a:lnTo>
                  <a:pt x="1314" y="0"/>
                </a:lnTo>
                <a:lnTo>
                  <a:pt x="3941" y="0"/>
                </a:lnTo>
                <a:lnTo>
                  <a:pt x="5254" y="2275"/>
                </a:lnTo>
                <a:lnTo>
                  <a:pt x="3941" y="4550"/>
                </a:lnTo>
                <a:lnTo>
                  <a:pt x="1314" y="455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" name="Freeform 9">
            <a:extLst>
              <a:ext uri="{FF2B5EF4-FFF2-40B4-BE49-F238E27FC236}">
                <a16:creationId xmlns:a16="http://schemas.microsoft.com/office/drawing/2014/main" id="{D39F2D4A-CB1D-4726-AE8D-677BAB5DF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1477" y="9577023"/>
            <a:ext cx="1509935" cy="1308506"/>
          </a:xfrm>
          <a:custGeom>
            <a:avLst/>
            <a:gdLst>
              <a:gd name="T0" fmla="*/ 138101771 w 4265"/>
              <a:gd name="T1" fmla="*/ 478832392 h 3695"/>
              <a:gd name="T2" fmla="*/ 0 w 4265"/>
              <a:gd name="T3" fmla="*/ 239416016 h 3695"/>
              <a:gd name="T4" fmla="*/ 138101771 w 4265"/>
              <a:gd name="T5" fmla="*/ 0 h 3695"/>
              <a:gd name="T6" fmla="*/ 414305313 w 4265"/>
              <a:gd name="T7" fmla="*/ 0 h 3695"/>
              <a:gd name="T8" fmla="*/ 552407084 w 4265"/>
              <a:gd name="T9" fmla="*/ 239416016 h 3695"/>
              <a:gd name="T10" fmla="*/ 414305313 w 4265"/>
              <a:gd name="T11" fmla="*/ 478832392 h 3695"/>
              <a:gd name="T12" fmla="*/ 138101771 w 4265"/>
              <a:gd name="T13" fmla="*/ 478832392 h 369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65" h="3695">
                <a:moveTo>
                  <a:pt x="1066" y="3694"/>
                </a:moveTo>
                <a:lnTo>
                  <a:pt x="0" y="1847"/>
                </a:lnTo>
                <a:lnTo>
                  <a:pt x="1066" y="0"/>
                </a:lnTo>
                <a:lnTo>
                  <a:pt x="3198" y="0"/>
                </a:lnTo>
                <a:lnTo>
                  <a:pt x="4264" y="1847"/>
                </a:lnTo>
                <a:lnTo>
                  <a:pt x="3198" y="3694"/>
                </a:lnTo>
                <a:lnTo>
                  <a:pt x="1066" y="3694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Flecha: cheurón 114">
            <a:extLst>
              <a:ext uri="{FF2B5EF4-FFF2-40B4-BE49-F238E27FC236}">
                <a16:creationId xmlns:a16="http://schemas.microsoft.com/office/drawing/2014/main" id="{F1617ED7-084B-4956-8FA5-3B5D2F3334A8}"/>
              </a:ext>
            </a:extLst>
          </p:cNvPr>
          <p:cNvSpPr/>
          <p:nvPr/>
        </p:nvSpPr>
        <p:spPr>
          <a:xfrm>
            <a:off x="3884087" y="9422441"/>
            <a:ext cx="1163575" cy="1612990"/>
          </a:xfrm>
          <a:prstGeom prst="chevron">
            <a:avLst>
              <a:gd name="adj" fmla="val 3965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3" name="Subtitle 2">
            <a:extLst>
              <a:ext uri="{FF2B5EF4-FFF2-40B4-BE49-F238E27FC236}">
                <a16:creationId xmlns:a16="http://schemas.microsoft.com/office/drawing/2014/main" id="{3E898E1F-1762-44A4-8779-CBD436A689DA}"/>
              </a:ext>
            </a:extLst>
          </p:cNvPr>
          <p:cNvSpPr txBox="1">
            <a:spLocks/>
          </p:cNvSpPr>
          <p:nvPr/>
        </p:nvSpPr>
        <p:spPr>
          <a:xfrm>
            <a:off x="5218649" y="10240654"/>
            <a:ext cx="629191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34" name="TextBox 90">
            <a:extLst>
              <a:ext uri="{FF2B5EF4-FFF2-40B4-BE49-F238E27FC236}">
                <a16:creationId xmlns:a16="http://schemas.microsoft.com/office/drawing/2014/main" id="{80CA9648-3502-4A8A-9E49-63AE3C8FE765}"/>
              </a:ext>
            </a:extLst>
          </p:cNvPr>
          <p:cNvSpPr txBox="1"/>
          <p:nvPr/>
        </p:nvSpPr>
        <p:spPr>
          <a:xfrm>
            <a:off x="5218649" y="9637218"/>
            <a:ext cx="241604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04</a:t>
            </a:r>
          </a:p>
        </p:txBody>
      </p:sp>
      <p:sp>
        <p:nvSpPr>
          <p:cNvPr id="141" name="Shape 2618">
            <a:extLst>
              <a:ext uri="{FF2B5EF4-FFF2-40B4-BE49-F238E27FC236}">
                <a16:creationId xmlns:a16="http://schemas.microsoft.com/office/drawing/2014/main" id="{A362F720-D67D-4DDB-A9E7-A9067B3BC80F}"/>
              </a:ext>
            </a:extLst>
          </p:cNvPr>
          <p:cNvSpPr>
            <a:spLocks noChangeAspect="1"/>
          </p:cNvSpPr>
          <p:nvPr/>
        </p:nvSpPr>
        <p:spPr>
          <a:xfrm>
            <a:off x="2977143" y="9951936"/>
            <a:ext cx="558602" cy="5586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359A1F80-EA7B-4961-BC18-079749C04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6592" y="4104344"/>
            <a:ext cx="1861265" cy="1611430"/>
          </a:xfrm>
          <a:custGeom>
            <a:avLst/>
            <a:gdLst>
              <a:gd name="T0" fmla="*/ 170384420 w 5255"/>
              <a:gd name="T1" fmla="*/ 589636806 h 4551"/>
              <a:gd name="T2" fmla="*/ 0 w 5255"/>
              <a:gd name="T3" fmla="*/ 294818403 h 4551"/>
              <a:gd name="T4" fmla="*/ 170384420 w 5255"/>
              <a:gd name="T5" fmla="*/ 0 h 4551"/>
              <a:gd name="T6" fmla="*/ 511023627 w 5255"/>
              <a:gd name="T7" fmla="*/ 0 h 4551"/>
              <a:gd name="T8" fmla="*/ 681278413 w 5255"/>
              <a:gd name="T9" fmla="*/ 294818403 h 4551"/>
              <a:gd name="T10" fmla="*/ 511023627 w 5255"/>
              <a:gd name="T11" fmla="*/ 589636806 h 4551"/>
              <a:gd name="T12" fmla="*/ 170384420 w 5255"/>
              <a:gd name="T13" fmla="*/ 589636806 h 455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55" h="4551">
                <a:moveTo>
                  <a:pt x="1314" y="4550"/>
                </a:moveTo>
                <a:lnTo>
                  <a:pt x="0" y="2275"/>
                </a:lnTo>
                <a:lnTo>
                  <a:pt x="1314" y="0"/>
                </a:lnTo>
                <a:lnTo>
                  <a:pt x="3941" y="0"/>
                </a:lnTo>
                <a:lnTo>
                  <a:pt x="5254" y="2275"/>
                </a:lnTo>
                <a:lnTo>
                  <a:pt x="3941" y="4550"/>
                </a:lnTo>
                <a:lnTo>
                  <a:pt x="1314" y="455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74E45467-905B-462E-BF1F-DDD9683E3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1476" y="4255806"/>
            <a:ext cx="1509935" cy="1308506"/>
          </a:xfrm>
          <a:custGeom>
            <a:avLst/>
            <a:gdLst>
              <a:gd name="T0" fmla="*/ 138101771 w 4265"/>
              <a:gd name="T1" fmla="*/ 478832392 h 3695"/>
              <a:gd name="T2" fmla="*/ 0 w 4265"/>
              <a:gd name="T3" fmla="*/ 239416016 h 3695"/>
              <a:gd name="T4" fmla="*/ 138101771 w 4265"/>
              <a:gd name="T5" fmla="*/ 0 h 3695"/>
              <a:gd name="T6" fmla="*/ 414305313 w 4265"/>
              <a:gd name="T7" fmla="*/ 0 h 3695"/>
              <a:gd name="T8" fmla="*/ 552407084 w 4265"/>
              <a:gd name="T9" fmla="*/ 239416016 h 3695"/>
              <a:gd name="T10" fmla="*/ 414305313 w 4265"/>
              <a:gd name="T11" fmla="*/ 478832392 h 3695"/>
              <a:gd name="T12" fmla="*/ 138101771 w 4265"/>
              <a:gd name="T13" fmla="*/ 478832392 h 369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65" h="3695">
                <a:moveTo>
                  <a:pt x="1066" y="3694"/>
                </a:moveTo>
                <a:lnTo>
                  <a:pt x="0" y="1847"/>
                </a:lnTo>
                <a:lnTo>
                  <a:pt x="1066" y="0"/>
                </a:lnTo>
                <a:lnTo>
                  <a:pt x="3198" y="0"/>
                </a:lnTo>
                <a:lnTo>
                  <a:pt x="4264" y="1847"/>
                </a:lnTo>
                <a:lnTo>
                  <a:pt x="3198" y="3694"/>
                </a:lnTo>
                <a:lnTo>
                  <a:pt x="1066" y="3694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Flecha: cheurón 79">
            <a:extLst>
              <a:ext uri="{FF2B5EF4-FFF2-40B4-BE49-F238E27FC236}">
                <a16:creationId xmlns:a16="http://schemas.microsoft.com/office/drawing/2014/main" id="{47CDB615-EBD9-4BC5-9559-5E4517C9A783}"/>
              </a:ext>
            </a:extLst>
          </p:cNvPr>
          <p:cNvSpPr/>
          <p:nvPr/>
        </p:nvSpPr>
        <p:spPr>
          <a:xfrm>
            <a:off x="3884087" y="4101223"/>
            <a:ext cx="1163575" cy="1612990"/>
          </a:xfrm>
          <a:prstGeom prst="chevron">
            <a:avLst>
              <a:gd name="adj" fmla="val 3965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9" name="Subtitle 2">
            <a:extLst>
              <a:ext uri="{FF2B5EF4-FFF2-40B4-BE49-F238E27FC236}">
                <a16:creationId xmlns:a16="http://schemas.microsoft.com/office/drawing/2014/main" id="{31D187FF-012E-48A2-867E-96C4CEF31B3F}"/>
              </a:ext>
            </a:extLst>
          </p:cNvPr>
          <p:cNvSpPr txBox="1">
            <a:spLocks/>
          </p:cNvSpPr>
          <p:nvPr/>
        </p:nvSpPr>
        <p:spPr>
          <a:xfrm>
            <a:off x="5218650" y="4927160"/>
            <a:ext cx="629191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20" name="TextBox 90">
            <a:extLst>
              <a:ext uri="{FF2B5EF4-FFF2-40B4-BE49-F238E27FC236}">
                <a16:creationId xmlns:a16="http://schemas.microsoft.com/office/drawing/2014/main" id="{80FA52E5-A64B-45BA-A01E-50D076F0F69C}"/>
              </a:ext>
            </a:extLst>
          </p:cNvPr>
          <p:cNvSpPr txBox="1"/>
          <p:nvPr/>
        </p:nvSpPr>
        <p:spPr>
          <a:xfrm>
            <a:off x="5218650" y="4323724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142" name="Shape 2623">
            <a:extLst>
              <a:ext uri="{FF2B5EF4-FFF2-40B4-BE49-F238E27FC236}">
                <a16:creationId xmlns:a16="http://schemas.microsoft.com/office/drawing/2014/main" id="{0B483617-92A4-44C5-BAD9-991A1197FE65}"/>
              </a:ext>
            </a:extLst>
          </p:cNvPr>
          <p:cNvSpPr>
            <a:spLocks noChangeAspect="1"/>
          </p:cNvSpPr>
          <p:nvPr/>
        </p:nvSpPr>
        <p:spPr>
          <a:xfrm>
            <a:off x="2977116" y="463073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9" name="Flecha: cheurón 218">
            <a:extLst>
              <a:ext uri="{FF2B5EF4-FFF2-40B4-BE49-F238E27FC236}">
                <a16:creationId xmlns:a16="http://schemas.microsoft.com/office/drawing/2014/main" id="{08A74899-7EA7-4D35-A681-D7CCCDC79C4D}"/>
              </a:ext>
            </a:extLst>
          </p:cNvPr>
          <p:cNvSpPr/>
          <p:nvPr/>
        </p:nvSpPr>
        <p:spPr>
          <a:xfrm>
            <a:off x="5334969" y="2817188"/>
            <a:ext cx="3167215" cy="872237"/>
          </a:xfrm>
          <a:prstGeom prst="chevron">
            <a:avLst>
              <a:gd name="adj" fmla="val 3965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8" name="TextBox 90">
            <a:extLst>
              <a:ext uri="{FF2B5EF4-FFF2-40B4-BE49-F238E27FC236}">
                <a16:creationId xmlns:a16="http://schemas.microsoft.com/office/drawing/2014/main" id="{E92395C3-68DE-4227-90EB-53CC19EABF08}"/>
              </a:ext>
            </a:extLst>
          </p:cNvPr>
          <p:cNvSpPr txBox="1"/>
          <p:nvPr/>
        </p:nvSpPr>
        <p:spPr>
          <a:xfrm>
            <a:off x="5927760" y="2960919"/>
            <a:ext cx="198163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A</a:t>
            </a:r>
          </a:p>
        </p:txBody>
      </p:sp>
      <p:sp>
        <p:nvSpPr>
          <p:cNvPr id="260" name="Freeform 8">
            <a:extLst>
              <a:ext uri="{FF2B5EF4-FFF2-40B4-BE49-F238E27FC236}">
                <a16:creationId xmlns:a16="http://schemas.microsoft.com/office/drawing/2014/main" id="{6DC41D8B-A55C-4196-959A-AA6A10CC677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189794" y="11200237"/>
            <a:ext cx="1861265" cy="1611430"/>
          </a:xfrm>
          <a:custGeom>
            <a:avLst/>
            <a:gdLst>
              <a:gd name="T0" fmla="*/ 170384420 w 5255"/>
              <a:gd name="T1" fmla="*/ 589636806 h 4551"/>
              <a:gd name="T2" fmla="*/ 0 w 5255"/>
              <a:gd name="T3" fmla="*/ 294818403 h 4551"/>
              <a:gd name="T4" fmla="*/ 170384420 w 5255"/>
              <a:gd name="T5" fmla="*/ 0 h 4551"/>
              <a:gd name="T6" fmla="*/ 511023627 w 5255"/>
              <a:gd name="T7" fmla="*/ 0 h 4551"/>
              <a:gd name="T8" fmla="*/ 681278413 w 5255"/>
              <a:gd name="T9" fmla="*/ 294818403 h 4551"/>
              <a:gd name="T10" fmla="*/ 511023627 w 5255"/>
              <a:gd name="T11" fmla="*/ 589636806 h 4551"/>
              <a:gd name="T12" fmla="*/ 170384420 w 5255"/>
              <a:gd name="T13" fmla="*/ 589636806 h 455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55" h="4551">
                <a:moveTo>
                  <a:pt x="1314" y="4550"/>
                </a:moveTo>
                <a:lnTo>
                  <a:pt x="0" y="2275"/>
                </a:lnTo>
                <a:lnTo>
                  <a:pt x="1314" y="0"/>
                </a:lnTo>
                <a:lnTo>
                  <a:pt x="3941" y="0"/>
                </a:lnTo>
                <a:lnTo>
                  <a:pt x="5254" y="2275"/>
                </a:lnTo>
                <a:lnTo>
                  <a:pt x="3941" y="4550"/>
                </a:lnTo>
                <a:lnTo>
                  <a:pt x="1314" y="455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1" name="Freeform 9">
            <a:extLst>
              <a:ext uri="{FF2B5EF4-FFF2-40B4-BE49-F238E27FC236}">
                <a16:creationId xmlns:a16="http://schemas.microsoft.com/office/drawing/2014/main" id="{77CF6507-DDD4-4AA4-8182-22BF14A7296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366240" y="11351699"/>
            <a:ext cx="1509935" cy="1308506"/>
          </a:xfrm>
          <a:custGeom>
            <a:avLst/>
            <a:gdLst>
              <a:gd name="T0" fmla="*/ 138101771 w 4265"/>
              <a:gd name="T1" fmla="*/ 478832392 h 3695"/>
              <a:gd name="T2" fmla="*/ 0 w 4265"/>
              <a:gd name="T3" fmla="*/ 239416016 h 3695"/>
              <a:gd name="T4" fmla="*/ 138101771 w 4265"/>
              <a:gd name="T5" fmla="*/ 0 h 3695"/>
              <a:gd name="T6" fmla="*/ 414305313 w 4265"/>
              <a:gd name="T7" fmla="*/ 0 h 3695"/>
              <a:gd name="T8" fmla="*/ 552407084 w 4265"/>
              <a:gd name="T9" fmla="*/ 239416016 h 3695"/>
              <a:gd name="T10" fmla="*/ 414305313 w 4265"/>
              <a:gd name="T11" fmla="*/ 478832392 h 3695"/>
              <a:gd name="T12" fmla="*/ 138101771 w 4265"/>
              <a:gd name="T13" fmla="*/ 478832392 h 369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65" h="3695">
                <a:moveTo>
                  <a:pt x="1066" y="3694"/>
                </a:moveTo>
                <a:lnTo>
                  <a:pt x="0" y="1847"/>
                </a:lnTo>
                <a:lnTo>
                  <a:pt x="1066" y="0"/>
                </a:lnTo>
                <a:lnTo>
                  <a:pt x="3198" y="0"/>
                </a:lnTo>
                <a:lnTo>
                  <a:pt x="4264" y="1847"/>
                </a:lnTo>
                <a:lnTo>
                  <a:pt x="3198" y="3694"/>
                </a:lnTo>
                <a:lnTo>
                  <a:pt x="1066" y="3694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" name="Flecha: cheurón 261">
            <a:extLst>
              <a:ext uri="{FF2B5EF4-FFF2-40B4-BE49-F238E27FC236}">
                <a16:creationId xmlns:a16="http://schemas.microsoft.com/office/drawing/2014/main" id="{1DC5AE27-D43F-4565-B7B3-8A12961D99E0}"/>
              </a:ext>
            </a:extLst>
          </p:cNvPr>
          <p:cNvSpPr/>
          <p:nvPr/>
        </p:nvSpPr>
        <p:spPr>
          <a:xfrm flipH="1">
            <a:off x="19329990" y="11197117"/>
            <a:ext cx="1163575" cy="1612990"/>
          </a:xfrm>
          <a:prstGeom prst="chevron">
            <a:avLst>
              <a:gd name="adj" fmla="val 3965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>
              <a:solidFill>
                <a:schemeClr val="tx1"/>
              </a:solidFill>
            </a:endParaRPr>
          </a:p>
        </p:txBody>
      </p:sp>
      <p:sp>
        <p:nvSpPr>
          <p:cNvPr id="263" name="Subtitle 2">
            <a:extLst>
              <a:ext uri="{FF2B5EF4-FFF2-40B4-BE49-F238E27FC236}">
                <a16:creationId xmlns:a16="http://schemas.microsoft.com/office/drawing/2014/main" id="{2D755AEA-260A-4F4A-8E56-4DC143F4EDC2}"/>
              </a:ext>
            </a:extLst>
          </p:cNvPr>
          <p:cNvSpPr txBox="1">
            <a:spLocks/>
          </p:cNvSpPr>
          <p:nvPr/>
        </p:nvSpPr>
        <p:spPr>
          <a:xfrm flipH="1">
            <a:off x="12867094" y="12020604"/>
            <a:ext cx="629191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64" name="TextBox 90">
            <a:extLst>
              <a:ext uri="{FF2B5EF4-FFF2-40B4-BE49-F238E27FC236}">
                <a16:creationId xmlns:a16="http://schemas.microsoft.com/office/drawing/2014/main" id="{99250C8B-77F9-4383-9E26-ADD739995A8A}"/>
              </a:ext>
            </a:extLst>
          </p:cNvPr>
          <p:cNvSpPr txBox="1"/>
          <p:nvPr/>
        </p:nvSpPr>
        <p:spPr>
          <a:xfrm flipH="1">
            <a:off x="16749371" y="11417168"/>
            <a:ext cx="240963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05</a:t>
            </a:r>
          </a:p>
        </p:txBody>
      </p:sp>
      <p:sp>
        <p:nvSpPr>
          <p:cNvPr id="265" name="Shape 2546">
            <a:extLst>
              <a:ext uri="{FF2B5EF4-FFF2-40B4-BE49-F238E27FC236}">
                <a16:creationId xmlns:a16="http://schemas.microsoft.com/office/drawing/2014/main" id="{0D6D9653-44C9-4838-A736-2CBFC76E3B65}"/>
              </a:ext>
            </a:extLst>
          </p:cNvPr>
          <p:cNvSpPr>
            <a:spLocks noChangeAspect="1"/>
          </p:cNvSpPr>
          <p:nvPr/>
        </p:nvSpPr>
        <p:spPr>
          <a:xfrm>
            <a:off x="20841880" y="11777411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4" name="Freeform 8">
            <a:extLst>
              <a:ext uri="{FF2B5EF4-FFF2-40B4-BE49-F238E27FC236}">
                <a16:creationId xmlns:a16="http://schemas.microsoft.com/office/drawing/2014/main" id="{8D1C1059-00F0-42A4-9EE4-8A7A8D636A1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191357" y="7652760"/>
            <a:ext cx="1861265" cy="1611430"/>
          </a:xfrm>
          <a:custGeom>
            <a:avLst/>
            <a:gdLst>
              <a:gd name="T0" fmla="*/ 170384420 w 5255"/>
              <a:gd name="T1" fmla="*/ 589636806 h 4551"/>
              <a:gd name="T2" fmla="*/ 0 w 5255"/>
              <a:gd name="T3" fmla="*/ 294818403 h 4551"/>
              <a:gd name="T4" fmla="*/ 170384420 w 5255"/>
              <a:gd name="T5" fmla="*/ 0 h 4551"/>
              <a:gd name="T6" fmla="*/ 511023627 w 5255"/>
              <a:gd name="T7" fmla="*/ 0 h 4551"/>
              <a:gd name="T8" fmla="*/ 681278413 w 5255"/>
              <a:gd name="T9" fmla="*/ 294818403 h 4551"/>
              <a:gd name="T10" fmla="*/ 511023627 w 5255"/>
              <a:gd name="T11" fmla="*/ 589636806 h 4551"/>
              <a:gd name="T12" fmla="*/ 170384420 w 5255"/>
              <a:gd name="T13" fmla="*/ 589636806 h 455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55" h="4551">
                <a:moveTo>
                  <a:pt x="1314" y="4550"/>
                </a:moveTo>
                <a:lnTo>
                  <a:pt x="0" y="2275"/>
                </a:lnTo>
                <a:lnTo>
                  <a:pt x="1314" y="0"/>
                </a:lnTo>
                <a:lnTo>
                  <a:pt x="3941" y="0"/>
                </a:lnTo>
                <a:lnTo>
                  <a:pt x="5254" y="2275"/>
                </a:lnTo>
                <a:lnTo>
                  <a:pt x="3941" y="4550"/>
                </a:lnTo>
                <a:lnTo>
                  <a:pt x="1314" y="455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" name="Freeform 9">
            <a:extLst>
              <a:ext uri="{FF2B5EF4-FFF2-40B4-BE49-F238E27FC236}">
                <a16:creationId xmlns:a16="http://schemas.microsoft.com/office/drawing/2014/main" id="{EA214123-BC7C-47A5-902F-4B56ED309A2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367803" y="7804222"/>
            <a:ext cx="1509935" cy="1308506"/>
          </a:xfrm>
          <a:custGeom>
            <a:avLst/>
            <a:gdLst>
              <a:gd name="T0" fmla="*/ 138101771 w 4265"/>
              <a:gd name="T1" fmla="*/ 478832392 h 3695"/>
              <a:gd name="T2" fmla="*/ 0 w 4265"/>
              <a:gd name="T3" fmla="*/ 239416016 h 3695"/>
              <a:gd name="T4" fmla="*/ 138101771 w 4265"/>
              <a:gd name="T5" fmla="*/ 0 h 3695"/>
              <a:gd name="T6" fmla="*/ 414305313 w 4265"/>
              <a:gd name="T7" fmla="*/ 0 h 3695"/>
              <a:gd name="T8" fmla="*/ 552407084 w 4265"/>
              <a:gd name="T9" fmla="*/ 239416016 h 3695"/>
              <a:gd name="T10" fmla="*/ 414305313 w 4265"/>
              <a:gd name="T11" fmla="*/ 478832392 h 3695"/>
              <a:gd name="T12" fmla="*/ 138101771 w 4265"/>
              <a:gd name="T13" fmla="*/ 478832392 h 369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65" h="3695">
                <a:moveTo>
                  <a:pt x="1066" y="3694"/>
                </a:moveTo>
                <a:lnTo>
                  <a:pt x="0" y="1847"/>
                </a:lnTo>
                <a:lnTo>
                  <a:pt x="1066" y="0"/>
                </a:lnTo>
                <a:lnTo>
                  <a:pt x="3198" y="0"/>
                </a:lnTo>
                <a:lnTo>
                  <a:pt x="4264" y="1847"/>
                </a:lnTo>
                <a:lnTo>
                  <a:pt x="3198" y="3694"/>
                </a:lnTo>
                <a:lnTo>
                  <a:pt x="1066" y="3694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" name="Flecha: cheurón 255">
            <a:extLst>
              <a:ext uri="{FF2B5EF4-FFF2-40B4-BE49-F238E27FC236}">
                <a16:creationId xmlns:a16="http://schemas.microsoft.com/office/drawing/2014/main" id="{52228D22-EC23-4593-81A7-9217B5E352A4}"/>
              </a:ext>
            </a:extLst>
          </p:cNvPr>
          <p:cNvSpPr/>
          <p:nvPr/>
        </p:nvSpPr>
        <p:spPr>
          <a:xfrm flipH="1">
            <a:off x="19331553" y="7649640"/>
            <a:ext cx="1163575" cy="1612990"/>
          </a:xfrm>
          <a:prstGeom prst="chevron">
            <a:avLst>
              <a:gd name="adj" fmla="val 3965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>
              <a:solidFill>
                <a:schemeClr val="tx1"/>
              </a:solidFill>
            </a:endParaRPr>
          </a:p>
        </p:txBody>
      </p:sp>
      <p:sp>
        <p:nvSpPr>
          <p:cNvPr id="257" name="Subtitle 2">
            <a:extLst>
              <a:ext uri="{FF2B5EF4-FFF2-40B4-BE49-F238E27FC236}">
                <a16:creationId xmlns:a16="http://schemas.microsoft.com/office/drawing/2014/main" id="{746FD146-B067-4563-AC81-DECD178C1A11}"/>
              </a:ext>
            </a:extLst>
          </p:cNvPr>
          <p:cNvSpPr txBox="1">
            <a:spLocks/>
          </p:cNvSpPr>
          <p:nvPr/>
        </p:nvSpPr>
        <p:spPr>
          <a:xfrm flipH="1">
            <a:off x="12867093" y="8480366"/>
            <a:ext cx="629191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58" name="TextBox 90">
            <a:extLst>
              <a:ext uri="{FF2B5EF4-FFF2-40B4-BE49-F238E27FC236}">
                <a16:creationId xmlns:a16="http://schemas.microsoft.com/office/drawing/2014/main" id="{D9772454-1E6D-48F2-B049-6C859749EDAA}"/>
              </a:ext>
            </a:extLst>
          </p:cNvPr>
          <p:cNvSpPr txBox="1"/>
          <p:nvPr/>
        </p:nvSpPr>
        <p:spPr>
          <a:xfrm flipH="1">
            <a:off x="16768606" y="7876930"/>
            <a:ext cx="239039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03</a:t>
            </a:r>
          </a:p>
        </p:txBody>
      </p:sp>
      <p:sp>
        <p:nvSpPr>
          <p:cNvPr id="259" name="Shape 2569">
            <a:extLst>
              <a:ext uri="{FF2B5EF4-FFF2-40B4-BE49-F238E27FC236}">
                <a16:creationId xmlns:a16="http://schemas.microsoft.com/office/drawing/2014/main" id="{6CEC534A-7C44-4D79-BF16-1CF16AF478C7}"/>
              </a:ext>
            </a:extLst>
          </p:cNvPr>
          <p:cNvSpPr>
            <a:spLocks noChangeAspect="1"/>
          </p:cNvSpPr>
          <p:nvPr/>
        </p:nvSpPr>
        <p:spPr>
          <a:xfrm>
            <a:off x="20843443" y="8179141"/>
            <a:ext cx="558655" cy="5586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18655" y="20618"/>
                </a:moveTo>
                <a:lnTo>
                  <a:pt x="2945" y="20618"/>
                </a:lnTo>
                <a:lnTo>
                  <a:pt x="2945" y="9818"/>
                </a:lnTo>
                <a:lnTo>
                  <a:pt x="18655" y="9818"/>
                </a:lnTo>
                <a:cubicBezTo>
                  <a:pt x="18655" y="9818"/>
                  <a:pt x="18655" y="20618"/>
                  <a:pt x="18655" y="20618"/>
                </a:cubicBezTo>
                <a:close/>
                <a:moveTo>
                  <a:pt x="3927" y="982"/>
                </a:moveTo>
                <a:lnTo>
                  <a:pt x="11782" y="982"/>
                </a:lnTo>
                <a:lnTo>
                  <a:pt x="11782" y="3436"/>
                </a:lnTo>
                <a:cubicBezTo>
                  <a:pt x="11782" y="3708"/>
                  <a:pt x="12002" y="3927"/>
                  <a:pt x="12273" y="3927"/>
                </a:cubicBezTo>
                <a:lnTo>
                  <a:pt x="14727" y="3927"/>
                </a:lnTo>
                <a:lnTo>
                  <a:pt x="14727" y="5891"/>
                </a:lnTo>
                <a:lnTo>
                  <a:pt x="3927" y="5891"/>
                </a:lnTo>
                <a:cubicBezTo>
                  <a:pt x="3927" y="5891"/>
                  <a:pt x="3927" y="982"/>
                  <a:pt x="3927" y="982"/>
                </a:cubicBezTo>
                <a:close/>
                <a:moveTo>
                  <a:pt x="12764" y="1473"/>
                </a:moveTo>
                <a:lnTo>
                  <a:pt x="14236" y="2945"/>
                </a:lnTo>
                <a:lnTo>
                  <a:pt x="12764" y="2945"/>
                </a:lnTo>
                <a:cubicBezTo>
                  <a:pt x="12764" y="2945"/>
                  <a:pt x="12764" y="1473"/>
                  <a:pt x="12764" y="1473"/>
                </a:cubicBezTo>
                <a:close/>
                <a:moveTo>
                  <a:pt x="17673" y="1964"/>
                </a:moveTo>
                <a:lnTo>
                  <a:pt x="17673" y="5891"/>
                </a:lnTo>
                <a:lnTo>
                  <a:pt x="15709" y="5891"/>
                </a:lnTo>
                <a:lnTo>
                  <a:pt x="15709" y="2945"/>
                </a:lnTo>
                <a:lnTo>
                  <a:pt x="14727" y="1964"/>
                </a:lnTo>
                <a:cubicBezTo>
                  <a:pt x="14727" y="1964"/>
                  <a:pt x="17673" y="1964"/>
                  <a:pt x="17673" y="1964"/>
                </a:cubicBezTo>
                <a:close/>
                <a:moveTo>
                  <a:pt x="20618" y="5891"/>
                </a:moveTo>
                <a:lnTo>
                  <a:pt x="18655" y="5891"/>
                </a:lnTo>
                <a:lnTo>
                  <a:pt x="18655" y="1964"/>
                </a:lnTo>
                <a:cubicBezTo>
                  <a:pt x="18655" y="1422"/>
                  <a:pt x="18215" y="982"/>
                  <a:pt x="17673" y="982"/>
                </a:cubicBezTo>
                <a:lnTo>
                  <a:pt x="13745" y="982"/>
                </a:lnTo>
                <a:lnTo>
                  <a:pt x="12764" y="0"/>
                </a:lnTo>
                <a:lnTo>
                  <a:pt x="3927" y="0"/>
                </a:lnTo>
                <a:cubicBezTo>
                  <a:pt x="3385" y="0"/>
                  <a:pt x="2945" y="440"/>
                  <a:pt x="2945" y="982"/>
                </a:cubicBezTo>
                <a:lnTo>
                  <a:pt x="2945" y="5891"/>
                </a:ln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9"/>
                  <a:pt x="440" y="9818"/>
                  <a:pt x="982" y="9818"/>
                </a:cubicBezTo>
                <a:lnTo>
                  <a:pt x="1964" y="9818"/>
                </a:lnTo>
                <a:lnTo>
                  <a:pt x="1964" y="20618"/>
                </a:lnTo>
                <a:cubicBezTo>
                  <a:pt x="1964" y="21160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60"/>
                  <a:pt x="19636" y="20618"/>
                </a:cubicBezTo>
                <a:lnTo>
                  <a:pt x="19636" y="9818"/>
                </a:lnTo>
                <a:lnTo>
                  <a:pt x="20618" y="9818"/>
                </a:lnTo>
                <a:cubicBezTo>
                  <a:pt x="21160" y="9818"/>
                  <a:pt x="21600" y="9379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7855" y="12763"/>
                </a:moveTo>
                <a:lnTo>
                  <a:pt x="13745" y="12763"/>
                </a:lnTo>
                <a:lnTo>
                  <a:pt x="13745" y="13745"/>
                </a:lnTo>
                <a:lnTo>
                  <a:pt x="7855" y="13745"/>
                </a:lnTo>
                <a:cubicBezTo>
                  <a:pt x="7855" y="13745"/>
                  <a:pt x="7855" y="12763"/>
                  <a:pt x="7855" y="12763"/>
                </a:cubicBezTo>
                <a:close/>
                <a:moveTo>
                  <a:pt x="7855" y="14727"/>
                </a:moveTo>
                <a:lnTo>
                  <a:pt x="13745" y="14727"/>
                </a:lnTo>
                <a:cubicBezTo>
                  <a:pt x="14287" y="14727"/>
                  <a:pt x="14727" y="14287"/>
                  <a:pt x="14727" y="13745"/>
                </a:cubicBezTo>
                <a:lnTo>
                  <a:pt x="14727" y="12763"/>
                </a:lnTo>
                <a:cubicBezTo>
                  <a:pt x="14727" y="12221"/>
                  <a:pt x="14287" y="11782"/>
                  <a:pt x="13745" y="11782"/>
                </a:cubicBezTo>
                <a:lnTo>
                  <a:pt x="7855" y="11782"/>
                </a:lnTo>
                <a:cubicBezTo>
                  <a:pt x="7313" y="11782"/>
                  <a:pt x="6873" y="12221"/>
                  <a:pt x="6873" y="12763"/>
                </a:cubicBezTo>
                <a:lnTo>
                  <a:pt x="6873" y="13745"/>
                </a:lnTo>
                <a:cubicBezTo>
                  <a:pt x="6873" y="14287"/>
                  <a:pt x="7313" y="14727"/>
                  <a:pt x="7855" y="14727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8" name="Freeform 8">
            <a:extLst>
              <a:ext uri="{FF2B5EF4-FFF2-40B4-BE49-F238E27FC236}">
                <a16:creationId xmlns:a16="http://schemas.microsoft.com/office/drawing/2014/main" id="{77F81ADC-52C9-4D39-B614-9E0F3DB336A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191357" y="5879021"/>
            <a:ext cx="1861265" cy="1611430"/>
          </a:xfrm>
          <a:custGeom>
            <a:avLst/>
            <a:gdLst>
              <a:gd name="T0" fmla="*/ 170384420 w 5255"/>
              <a:gd name="T1" fmla="*/ 589636806 h 4551"/>
              <a:gd name="T2" fmla="*/ 0 w 5255"/>
              <a:gd name="T3" fmla="*/ 294818403 h 4551"/>
              <a:gd name="T4" fmla="*/ 170384420 w 5255"/>
              <a:gd name="T5" fmla="*/ 0 h 4551"/>
              <a:gd name="T6" fmla="*/ 511023627 w 5255"/>
              <a:gd name="T7" fmla="*/ 0 h 4551"/>
              <a:gd name="T8" fmla="*/ 681278413 w 5255"/>
              <a:gd name="T9" fmla="*/ 294818403 h 4551"/>
              <a:gd name="T10" fmla="*/ 511023627 w 5255"/>
              <a:gd name="T11" fmla="*/ 589636806 h 4551"/>
              <a:gd name="T12" fmla="*/ 170384420 w 5255"/>
              <a:gd name="T13" fmla="*/ 589636806 h 455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55" h="4551">
                <a:moveTo>
                  <a:pt x="1314" y="4550"/>
                </a:moveTo>
                <a:lnTo>
                  <a:pt x="0" y="2275"/>
                </a:lnTo>
                <a:lnTo>
                  <a:pt x="1314" y="0"/>
                </a:lnTo>
                <a:lnTo>
                  <a:pt x="3941" y="0"/>
                </a:lnTo>
                <a:lnTo>
                  <a:pt x="5254" y="2275"/>
                </a:lnTo>
                <a:lnTo>
                  <a:pt x="3941" y="4550"/>
                </a:lnTo>
                <a:lnTo>
                  <a:pt x="1314" y="455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" name="Freeform 9">
            <a:extLst>
              <a:ext uri="{FF2B5EF4-FFF2-40B4-BE49-F238E27FC236}">
                <a16:creationId xmlns:a16="http://schemas.microsoft.com/office/drawing/2014/main" id="{B99E6853-082C-4784-9B23-4D159431595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367803" y="6030483"/>
            <a:ext cx="1509935" cy="1308506"/>
          </a:xfrm>
          <a:custGeom>
            <a:avLst/>
            <a:gdLst>
              <a:gd name="T0" fmla="*/ 138101771 w 4265"/>
              <a:gd name="T1" fmla="*/ 478832392 h 3695"/>
              <a:gd name="T2" fmla="*/ 0 w 4265"/>
              <a:gd name="T3" fmla="*/ 239416016 h 3695"/>
              <a:gd name="T4" fmla="*/ 138101771 w 4265"/>
              <a:gd name="T5" fmla="*/ 0 h 3695"/>
              <a:gd name="T6" fmla="*/ 414305313 w 4265"/>
              <a:gd name="T7" fmla="*/ 0 h 3695"/>
              <a:gd name="T8" fmla="*/ 552407084 w 4265"/>
              <a:gd name="T9" fmla="*/ 239416016 h 3695"/>
              <a:gd name="T10" fmla="*/ 414305313 w 4265"/>
              <a:gd name="T11" fmla="*/ 478832392 h 3695"/>
              <a:gd name="T12" fmla="*/ 138101771 w 4265"/>
              <a:gd name="T13" fmla="*/ 478832392 h 369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65" h="3695">
                <a:moveTo>
                  <a:pt x="1066" y="3694"/>
                </a:moveTo>
                <a:lnTo>
                  <a:pt x="0" y="1847"/>
                </a:lnTo>
                <a:lnTo>
                  <a:pt x="1066" y="0"/>
                </a:lnTo>
                <a:lnTo>
                  <a:pt x="3198" y="0"/>
                </a:lnTo>
                <a:lnTo>
                  <a:pt x="4264" y="1847"/>
                </a:lnTo>
                <a:lnTo>
                  <a:pt x="3198" y="3694"/>
                </a:lnTo>
                <a:lnTo>
                  <a:pt x="1066" y="3694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" name="Flecha: cheurón 249">
            <a:extLst>
              <a:ext uri="{FF2B5EF4-FFF2-40B4-BE49-F238E27FC236}">
                <a16:creationId xmlns:a16="http://schemas.microsoft.com/office/drawing/2014/main" id="{A65F5F83-5F08-4E8B-971A-14B192EF9950}"/>
              </a:ext>
            </a:extLst>
          </p:cNvPr>
          <p:cNvSpPr/>
          <p:nvPr/>
        </p:nvSpPr>
        <p:spPr>
          <a:xfrm flipH="1">
            <a:off x="19331553" y="5875901"/>
            <a:ext cx="1163575" cy="1612990"/>
          </a:xfrm>
          <a:prstGeom prst="chevron">
            <a:avLst>
              <a:gd name="adj" fmla="val 3965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>
              <a:solidFill>
                <a:schemeClr val="tx1"/>
              </a:solidFill>
            </a:endParaRPr>
          </a:p>
        </p:txBody>
      </p:sp>
      <p:sp>
        <p:nvSpPr>
          <p:cNvPr id="251" name="Subtitle 2">
            <a:extLst>
              <a:ext uri="{FF2B5EF4-FFF2-40B4-BE49-F238E27FC236}">
                <a16:creationId xmlns:a16="http://schemas.microsoft.com/office/drawing/2014/main" id="{7F07D3D6-4672-4B45-96DC-011FD191F8FF}"/>
              </a:ext>
            </a:extLst>
          </p:cNvPr>
          <p:cNvSpPr txBox="1">
            <a:spLocks/>
          </p:cNvSpPr>
          <p:nvPr/>
        </p:nvSpPr>
        <p:spPr>
          <a:xfrm flipH="1">
            <a:off x="12867091" y="6699388"/>
            <a:ext cx="629191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52" name="TextBox 90">
            <a:extLst>
              <a:ext uri="{FF2B5EF4-FFF2-40B4-BE49-F238E27FC236}">
                <a16:creationId xmlns:a16="http://schemas.microsoft.com/office/drawing/2014/main" id="{23E512B2-3ACC-4D80-8080-F05F0CE8BEA3}"/>
              </a:ext>
            </a:extLst>
          </p:cNvPr>
          <p:cNvSpPr txBox="1"/>
          <p:nvPr/>
        </p:nvSpPr>
        <p:spPr>
          <a:xfrm flipH="1">
            <a:off x="16778222" y="6095952"/>
            <a:ext cx="23807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02</a:t>
            </a:r>
          </a:p>
        </p:txBody>
      </p:sp>
      <p:sp>
        <p:nvSpPr>
          <p:cNvPr id="253" name="Shape 2591">
            <a:extLst>
              <a:ext uri="{FF2B5EF4-FFF2-40B4-BE49-F238E27FC236}">
                <a16:creationId xmlns:a16="http://schemas.microsoft.com/office/drawing/2014/main" id="{DD8A877D-670D-4639-94F4-3F53F9254FAA}"/>
              </a:ext>
            </a:extLst>
          </p:cNvPr>
          <p:cNvSpPr>
            <a:spLocks noChangeAspect="1"/>
          </p:cNvSpPr>
          <p:nvPr/>
        </p:nvSpPr>
        <p:spPr>
          <a:xfrm flipH="1">
            <a:off x="20843443" y="6405409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2" name="Freeform 8">
            <a:extLst>
              <a:ext uri="{FF2B5EF4-FFF2-40B4-BE49-F238E27FC236}">
                <a16:creationId xmlns:a16="http://schemas.microsoft.com/office/drawing/2014/main" id="{557824AB-6B4A-4352-8DF9-2CFC27546AD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189794" y="9426499"/>
            <a:ext cx="1861265" cy="1611430"/>
          </a:xfrm>
          <a:custGeom>
            <a:avLst/>
            <a:gdLst>
              <a:gd name="T0" fmla="*/ 170384420 w 5255"/>
              <a:gd name="T1" fmla="*/ 589636806 h 4551"/>
              <a:gd name="T2" fmla="*/ 0 w 5255"/>
              <a:gd name="T3" fmla="*/ 294818403 h 4551"/>
              <a:gd name="T4" fmla="*/ 170384420 w 5255"/>
              <a:gd name="T5" fmla="*/ 0 h 4551"/>
              <a:gd name="T6" fmla="*/ 511023627 w 5255"/>
              <a:gd name="T7" fmla="*/ 0 h 4551"/>
              <a:gd name="T8" fmla="*/ 681278413 w 5255"/>
              <a:gd name="T9" fmla="*/ 294818403 h 4551"/>
              <a:gd name="T10" fmla="*/ 511023627 w 5255"/>
              <a:gd name="T11" fmla="*/ 589636806 h 4551"/>
              <a:gd name="T12" fmla="*/ 170384420 w 5255"/>
              <a:gd name="T13" fmla="*/ 589636806 h 455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55" h="4551">
                <a:moveTo>
                  <a:pt x="1314" y="4550"/>
                </a:moveTo>
                <a:lnTo>
                  <a:pt x="0" y="2275"/>
                </a:lnTo>
                <a:lnTo>
                  <a:pt x="1314" y="0"/>
                </a:lnTo>
                <a:lnTo>
                  <a:pt x="3941" y="0"/>
                </a:lnTo>
                <a:lnTo>
                  <a:pt x="5254" y="2275"/>
                </a:lnTo>
                <a:lnTo>
                  <a:pt x="3941" y="4550"/>
                </a:lnTo>
                <a:lnTo>
                  <a:pt x="1314" y="455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3" name="Freeform 9">
            <a:extLst>
              <a:ext uri="{FF2B5EF4-FFF2-40B4-BE49-F238E27FC236}">
                <a16:creationId xmlns:a16="http://schemas.microsoft.com/office/drawing/2014/main" id="{19BC70CD-6832-42AA-BCD4-6A8AC2C0C71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366240" y="9577961"/>
            <a:ext cx="1509935" cy="1308506"/>
          </a:xfrm>
          <a:custGeom>
            <a:avLst/>
            <a:gdLst>
              <a:gd name="T0" fmla="*/ 138101771 w 4265"/>
              <a:gd name="T1" fmla="*/ 478832392 h 3695"/>
              <a:gd name="T2" fmla="*/ 0 w 4265"/>
              <a:gd name="T3" fmla="*/ 239416016 h 3695"/>
              <a:gd name="T4" fmla="*/ 138101771 w 4265"/>
              <a:gd name="T5" fmla="*/ 0 h 3695"/>
              <a:gd name="T6" fmla="*/ 414305313 w 4265"/>
              <a:gd name="T7" fmla="*/ 0 h 3695"/>
              <a:gd name="T8" fmla="*/ 552407084 w 4265"/>
              <a:gd name="T9" fmla="*/ 239416016 h 3695"/>
              <a:gd name="T10" fmla="*/ 414305313 w 4265"/>
              <a:gd name="T11" fmla="*/ 478832392 h 3695"/>
              <a:gd name="T12" fmla="*/ 138101771 w 4265"/>
              <a:gd name="T13" fmla="*/ 478832392 h 369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65" h="3695">
                <a:moveTo>
                  <a:pt x="1066" y="3694"/>
                </a:moveTo>
                <a:lnTo>
                  <a:pt x="0" y="1847"/>
                </a:lnTo>
                <a:lnTo>
                  <a:pt x="1066" y="0"/>
                </a:lnTo>
                <a:lnTo>
                  <a:pt x="3198" y="0"/>
                </a:lnTo>
                <a:lnTo>
                  <a:pt x="4264" y="1847"/>
                </a:lnTo>
                <a:lnTo>
                  <a:pt x="3198" y="3694"/>
                </a:lnTo>
                <a:lnTo>
                  <a:pt x="1066" y="3694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4" name="Flecha: cheurón 243">
            <a:extLst>
              <a:ext uri="{FF2B5EF4-FFF2-40B4-BE49-F238E27FC236}">
                <a16:creationId xmlns:a16="http://schemas.microsoft.com/office/drawing/2014/main" id="{908436EF-00CF-4DCC-AB2F-ECB10DBECCBE}"/>
              </a:ext>
            </a:extLst>
          </p:cNvPr>
          <p:cNvSpPr/>
          <p:nvPr/>
        </p:nvSpPr>
        <p:spPr>
          <a:xfrm flipH="1">
            <a:off x="19329990" y="9423379"/>
            <a:ext cx="1163575" cy="1612990"/>
          </a:xfrm>
          <a:prstGeom prst="chevron">
            <a:avLst>
              <a:gd name="adj" fmla="val 3965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>
              <a:solidFill>
                <a:schemeClr val="tx1"/>
              </a:solidFill>
            </a:endParaRPr>
          </a:p>
        </p:txBody>
      </p:sp>
      <p:sp>
        <p:nvSpPr>
          <p:cNvPr id="245" name="Subtitle 2">
            <a:extLst>
              <a:ext uri="{FF2B5EF4-FFF2-40B4-BE49-F238E27FC236}">
                <a16:creationId xmlns:a16="http://schemas.microsoft.com/office/drawing/2014/main" id="{3ECB908C-55C2-44DB-A35E-4E3648589C09}"/>
              </a:ext>
            </a:extLst>
          </p:cNvPr>
          <p:cNvSpPr txBox="1">
            <a:spLocks/>
          </p:cNvSpPr>
          <p:nvPr/>
        </p:nvSpPr>
        <p:spPr>
          <a:xfrm flipH="1">
            <a:off x="12867092" y="10241592"/>
            <a:ext cx="629191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46" name="TextBox 90">
            <a:extLst>
              <a:ext uri="{FF2B5EF4-FFF2-40B4-BE49-F238E27FC236}">
                <a16:creationId xmlns:a16="http://schemas.microsoft.com/office/drawing/2014/main" id="{400EFD89-87F1-4970-9882-BF77C1B274A7}"/>
              </a:ext>
            </a:extLst>
          </p:cNvPr>
          <p:cNvSpPr txBox="1"/>
          <p:nvPr/>
        </p:nvSpPr>
        <p:spPr>
          <a:xfrm flipH="1">
            <a:off x="16742957" y="9638156"/>
            <a:ext cx="241604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04</a:t>
            </a:r>
          </a:p>
        </p:txBody>
      </p:sp>
      <p:sp>
        <p:nvSpPr>
          <p:cNvPr id="247" name="Shape 2618">
            <a:extLst>
              <a:ext uri="{FF2B5EF4-FFF2-40B4-BE49-F238E27FC236}">
                <a16:creationId xmlns:a16="http://schemas.microsoft.com/office/drawing/2014/main" id="{3AC0BF0B-33D8-42F7-A1C4-49C2C6D2F91E}"/>
              </a:ext>
            </a:extLst>
          </p:cNvPr>
          <p:cNvSpPr>
            <a:spLocks noChangeAspect="1"/>
          </p:cNvSpPr>
          <p:nvPr/>
        </p:nvSpPr>
        <p:spPr>
          <a:xfrm>
            <a:off x="20841907" y="9952874"/>
            <a:ext cx="558602" cy="5586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6" name="Freeform 8">
            <a:extLst>
              <a:ext uri="{FF2B5EF4-FFF2-40B4-BE49-F238E27FC236}">
                <a16:creationId xmlns:a16="http://schemas.microsoft.com/office/drawing/2014/main" id="{038FC2FA-158E-4C7D-8861-0D66577A941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189795" y="4105282"/>
            <a:ext cx="1861265" cy="1611430"/>
          </a:xfrm>
          <a:custGeom>
            <a:avLst/>
            <a:gdLst>
              <a:gd name="T0" fmla="*/ 170384420 w 5255"/>
              <a:gd name="T1" fmla="*/ 589636806 h 4551"/>
              <a:gd name="T2" fmla="*/ 0 w 5255"/>
              <a:gd name="T3" fmla="*/ 294818403 h 4551"/>
              <a:gd name="T4" fmla="*/ 170384420 w 5255"/>
              <a:gd name="T5" fmla="*/ 0 h 4551"/>
              <a:gd name="T6" fmla="*/ 511023627 w 5255"/>
              <a:gd name="T7" fmla="*/ 0 h 4551"/>
              <a:gd name="T8" fmla="*/ 681278413 w 5255"/>
              <a:gd name="T9" fmla="*/ 294818403 h 4551"/>
              <a:gd name="T10" fmla="*/ 511023627 w 5255"/>
              <a:gd name="T11" fmla="*/ 589636806 h 4551"/>
              <a:gd name="T12" fmla="*/ 170384420 w 5255"/>
              <a:gd name="T13" fmla="*/ 589636806 h 455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55" h="4551">
                <a:moveTo>
                  <a:pt x="1314" y="4550"/>
                </a:moveTo>
                <a:lnTo>
                  <a:pt x="0" y="2275"/>
                </a:lnTo>
                <a:lnTo>
                  <a:pt x="1314" y="0"/>
                </a:lnTo>
                <a:lnTo>
                  <a:pt x="3941" y="0"/>
                </a:lnTo>
                <a:lnTo>
                  <a:pt x="5254" y="2275"/>
                </a:lnTo>
                <a:lnTo>
                  <a:pt x="3941" y="4550"/>
                </a:lnTo>
                <a:lnTo>
                  <a:pt x="1314" y="455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" name="Freeform 9">
            <a:extLst>
              <a:ext uri="{FF2B5EF4-FFF2-40B4-BE49-F238E27FC236}">
                <a16:creationId xmlns:a16="http://schemas.microsoft.com/office/drawing/2014/main" id="{0518A4A3-2CA2-441D-82FE-5D61296385D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366241" y="4256744"/>
            <a:ext cx="1509935" cy="1308506"/>
          </a:xfrm>
          <a:custGeom>
            <a:avLst/>
            <a:gdLst>
              <a:gd name="T0" fmla="*/ 138101771 w 4265"/>
              <a:gd name="T1" fmla="*/ 478832392 h 3695"/>
              <a:gd name="T2" fmla="*/ 0 w 4265"/>
              <a:gd name="T3" fmla="*/ 239416016 h 3695"/>
              <a:gd name="T4" fmla="*/ 138101771 w 4265"/>
              <a:gd name="T5" fmla="*/ 0 h 3695"/>
              <a:gd name="T6" fmla="*/ 414305313 w 4265"/>
              <a:gd name="T7" fmla="*/ 0 h 3695"/>
              <a:gd name="T8" fmla="*/ 552407084 w 4265"/>
              <a:gd name="T9" fmla="*/ 239416016 h 3695"/>
              <a:gd name="T10" fmla="*/ 414305313 w 4265"/>
              <a:gd name="T11" fmla="*/ 478832392 h 3695"/>
              <a:gd name="T12" fmla="*/ 138101771 w 4265"/>
              <a:gd name="T13" fmla="*/ 478832392 h 369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65" h="3695">
                <a:moveTo>
                  <a:pt x="1066" y="3694"/>
                </a:moveTo>
                <a:lnTo>
                  <a:pt x="0" y="1847"/>
                </a:lnTo>
                <a:lnTo>
                  <a:pt x="1066" y="0"/>
                </a:lnTo>
                <a:lnTo>
                  <a:pt x="3198" y="0"/>
                </a:lnTo>
                <a:lnTo>
                  <a:pt x="4264" y="1847"/>
                </a:lnTo>
                <a:lnTo>
                  <a:pt x="3198" y="3694"/>
                </a:lnTo>
                <a:lnTo>
                  <a:pt x="1066" y="3694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8" name="Flecha: cheurón 237">
            <a:extLst>
              <a:ext uri="{FF2B5EF4-FFF2-40B4-BE49-F238E27FC236}">
                <a16:creationId xmlns:a16="http://schemas.microsoft.com/office/drawing/2014/main" id="{E66AEC7B-241C-4F0F-9E1B-BA56EABB2FB9}"/>
              </a:ext>
            </a:extLst>
          </p:cNvPr>
          <p:cNvSpPr/>
          <p:nvPr/>
        </p:nvSpPr>
        <p:spPr>
          <a:xfrm flipH="1">
            <a:off x="19329990" y="4102161"/>
            <a:ext cx="1163575" cy="1612990"/>
          </a:xfrm>
          <a:prstGeom prst="chevron">
            <a:avLst>
              <a:gd name="adj" fmla="val 3965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>
              <a:solidFill>
                <a:schemeClr val="tx1"/>
              </a:solidFill>
            </a:endParaRPr>
          </a:p>
        </p:txBody>
      </p:sp>
      <p:sp>
        <p:nvSpPr>
          <p:cNvPr id="239" name="Subtitle 2">
            <a:extLst>
              <a:ext uri="{FF2B5EF4-FFF2-40B4-BE49-F238E27FC236}">
                <a16:creationId xmlns:a16="http://schemas.microsoft.com/office/drawing/2014/main" id="{D476D888-6421-467A-81E6-ABE5A75F6ECC}"/>
              </a:ext>
            </a:extLst>
          </p:cNvPr>
          <p:cNvSpPr txBox="1">
            <a:spLocks/>
          </p:cNvSpPr>
          <p:nvPr/>
        </p:nvSpPr>
        <p:spPr>
          <a:xfrm flipH="1">
            <a:off x="12867091" y="4928098"/>
            <a:ext cx="629191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40" name="TextBox 90">
            <a:extLst>
              <a:ext uri="{FF2B5EF4-FFF2-40B4-BE49-F238E27FC236}">
                <a16:creationId xmlns:a16="http://schemas.microsoft.com/office/drawing/2014/main" id="{0C20CFED-A79B-4589-B3D7-F3B494FC2360}"/>
              </a:ext>
            </a:extLst>
          </p:cNvPr>
          <p:cNvSpPr txBox="1"/>
          <p:nvPr/>
        </p:nvSpPr>
        <p:spPr>
          <a:xfrm flipH="1">
            <a:off x="16864784" y="4324662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241" name="Shape 2623">
            <a:extLst>
              <a:ext uri="{FF2B5EF4-FFF2-40B4-BE49-F238E27FC236}">
                <a16:creationId xmlns:a16="http://schemas.microsoft.com/office/drawing/2014/main" id="{C8FEDE6A-F0F9-4842-88A1-9EA629D8D287}"/>
              </a:ext>
            </a:extLst>
          </p:cNvPr>
          <p:cNvSpPr>
            <a:spLocks noChangeAspect="1"/>
          </p:cNvSpPr>
          <p:nvPr/>
        </p:nvSpPr>
        <p:spPr>
          <a:xfrm>
            <a:off x="20841881" y="463167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4" name="Flecha: cheurón 233">
            <a:extLst>
              <a:ext uri="{FF2B5EF4-FFF2-40B4-BE49-F238E27FC236}">
                <a16:creationId xmlns:a16="http://schemas.microsoft.com/office/drawing/2014/main" id="{7CCE756E-BBB7-43A1-8BFE-3B02D78C4A39}"/>
              </a:ext>
            </a:extLst>
          </p:cNvPr>
          <p:cNvSpPr/>
          <p:nvPr/>
        </p:nvSpPr>
        <p:spPr>
          <a:xfrm flipH="1">
            <a:off x="15875468" y="2818126"/>
            <a:ext cx="3167215" cy="872237"/>
          </a:xfrm>
          <a:prstGeom prst="chevron">
            <a:avLst>
              <a:gd name="adj" fmla="val 3965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5" name="TextBox 90">
            <a:extLst>
              <a:ext uri="{FF2B5EF4-FFF2-40B4-BE49-F238E27FC236}">
                <a16:creationId xmlns:a16="http://schemas.microsoft.com/office/drawing/2014/main" id="{4DDA0408-B30E-4840-A365-61490C35BE1F}"/>
              </a:ext>
            </a:extLst>
          </p:cNvPr>
          <p:cNvSpPr txBox="1"/>
          <p:nvPr/>
        </p:nvSpPr>
        <p:spPr>
          <a:xfrm flipH="1">
            <a:off x="16482686" y="2961857"/>
            <a:ext cx="195277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B</a:t>
            </a:r>
          </a:p>
        </p:txBody>
      </p:sp>
    </p:spTree>
    <p:extLst>
      <p:ext uri="{BB962C8B-B14F-4D97-AF65-F5344CB8AC3E}">
        <p14:creationId xmlns:p14="http://schemas.microsoft.com/office/powerpoint/2010/main" val="20182747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04" name="Diagrama de flujo: entrada manual 103">
            <a:extLst>
              <a:ext uri="{FF2B5EF4-FFF2-40B4-BE49-F238E27FC236}">
                <a16:creationId xmlns:a16="http://schemas.microsoft.com/office/drawing/2014/main" id="{C5120CA4-586C-4369-A37A-29BC7952B0E3}"/>
              </a:ext>
            </a:extLst>
          </p:cNvPr>
          <p:cNvSpPr/>
          <p:nvPr/>
        </p:nvSpPr>
        <p:spPr>
          <a:xfrm>
            <a:off x="4730769" y="7585449"/>
            <a:ext cx="3200974" cy="937718"/>
          </a:xfrm>
          <a:prstGeom prst="flowChartManualInp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90">
            <a:extLst>
              <a:ext uri="{FF2B5EF4-FFF2-40B4-BE49-F238E27FC236}">
                <a16:creationId xmlns:a16="http://schemas.microsoft.com/office/drawing/2014/main" id="{B1BFCF5D-BA68-4E8A-96EC-677786DE61AD}"/>
              </a:ext>
            </a:extLst>
          </p:cNvPr>
          <p:cNvSpPr txBox="1"/>
          <p:nvPr/>
        </p:nvSpPr>
        <p:spPr>
          <a:xfrm>
            <a:off x="5184147" y="7833132"/>
            <a:ext cx="238078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02</a:t>
            </a:r>
          </a:p>
        </p:txBody>
      </p:sp>
      <p:sp>
        <p:nvSpPr>
          <p:cNvPr id="107" name="Diagrama de flujo: entrada manual 106">
            <a:extLst>
              <a:ext uri="{FF2B5EF4-FFF2-40B4-BE49-F238E27FC236}">
                <a16:creationId xmlns:a16="http://schemas.microsoft.com/office/drawing/2014/main" id="{DA1735E5-AF6E-4C82-AC9C-1EDB52A097E1}"/>
              </a:ext>
            </a:extLst>
          </p:cNvPr>
          <p:cNvSpPr/>
          <p:nvPr/>
        </p:nvSpPr>
        <p:spPr>
          <a:xfrm>
            <a:off x="4734626" y="10556971"/>
            <a:ext cx="3200974" cy="937718"/>
          </a:xfrm>
          <a:prstGeom prst="flowChartManualInpu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90">
            <a:extLst>
              <a:ext uri="{FF2B5EF4-FFF2-40B4-BE49-F238E27FC236}">
                <a16:creationId xmlns:a16="http://schemas.microsoft.com/office/drawing/2014/main" id="{B84CD9FB-291C-4B8E-9205-A1EEF6D503A4}"/>
              </a:ext>
            </a:extLst>
          </p:cNvPr>
          <p:cNvSpPr txBox="1"/>
          <p:nvPr/>
        </p:nvSpPr>
        <p:spPr>
          <a:xfrm>
            <a:off x="5188004" y="10804654"/>
            <a:ext cx="239039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03</a:t>
            </a:r>
          </a:p>
        </p:txBody>
      </p:sp>
      <p:sp>
        <p:nvSpPr>
          <p:cNvPr id="103" name="Diagrama de flujo: entrada manual 102">
            <a:extLst>
              <a:ext uri="{FF2B5EF4-FFF2-40B4-BE49-F238E27FC236}">
                <a16:creationId xmlns:a16="http://schemas.microsoft.com/office/drawing/2014/main" id="{B016D047-F079-4888-8C43-E8B273A46B21}"/>
              </a:ext>
            </a:extLst>
          </p:cNvPr>
          <p:cNvSpPr/>
          <p:nvPr/>
        </p:nvSpPr>
        <p:spPr>
          <a:xfrm>
            <a:off x="4722224" y="4618553"/>
            <a:ext cx="3200974" cy="937718"/>
          </a:xfrm>
          <a:prstGeom prst="flowChartManualInpu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B4E20732-1F28-482A-83D9-168650F196FD}"/>
              </a:ext>
            </a:extLst>
          </p:cNvPr>
          <p:cNvSpPr txBox="1">
            <a:spLocks/>
          </p:cNvSpPr>
          <p:nvPr/>
        </p:nvSpPr>
        <p:spPr>
          <a:xfrm>
            <a:off x="5003823" y="5581026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TextBox 90">
            <a:extLst>
              <a:ext uri="{FF2B5EF4-FFF2-40B4-BE49-F238E27FC236}">
                <a16:creationId xmlns:a16="http://schemas.microsoft.com/office/drawing/2014/main" id="{D8A8B5C5-20FD-4EA8-B96E-2ECE7650F0CE}"/>
              </a:ext>
            </a:extLst>
          </p:cNvPr>
          <p:cNvSpPr txBox="1"/>
          <p:nvPr/>
        </p:nvSpPr>
        <p:spPr>
          <a:xfrm>
            <a:off x="5175602" y="4866236"/>
            <a:ext cx="229421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9735F15A-9207-401C-A354-D072C231CD46}"/>
              </a:ext>
            </a:extLst>
          </p:cNvPr>
          <p:cNvSpPr txBox="1">
            <a:spLocks/>
          </p:cNvSpPr>
          <p:nvPr/>
        </p:nvSpPr>
        <p:spPr>
          <a:xfrm>
            <a:off x="5003823" y="8552011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8F7771FA-9BC5-49E1-909F-BCD10B87A74A}"/>
              </a:ext>
            </a:extLst>
          </p:cNvPr>
          <p:cNvSpPr txBox="1">
            <a:spLocks/>
          </p:cNvSpPr>
          <p:nvPr/>
        </p:nvSpPr>
        <p:spPr>
          <a:xfrm>
            <a:off x="5003823" y="11517668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Freeform 1">
            <a:extLst>
              <a:ext uri="{FF2B5EF4-FFF2-40B4-BE49-F238E27FC236}">
                <a16:creationId xmlns:a16="http://schemas.microsoft.com/office/drawing/2014/main" id="{AB8D366C-BD92-4A1B-912B-7209CBF7F6D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252176" y="4559637"/>
            <a:ext cx="1083224" cy="767136"/>
          </a:xfrm>
          <a:custGeom>
            <a:avLst/>
            <a:gdLst>
              <a:gd name="T0" fmla="*/ 108825885 w 1346"/>
              <a:gd name="T1" fmla="*/ 0 h 951"/>
              <a:gd name="T2" fmla="*/ 0 w 1346"/>
              <a:gd name="T3" fmla="*/ 92306444 h 951"/>
              <a:gd name="T4" fmla="*/ 174043643 w 1346"/>
              <a:gd name="T5" fmla="*/ 123508542 h 951"/>
              <a:gd name="T6" fmla="*/ 108825885 w 1346"/>
              <a:gd name="T7" fmla="*/ 0 h 95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46" h="951">
                <a:moveTo>
                  <a:pt x="841" y="0"/>
                </a:moveTo>
                <a:lnTo>
                  <a:pt x="0" y="710"/>
                </a:lnTo>
                <a:lnTo>
                  <a:pt x="1345" y="950"/>
                </a:lnTo>
                <a:lnTo>
                  <a:pt x="841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Freeform 6">
            <a:extLst>
              <a:ext uri="{FF2B5EF4-FFF2-40B4-BE49-F238E27FC236}">
                <a16:creationId xmlns:a16="http://schemas.microsoft.com/office/drawing/2014/main" id="{4CD77132-35B0-494E-8D25-ED541032FCC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91928" y="4559637"/>
            <a:ext cx="1768676" cy="1814847"/>
          </a:xfrm>
          <a:custGeom>
            <a:avLst/>
            <a:gdLst>
              <a:gd name="T0" fmla="*/ 0 w 2195"/>
              <a:gd name="T1" fmla="*/ 0 h 2254"/>
              <a:gd name="T2" fmla="*/ 284612403 w 2195"/>
              <a:gd name="T3" fmla="*/ 19170036 h 2254"/>
              <a:gd name="T4" fmla="*/ 232722949 w 2195"/>
              <a:gd name="T5" fmla="*/ 291825419 h 2254"/>
              <a:gd name="T6" fmla="*/ 32171180 w 2195"/>
              <a:gd name="T7" fmla="*/ 267733401 h 2254"/>
              <a:gd name="T8" fmla="*/ 0 w 2195"/>
              <a:gd name="T9" fmla="*/ 0 h 22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95" h="2254">
                <a:moveTo>
                  <a:pt x="0" y="0"/>
                </a:moveTo>
                <a:lnTo>
                  <a:pt x="2194" y="148"/>
                </a:lnTo>
                <a:lnTo>
                  <a:pt x="1794" y="2253"/>
                </a:lnTo>
                <a:lnTo>
                  <a:pt x="248" y="2067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Freeform 13">
            <a:extLst>
              <a:ext uri="{FF2B5EF4-FFF2-40B4-BE49-F238E27FC236}">
                <a16:creationId xmlns:a16="http://schemas.microsoft.com/office/drawing/2014/main" id="{C3AC0608-78D6-479A-B982-1F650D0E959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252176" y="7527070"/>
            <a:ext cx="1083224" cy="763586"/>
          </a:xfrm>
          <a:custGeom>
            <a:avLst/>
            <a:gdLst>
              <a:gd name="T0" fmla="*/ 108825885 w 1346"/>
              <a:gd name="T1" fmla="*/ 0 h 950"/>
              <a:gd name="T2" fmla="*/ 0 w 1346"/>
              <a:gd name="T3" fmla="*/ 91517512 h 950"/>
              <a:gd name="T4" fmla="*/ 174043643 w 1346"/>
              <a:gd name="T5" fmla="*/ 122496876 h 950"/>
              <a:gd name="T6" fmla="*/ 108825885 w 1346"/>
              <a:gd name="T7" fmla="*/ 0 h 95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46" h="950">
                <a:moveTo>
                  <a:pt x="841" y="0"/>
                </a:moveTo>
                <a:lnTo>
                  <a:pt x="0" y="709"/>
                </a:lnTo>
                <a:lnTo>
                  <a:pt x="1345" y="949"/>
                </a:lnTo>
                <a:lnTo>
                  <a:pt x="841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Freeform 18">
            <a:extLst>
              <a:ext uri="{FF2B5EF4-FFF2-40B4-BE49-F238E27FC236}">
                <a16:creationId xmlns:a16="http://schemas.microsoft.com/office/drawing/2014/main" id="{D6D1FBD8-9B5A-4348-8E87-5C9B6EB2DBF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91928" y="7527070"/>
            <a:ext cx="1768676" cy="1814847"/>
          </a:xfrm>
          <a:custGeom>
            <a:avLst/>
            <a:gdLst>
              <a:gd name="T0" fmla="*/ 0 w 2195"/>
              <a:gd name="T1" fmla="*/ 0 h 2253"/>
              <a:gd name="T2" fmla="*/ 284612403 w 2195"/>
              <a:gd name="T3" fmla="*/ 19057565 h 2253"/>
              <a:gd name="T4" fmla="*/ 232722949 w 2195"/>
              <a:gd name="T5" fmla="*/ 291954947 h 2253"/>
              <a:gd name="T6" fmla="*/ 32171180 w 2195"/>
              <a:gd name="T7" fmla="*/ 267711812 h 2253"/>
              <a:gd name="T8" fmla="*/ 0 w 2195"/>
              <a:gd name="T9" fmla="*/ 0 h 2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95" h="2253">
                <a:moveTo>
                  <a:pt x="0" y="0"/>
                </a:moveTo>
                <a:lnTo>
                  <a:pt x="2194" y="147"/>
                </a:lnTo>
                <a:lnTo>
                  <a:pt x="1794" y="2252"/>
                </a:lnTo>
                <a:lnTo>
                  <a:pt x="248" y="2065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Freeform 26">
            <a:extLst>
              <a:ext uri="{FF2B5EF4-FFF2-40B4-BE49-F238E27FC236}">
                <a16:creationId xmlns:a16="http://schemas.microsoft.com/office/drawing/2014/main" id="{B8D2C5F1-297E-4EE1-9DC2-8696ED7C412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252176" y="10494503"/>
            <a:ext cx="1083224" cy="767136"/>
          </a:xfrm>
          <a:custGeom>
            <a:avLst/>
            <a:gdLst>
              <a:gd name="T0" fmla="*/ 108825885 w 1346"/>
              <a:gd name="T1" fmla="*/ 0 h 951"/>
              <a:gd name="T2" fmla="*/ 0 w 1346"/>
              <a:gd name="T3" fmla="*/ 92306444 h 951"/>
              <a:gd name="T4" fmla="*/ 174043643 w 1346"/>
              <a:gd name="T5" fmla="*/ 123508542 h 951"/>
              <a:gd name="T6" fmla="*/ 108825885 w 1346"/>
              <a:gd name="T7" fmla="*/ 0 h 95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46" h="951">
                <a:moveTo>
                  <a:pt x="841" y="0"/>
                </a:moveTo>
                <a:lnTo>
                  <a:pt x="0" y="710"/>
                </a:lnTo>
                <a:lnTo>
                  <a:pt x="1345" y="950"/>
                </a:lnTo>
                <a:lnTo>
                  <a:pt x="841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Freeform 31">
            <a:extLst>
              <a:ext uri="{FF2B5EF4-FFF2-40B4-BE49-F238E27FC236}">
                <a16:creationId xmlns:a16="http://schemas.microsoft.com/office/drawing/2014/main" id="{D403AF63-19C1-4549-8415-82D334300E2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91928" y="10494503"/>
            <a:ext cx="1768676" cy="1814847"/>
          </a:xfrm>
          <a:custGeom>
            <a:avLst/>
            <a:gdLst>
              <a:gd name="T0" fmla="*/ 0 w 2195"/>
              <a:gd name="T1" fmla="*/ 0 h 2253"/>
              <a:gd name="T2" fmla="*/ 284612403 w 2195"/>
              <a:gd name="T3" fmla="*/ 19187186 h 2253"/>
              <a:gd name="T4" fmla="*/ 232722949 w 2195"/>
              <a:gd name="T5" fmla="*/ 291954947 h 2253"/>
              <a:gd name="T6" fmla="*/ 32171180 w 2195"/>
              <a:gd name="T7" fmla="*/ 267841433 h 2253"/>
              <a:gd name="T8" fmla="*/ 0 w 2195"/>
              <a:gd name="T9" fmla="*/ 0 h 2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95" h="2253">
                <a:moveTo>
                  <a:pt x="0" y="0"/>
                </a:moveTo>
                <a:lnTo>
                  <a:pt x="2194" y="148"/>
                </a:lnTo>
                <a:lnTo>
                  <a:pt x="1794" y="2252"/>
                </a:lnTo>
                <a:lnTo>
                  <a:pt x="248" y="2066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Shape 2553">
            <a:extLst>
              <a:ext uri="{FF2B5EF4-FFF2-40B4-BE49-F238E27FC236}">
                <a16:creationId xmlns:a16="http://schemas.microsoft.com/office/drawing/2014/main" id="{E588527D-6EC1-4846-8CD4-FA4D580E32D7}"/>
              </a:ext>
            </a:extLst>
          </p:cNvPr>
          <p:cNvSpPr/>
          <p:nvPr/>
        </p:nvSpPr>
        <p:spPr>
          <a:xfrm>
            <a:off x="2337319" y="5068016"/>
            <a:ext cx="877894" cy="798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8" name="Shape 2528">
            <a:extLst>
              <a:ext uri="{FF2B5EF4-FFF2-40B4-BE49-F238E27FC236}">
                <a16:creationId xmlns:a16="http://schemas.microsoft.com/office/drawing/2014/main" id="{75A742C3-74F8-4C17-A455-C7C6AFDE8B2D}"/>
              </a:ext>
            </a:extLst>
          </p:cNvPr>
          <p:cNvSpPr/>
          <p:nvPr/>
        </p:nvSpPr>
        <p:spPr>
          <a:xfrm>
            <a:off x="2504506" y="8060823"/>
            <a:ext cx="543520" cy="7473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9" name="Shape 2629">
            <a:extLst>
              <a:ext uri="{FF2B5EF4-FFF2-40B4-BE49-F238E27FC236}">
                <a16:creationId xmlns:a16="http://schemas.microsoft.com/office/drawing/2014/main" id="{6B974B39-7624-4147-A90D-85985A05A18E}"/>
              </a:ext>
            </a:extLst>
          </p:cNvPr>
          <p:cNvSpPr/>
          <p:nvPr/>
        </p:nvSpPr>
        <p:spPr>
          <a:xfrm>
            <a:off x="2402494" y="11028258"/>
            <a:ext cx="747544" cy="7473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41" y="20618"/>
                </a:moveTo>
                <a:cubicBezTo>
                  <a:pt x="15826" y="20618"/>
                  <a:pt x="15226" y="20482"/>
                  <a:pt x="14660" y="20214"/>
                </a:cubicBezTo>
                <a:cubicBezTo>
                  <a:pt x="14607" y="20189"/>
                  <a:pt x="14552" y="20170"/>
                  <a:pt x="14497" y="20155"/>
                </a:cubicBezTo>
                <a:cubicBezTo>
                  <a:pt x="8918" y="17308"/>
                  <a:pt x="4295" y="12685"/>
                  <a:pt x="1448" y="7105"/>
                </a:cubicBezTo>
                <a:cubicBezTo>
                  <a:pt x="1432" y="7048"/>
                  <a:pt x="1412" y="6991"/>
                  <a:pt x="1386" y="6936"/>
                </a:cubicBezTo>
                <a:cubicBezTo>
                  <a:pt x="1117" y="6369"/>
                  <a:pt x="982" y="5770"/>
                  <a:pt x="982" y="5155"/>
                </a:cubicBezTo>
                <a:cubicBezTo>
                  <a:pt x="982" y="2774"/>
                  <a:pt x="3066" y="982"/>
                  <a:pt x="4417" y="982"/>
                </a:cubicBezTo>
                <a:cubicBezTo>
                  <a:pt x="4594" y="982"/>
                  <a:pt x="4711" y="1072"/>
                  <a:pt x="4764" y="1126"/>
                </a:cubicBezTo>
                <a:cubicBezTo>
                  <a:pt x="4776" y="1139"/>
                  <a:pt x="4798" y="1164"/>
                  <a:pt x="4831" y="1216"/>
                </a:cubicBezTo>
                <a:cubicBezTo>
                  <a:pt x="4848" y="1244"/>
                  <a:pt x="4867" y="1271"/>
                  <a:pt x="4887" y="1297"/>
                </a:cubicBezTo>
                <a:lnTo>
                  <a:pt x="8118" y="5453"/>
                </a:lnTo>
                <a:cubicBezTo>
                  <a:pt x="8143" y="5485"/>
                  <a:pt x="8170" y="5515"/>
                  <a:pt x="8199" y="5544"/>
                </a:cubicBezTo>
                <a:cubicBezTo>
                  <a:pt x="8253" y="5598"/>
                  <a:pt x="8343" y="5715"/>
                  <a:pt x="8343" y="5891"/>
                </a:cubicBezTo>
                <a:cubicBezTo>
                  <a:pt x="8343" y="5978"/>
                  <a:pt x="8319" y="6060"/>
                  <a:pt x="8272" y="6135"/>
                </a:cubicBezTo>
                <a:lnTo>
                  <a:pt x="7178" y="7221"/>
                </a:lnTo>
                <a:cubicBezTo>
                  <a:pt x="7173" y="7226"/>
                  <a:pt x="7168" y="7231"/>
                  <a:pt x="7163" y="7236"/>
                </a:cubicBezTo>
                <a:cubicBezTo>
                  <a:pt x="6767" y="7609"/>
                  <a:pt x="6541" y="8126"/>
                  <a:pt x="6541" y="8668"/>
                </a:cubicBezTo>
                <a:cubicBezTo>
                  <a:pt x="6541" y="9175"/>
                  <a:pt x="6738" y="9658"/>
                  <a:pt x="7080" y="10020"/>
                </a:cubicBezTo>
                <a:cubicBezTo>
                  <a:pt x="7092" y="10040"/>
                  <a:pt x="7105" y="10059"/>
                  <a:pt x="7119" y="10078"/>
                </a:cubicBezTo>
                <a:cubicBezTo>
                  <a:pt x="8325" y="11745"/>
                  <a:pt x="9807" y="13222"/>
                  <a:pt x="11525" y="14469"/>
                </a:cubicBezTo>
                <a:cubicBezTo>
                  <a:pt x="11538" y="14478"/>
                  <a:pt x="11551" y="14487"/>
                  <a:pt x="11565" y="14496"/>
                </a:cubicBezTo>
                <a:cubicBezTo>
                  <a:pt x="11928" y="14844"/>
                  <a:pt x="12414" y="15045"/>
                  <a:pt x="12924" y="15045"/>
                </a:cubicBezTo>
                <a:cubicBezTo>
                  <a:pt x="13436" y="15045"/>
                  <a:pt x="13930" y="14840"/>
                  <a:pt x="14297" y="14479"/>
                </a:cubicBezTo>
                <a:cubicBezTo>
                  <a:pt x="14316" y="14463"/>
                  <a:pt x="14335" y="14446"/>
                  <a:pt x="14352" y="14427"/>
                </a:cubicBezTo>
                <a:lnTo>
                  <a:pt x="15451" y="13320"/>
                </a:lnTo>
                <a:cubicBezTo>
                  <a:pt x="15529" y="13271"/>
                  <a:pt x="15611" y="13247"/>
                  <a:pt x="15697" y="13247"/>
                </a:cubicBezTo>
                <a:cubicBezTo>
                  <a:pt x="15874" y="13247"/>
                  <a:pt x="15990" y="13337"/>
                  <a:pt x="16044" y="13391"/>
                </a:cubicBezTo>
                <a:cubicBezTo>
                  <a:pt x="16073" y="13420"/>
                  <a:pt x="16103" y="13447"/>
                  <a:pt x="16135" y="13472"/>
                </a:cubicBezTo>
                <a:lnTo>
                  <a:pt x="20291" y="16704"/>
                </a:lnTo>
                <a:cubicBezTo>
                  <a:pt x="20317" y="16725"/>
                  <a:pt x="20345" y="16744"/>
                  <a:pt x="20374" y="16762"/>
                </a:cubicBezTo>
                <a:cubicBezTo>
                  <a:pt x="20426" y="16795"/>
                  <a:pt x="20449" y="16816"/>
                  <a:pt x="20461" y="16827"/>
                </a:cubicBezTo>
                <a:cubicBezTo>
                  <a:pt x="20515" y="16881"/>
                  <a:pt x="20605" y="16997"/>
                  <a:pt x="20605" y="17174"/>
                </a:cubicBezTo>
                <a:cubicBezTo>
                  <a:pt x="20605" y="17207"/>
                  <a:pt x="20606" y="17240"/>
                  <a:pt x="20610" y="17273"/>
                </a:cubicBezTo>
                <a:cubicBezTo>
                  <a:pt x="20533" y="18625"/>
                  <a:pt x="18769" y="20618"/>
                  <a:pt x="16441" y="20618"/>
                </a:cubicBezTo>
                <a:moveTo>
                  <a:pt x="21586" y="17174"/>
                </a:moveTo>
                <a:cubicBezTo>
                  <a:pt x="21586" y="16768"/>
                  <a:pt x="21421" y="16399"/>
                  <a:pt x="21155" y="16133"/>
                </a:cubicBezTo>
                <a:cubicBezTo>
                  <a:pt x="21077" y="16054"/>
                  <a:pt x="20988" y="15988"/>
                  <a:pt x="20893" y="15929"/>
                </a:cubicBezTo>
                <a:lnTo>
                  <a:pt x="16738" y="12697"/>
                </a:lnTo>
                <a:cubicBezTo>
                  <a:pt x="16471" y="12430"/>
                  <a:pt x="16104" y="12265"/>
                  <a:pt x="15697" y="12265"/>
                </a:cubicBezTo>
                <a:cubicBezTo>
                  <a:pt x="15364" y="12265"/>
                  <a:pt x="15060" y="12380"/>
                  <a:pt x="14815" y="12567"/>
                </a:cubicBezTo>
                <a:lnTo>
                  <a:pt x="13655" y="13736"/>
                </a:lnTo>
                <a:lnTo>
                  <a:pt x="13652" y="13733"/>
                </a:lnTo>
                <a:cubicBezTo>
                  <a:pt x="13473" y="13934"/>
                  <a:pt x="13214" y="14063"/>
                  <a:pt x="12924" y="14063"/>
                </a:cubicBezTo>
                <a:cubicBezTo>
                  <a:pt x="12592" y="14063"/>
                  <a:pt x="12300" y="13897"/>
                  <a:pt x="12122" y="13645"/>
                </a:cubicBezTo>
                <a:cubicBezTo>
                  <a:pt x="12116" y="13654"/>
                  <a:pt x="12107" y="13663"/>
                  <a:pt x="12101" y="13674"/>
                </a:cubicBezTo>
                <a:cubicBezTo>
                  <a:pt x="10497" y="12510"/>
                  <a:pt x="9076" y="11108"/>
                  <a:pt x="7914" y="9502"/>
                </a:cubicBezTo>
                <a:cubicBezTo>
                  <a:pt x="7925" y="9495"/>
                  <a:pt x="7935" y="9486"/>
                  <a:pt x="7947" y="9479"/>
                </a:cubicBezTo>
                <a:cubicBezTo>
                  <a:pt x="7691" y="9299"/>
                  <a:pt x="7523" y="9004"/>
                  <a:pt x="7523" y="8668"/>
                </a:cubicBezTo>
                <a:cubicBezTo>
                  <a:pt x="7523" y="8367"/>
                  <a:pt x="7659" y="8101"/>
                  <a:pt x="7871" y="7920"/>
                </a:cubicBezTo>
                <a:lnTo>
                  <a:pt x="7870" y="7918"/>
                </a:lnTo>
                <a:lnTo>
                  <a:pt x="9023" y="6773"/>
                </a:lnTo>
                <a:cubicBezTo>
                  <a:pt x="9211" y="6528"/>
                  <a:pt x="9325" y="6224"/>
                  <a:pt x="9325" y="5891"/>
                </a:cubicBezTo>
                <a:cubicBezTo>
                  <a:pt x="9325" y="5485"/>
                  <a:pt x="9160" y="5116"/>
                  <a:pt x="8893" y="4850"/>
                </a:cubicBezTo>
                <a:lnTo>
                  <a:pt x="5662" y="693"/>
                </a:lnTo>
                <a:cubicBezTo>
                  <a:pt x="5603" y="599"/>
                  <a:pt x="5537" y="510"/>
                  <a:pt x="5458" y="432"/>
                </a:cubicBezTo>
                <a:cubicBezTo>
                  <a:pt x="5191" y="165"/>
                  <a:pt x="4823" y="0"/>
                  <a:pt x="4417" y="0"/>
                </a:cubicBezTo>
                <a:cubicBezTo>
                  <a:pt x="2454" y="0"/>
                  <a:pt x="0" y="2308"/>
                  <a:pt x="0" y="5155"/>
                </a:cubicBezTo>
                <a:cubicBezTo>
                  <a:pt x="0" y="5943"/>
                  <a:pt x="183" y="6688"/>
                  <a:pt x="499" y="7356"/>
                </a:cubicBezTo>
                <a:lnTo>
                  <a:pt x="482" y="7373"/>
                </a:lnTo>
                <a:cubicBezTo>
                  <a:pt x="3435" y="13255"/>
                  <a:pt x="8343" y="18164"/>
                  <a:pt x="14224" y="21117"/>
                </a:cubicBezTo>
                <a:lnTo>
                  <a:pt x="14240" y="21101"/>
                </a:lnTo>
                <a:cubicBezTo>
                  <a:pt x="14908" y="21418"/>
                  <a:pt x="15652" y="21600"/>
                  <a:pt x="16441" y="21600"/>
                </a:cubicBezTo>
                <a:cubicBezTo>
                  <a:pt x="19287" y="21600"/>
                  <a:pt x="21594" y="19145"/>
                  <a:pt x="21594" y="17182"/>
                </a:cubicBezTo>
                <a:cubicBezTo>
                  <a:pt x="21594" y="17179"/>
                  <a:pt x="21594" y="17177"/>
                  <a:pt x="21594" y="17174"/>
                </a:cubicBezTo>
                <a:cubicBezTo>
                  <a:pt x="21594" y="17174"/>
                  <a:pt x="21586" y="17174"/>
                  <a:pt x="21586" y="17174"/>
                </a:cubicBezTo>
                <a:close/>
                <a:moveTo>
                  <a:pt x="11785" y="10800"/>
                </a:moveTo>
                <a:cubicBezTo>
                  <a:pt x="12326" y="10800"/>
                  <a:pt x="12766" y="10360"/>
                  <a:pt x="12766" y="9819"/>
                </a:cubicBezTo>
                <a:cubicBezTo>
                  <a:pt x="12766" y="9276"/>
                  <a:pt x="12326" y="8836"/>
                  <a:pt x="11785" y="8836"/>
                </a:cubicBezTo>
                <a:cubicBezTo>
                  <a:pt x="11242" y="8836"/>
                  <a:pt x="10803" y="9276"/>
                  <a:pt x="10803" y="9819"/>
                </a:cubicBezTo>
                <a:cubicBezTo>
                  <a:pt x="10803" y="10360"/>
                  <a:pt x="11242" y="10800"/>
                  <a:pt x="11785" y="10800"/>
                </a:cubicBezTo>
                <a:moveTo>
                  <a:pt x="11785" y="5891"/>
                </a:moveTo>
                <a:cubicBezTo>
                  <a:pt x="13953" y="5891"/>
                  <a:pt x="15711" y="7649"/>
                  <a:pt x="15711" y="9819"/>
                </a:cubicBezTo>
                <a:cubicBezTo>
                  <a:pt x="15711" y="10090"/>
                  <a:pt x="15930" y="10309"/>
                  <a:pt x="16201" y="10309"/>
                </a:cubicBezTo>
                <a:cubicBezTo>
                  <a:pt x="16472" y="10309"/>
                  <a:pt x="16692" y="10090"/>
                  <a:pt x="16692" y="9819"/>
                </a:cubicBezTo>
                <a:cubicBezTo>
                  <a:pt x="16692" y="7107"/>
                  <a:pt x="14495" y="4909"/>
                  <a:pt x="11785" y="4909"/>
                </a:cubicBezTo>
                <a:cubicBezTo>
                  <a:pt x="11513" y="4909"/>
                  <a:pt x="11294" y="5129"/>
                  <a:pt x="11294" y="5400"/>
                </a:cubicBezTo>
                <a:cubicBezTo>
                  <a:pt x="11294" y="5672"/>
                  <a:pt x="11513" y="5891"/>
                  <a:pt x="11785" y="5891"/>
                </a:cubicBezTo>
                <a:moveTo>
                  <a:pt x="11785" y="982"/>
                </a:moveTo>
                <a:cubicBezTo>
                  <a:pt x="16663" y="982"/>
                  <a:pt x="20618" y="4939"/>
                  <a:pt x="20618" y="9819"/>
                </a:cubicBezTo>
                <a:cubicBezTo>
                  <a:pt x="20618" y="10090"/>
                  <a:pt x="20838" y="10309"/>
                  <a:pt x="21109" y="10309"/>
                </a:cubicBezTo>
                <a:cubicBezTo>
                  <a:pt x="21380" y="10309"/>
                  <a:pt x="21600" y="10090"/>
                  <a:pt x="21600" y="9819"/>
                </a:cubicBezTo>
                <a:cubicBezTo>
                  <a:pt x="21600" y="4396"/>
                  <a:pt x="17206" y="0"/>
                  <a:pt x="11785" y="0"/>
                </a:cubicBezTo>
                <a:cubicBezTo>
                  <a:pt x="11513" y="0"/>
                  <a:pt x="11294" y="220"/>
                  <a:pt x="11294" y="491"/>
                </a:cubicBezTo>
                <a:cubicBezTo>
                  <a:pt x="11294" y="762"/>
                  <a:pt x="11513" y="982"/>
                  <a:pt x="11785" y="9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94" name="Conector recto 93">
            <a:extLst>
              <a:ext uri="{FF2B5EF4-FFF2-40B4-BE49-F238E27FC236}">
                <a16:creationId xmlns:a16="http://schemas.microsoft.com/office/drawing/2014/main" id="{E8CB4732-8D94-4BCB-87BF-06770C81C484}"/>
              </a:ext>
            </a:extLst>
          </p:cNvPr>
          <p:cNvCxnSpPr>
            <a:cxnSpLocks/>
          </p:cNvCxnSpPr>
          <p:nvPr/>
        </p:nvCxnSpPr>
        <p:spPr>
          <a:xfrm>
            <a:off x="12188825" y="2286000"/>
            <a:ext cx="0" cy="10668000"/>
          </a:xfrm>
          <a:prstGeom prst="line">
            <a:avLst/>
          </a:prstGeom>
          <a:ln w="38100">
            <a:solidFill>
              <a:schemeClr val="tx2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 1">
            <a:extLst>
              <a:ext uri="{FF2B5EF4-FFF2-40B4-BE49-F238E27FC236}">
                <a16:creationId xmlns:a16="http://schemas.microsoft.com/office/drawing/2014/main" id="{0857BE47-64CD-44B5-A0D2-D9196BDDD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42250" y="4559637"/>
            <a:ext cx="1083224" cy="767136"/>
          </a:xfrm>
          <a:custGeom>
            <a:avLst/>
            <a:gdLst>
              <a:gd name="T0" fmla="*/ 108825885 w 1346"/>
              <a:gd name="T1" fmla="*/ 0 h 951"/>
              <a:gd name="T2" fmla="*/ 0 w 1346"/>
              <a:gd name="T3" fmla="*/ 92306444 h 951"/>
              <a:gd name="T4" fmla="*/ 174043643 w 1346"/>
              <a:gd name="T5" fmla="*/ 123508542 h 951"/>
              <a:gd name="T6" fmla="*/ 108825885 w 1346"/>
              <a:gd name="T7" fmla="*/ 0 h 95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46" h="951">
                <a:moveTo>
                  <a:pt x="841" y="0"/>
                </a:moveTo>
                <a:lnTo>
                  <a:pt x="0" y="710"/>
                </a:lnTo>
                <a:lnTo>
                  <a:pt x="1345" y="950"/>
                </a:lnTo>
                <a:lnTo>
                  <a:pt x="841" y="0"/>
                </a:ln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46683B90-5909-4ABD-808A-C116C9D87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7046" y="4559637"/>
            <a:ext cx="1768676" cy="1814847"/>
          </a:xfrm>
          <a:custGeom>
            <a:avLst/>
            <a:gdLst>
              <a:gd name="T0" fmla="*/ 0 w 2195"/>
              <a:gd name="T1" fmla="*/ 0 h 2254"/>
              <a:gd name="T2" fmla="*/ 284612403 w 2195"/>
              <a:gd name="T3" fmla="*/ 19170036 h 2254"/>
              <a:gd name="T4" fmla="*/ 232722949 w 2195"/>
              <a:gd name="T5" fmla="*/ 291825419 h 2254"/>
              <a:gd name="T6" fmla="*/ 32171180 w 2195"/>
              <a:gd name="T7" fmla="*/ 267733401 h 2254"/>
              <a:gd name="T8" fmla="*/ 0 w 2195"/>
              <a:gd name="T9" fmla="*/ 0 h 22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95" h="2254">
                <a:moveTo>
                  <a:pt x="0" y="0"/>
                </a:moveTo>
                <a:lnTo>
                  <a:pt x="2194" y="148"/>
                </a:lnTo>
                <a:lnTo>
                  <a:pt x="1794" y="2253"/>
                </a:lnTo>
                <a:lnTo>
                  <a:pt x="248" y="2067"/>
                </a:lnTo>
                <a:lnTo>
                  <a:pt x="0" y="0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7E076987-E7E9-420E-A421-B9C8375AD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42250" y="7527070"/>
            <a:ext cx="1083224" cy="763586"/>
          </a:xfrm>
          <a:custGeom>
            <a:avLst/>
            <a:gdLst>
              <a:gd name="T0" fmla="*/ 108825885 w 1346"/>
              <a:gd name="T1" fmla="*/ 0 h 950"/>
              <a:gd name="T2" fmla="*/ 0 w 1346"/>
              <a:gd name="T3" fmla="*/ 91517512 h 950"/>
              <a:gd name="T4" fmla="*/ 174043643 w 1346"/>
              <a:gd name="T5" fmla="*/ 122496876 h 950"/>
              <a:gd name="T6" fmla="*/ 108825885 w 1346"/>
              <a:gd name="T7" fmla="*/ 0 h 95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46" h="950">
                <a:moveTo>
                  <a:pt x="841" y="0"/>
                </a:moveTo>
                <a:lnTo>
                  <a:pt x="0" y="709"/>
                </a:lnTo>
                <a:lnTo>
                  <a:pt x="1345" y="949"/>
                </a:lnTo>
                <a:lnTo>
                  <a:pt x="841" y="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8">
            <a:extLst>
              <a:ext uri="{FF2B5EF4-FFF2-40B4-BE49-F238E27FC236}">
                <a16:creationId xmlns:a16="http://schemas.microsoft.com/office/drawing/2014/main" id="{036364A4-DD1F-4B60-AE8A-8F4EB9DA8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7046" y="7527070"/>
            <a:ext cx="1768676" cy="1814847"/>
          </a:xfrm>
          <a:custGeom>
            <a:avLst/>
            <a:gdLst>
              <a:gd name="T0" fmla="*/ 0 w 2195"/>
              <a:gd name="T1" fmla="*/ 0 h 2253"/>
              <a:gd name="T2" fmla="*/ 284612403 w 2195"/>
              <a:gd name="T3" fmla="*/ 19057565 h 2253"/>
              <a:gd name="T4" fmla="*/ 232722949 w 2195"/>
              <a:gd name="T5" fmla="*/ 291954947 h 2253"/>
              <a:gd name="T6" fmla="*/ 32171180 w 2195"/>
              <a:gd name="T7" fmla="*/ 267711812 h 2253"/>
              <a:gd name="T8" fmla="*/ 0 w 2195"/>
              <a:gd name="T9" fmla="*/ 0 h 2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95" h="2253">
                <a:moveTo>
                  <a:pt x="0" y="0"/>
                </a:moveTo>
                <a:lnTo>
                  <a:pt x="2194" y="147"/>
                </a:lnTo>
                <a:lnTo>
                  <a:pt x="1794" y="2252"/>
                </a:lnTo>
                <a:lnTo>
                  <a:pt x="248" y="2065"/>
                </a:lnTo>
                <a:lnTo>
                  <a:pt x="0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26">
            <a:extLst>
              <a:ext uri="{FF2B5EF4-FFF2-40B4-BE49-F238E27FC236}">
                <a16:creationId xmlns:a16="http://schemas.microsoft.com/office/drawing/2014/main" id="{2F8E1AB6-E0B1-45C4-815C-4BF0D34F6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42250" y="10494503"/>
            <a:ext cx="1083224" cy="767136"/>
          </a:xfrm>
          <a:custGeom>
            <a:avLst/>
            <a:gdLst>
              <a:gd name="T0" fmla="*/ 108825885 w 1346"/>
              <a:gd name="T1" fmla="*/ 0 h 951"/>
              <a:gd name="T2" fmla="*/ 0 w 1346"/>
              <a:gd name="T3" fmla="*/ 92306444 h 951"/>
              <a:gd name="T4" fmla="*/ 174043643 w 1346"/>
              <a:gd name="T5" fmla="*/ 123508542 h 951"/>
              <a:gd name="T6" fmla="*/ 108825885 w 1346"/>
              <a:gd name="T7" fmla="*/ 0 h 95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46" h="951">
                <a:moveTo>
                  <a:pt x="841" y="0"/>
                </a:moveTo>
                <a:lnTo>
                  <a:pt x="0" y="710"/>
                </a:lnTo>
                <a:lnTo>
                  <a:pt x="1345" y="950"/>
                </a:lnTo>
                <a:lnTo>
                  <a:pt x="841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31">
            <a:extLst>
              <a:ext uri="{FF2B5EF4-FFF2-40B4-BE49-F238E27FC236}">
                <a16:creationId xmlns:a16="http://schemas.microsoft.com/office/drawing/2014/main" id="{0BC5A75C-4147-4E8D-AD1B-813DD19EA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7046" y="10494503"/>
            <a:ext cx="1768676" cy="1814847"/>
          </a:xfrm>
          <a:custGeom>
            <a:avLst/>
            <a:gdLst>
              <a:gd name="T0" fmla="*/ 0 w 2195"/>
              <a:gd name="T1" fmla="*/ 0 h 2253"/>
              <a:gd name="T2" fmla="*/ 284612403 w 2195"/>
              <a:gd name="T3" fmla="*/ 19187186 h 2253"/>
              <a:gd name="T4" fmla="*/ 232722949 w 2195"/>
              <a:gd name="T5" fmla="*/ 291954947 h 2253"/>
              <a:gd name="T6" fmla="*/ 32171180 w 2195"/>
              <a:gd name="T7" fmla="*/ 267841433 h 2253"/>
              <a:gd name="T8" fmla="*/ 0 w 2195"/>
              <a:gd name="T9" fmla="*/ 0 h 2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95" h="2253">
                <a:moveTo>
                  <a:pt x="0" y="0"/>
                </a:moveTo>
                <a:lnTo>
                  <a:pt x="2194" y="148"/>
                </a:lnTo>
                <a:lnTo>
                  <a:pt x="1794" y="2252"/>
                </a:lnTo>
                <a:lnTo>
                  <a:pt x="248" y="2066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Shape 2553">
            <a:extLst>
              <a:ext uri="{FF2B5EF4-FFF2-40B4-BE49-F238E27FC236}">
                <a16:creationId xmlns:a16="http://schemas.microsoft.com/office/drawing/2014/main" id="{4EBC6B50-CF79-4605-9C57-E96532F42771}"/>
              </a:ext>
            </a:extLst>
          </p:cNvPr>
          <p:cNvSpPr/>
          <p:nvPr/>
        </p:nvSpPr>
        <p:spPr>
          <a:xfrm>
            <a:off x="21162437" y="5068016"/>
            <a:ext cx="877894" cy="798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1" name="Shape 2528">
            <a:extLst>
              <a:ext uri="{FF2B5EF4-FFF2-40B4-BE49-F238E27FC236}">
                <a16:creationId xmlns:a16="http://schemas.microsoft.com/office/drawing/2014/main" id="{D7506DA5-CEC6-4767-9C88-47EB4908B4F2}"/>
              </a:ext>
            </a:extLst>
          </p:cNvPr>
          <p:cNvSpPr/>
          <p:nvPr/>
        </p:nvSpPr>
        <p:spPr>
          <a:xfrm>
            <a:off x="21329624" y="8060823"/>
            <a:ext cx="543520" cy="7473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8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5" y="20618"/>
                  <a:pt x="1350" y="20178"/>
                  <a:pt x="1350" y="19636"/>
                </a:cubicBezTo>
                <a:lnTo>
                  <a:pt x="1350" y="10800"/>
                </a:lnTo>
                <a:cubicBezTo>
                  <a:pt x="1350" y="10258"/>
                  <a:pt x="1955" y="9818"/>
                  <a:pt x="2700" y="9818"/>
                </a:cubicBezTo>
                <a:lnTo>
                  <a:pt x="18900" y="9818"/>
                </a:lnTo>
                <a:cubicBezTo>
                  <a:pt x="19645" y="9818"/>
                  <a:pt x="20250" y="10258"/>
                  <a:pt x="20250" y="10800"/>
                </a:cubicBezTo>
                <a:cubicBezTo>
                  <a:pt x="20250" y="10800"/>
                  <a:pt x="20250" y="19636"/>
                  <a:pt x="20250" y="19636"/>
                </a:cubicBezTo>
                <a:close/>
                <a:moveTo>
                  <a:pt x="4050" y="5891"/>
                </a:moveTo>
                <a:cubicBezTo>
                  <a:pt x="4050" y="3180"/>
                  <a:pt x="7072" y="982"/>
                  <a:pt x="10800" y="982"/>
                </a:cubicBezTo>
                <a:cubicBezTo>
                  <a:pt x="14528" y="982"/>
                  <a:pt x="17550" y="3180"/>
                  <a:pt x="17550" y="5891"/>
                </a:cubicBezTo>
                <a:lnTo>
                  <a:pt x="17550" y="8836"/>
                </a:lnTo>
                <a:lnTo>
                  <a:pt x="4050" y="8836"/>
                </a:lnTo>
                <a:cubicBezTo>
                  <a:pt x="4050" y="8836"/>
                  <a:pt x="4050" y="5891"/>
                  <a:pt x="4050" y="5891"/>
                </a:cubicBezTo>
                <a:close/>
                <a:moveTo>
                  <a:pt x="18900" y="8836"/>
                </a:moveTo>
                <a:lnTo>
                  <a:pt x="18900" y="5891"/>
                </a:lnTo>
                <a:cubicBezTo>
                  <a:pt x="18900" y="2638"/>
                  <a:pt x="15273" y="0"/>
                  <a:pt x="10800" y="0"/>
                </a:cubicBezTo>
                <a:cubicBezTo>
                  <a:pt x="6327" y="0"/>
                  <a:pt x="2700" y="2638"/>
                  <a:pt x="2700" y="5891"/>
                </a:cubicBezTo>
                <a:lnTo>
                  <a:pt x="2700" y="8836"/>
                </a:lnTo>
                <a:cubicBezTo>
                  <a:pt x="120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0800"/>
                </a:lnTo>
                <a:cubicBezTo>
                  <a:pt x="21600" y="9716"/>
                  <a:pt x="20391" y="8836"/>
                  <a:pt x="18900" y="8836"/>
                </a:cubicBezTo>
                <a:moveTo>
                  <a:pt x="11475" y="15573"/>
                </a:moveTo>
                <a:lnTo>
                  <a:pt x="11475" y="16200"/>
                </a:lnTo>
                <a:cubicBezTo>
                  <a:pt x="11475" y="16472"/>
                  <a:pt x="11172" y="16691"/>
                  <a:pt x="10800" y="16691"/>
                </a:cubicBezTo>
                <a:cubicBezTo>
                  <a:pt x="10428" y="16691"/>
                  <a:pt x="10125" y="16472"/>
                  <a:pt x="10125" y="16200"/>
                </a:cubicBezTo>
                <a:lnTo>
                  <a:pt x="10125" y="15573"/>
                </a:lnTo>
                <a:cubicBezTo>
                  <a:pt x="9723" y="15403"/>
                  <a:pt x="9450" y="15090"/>
                  <a:pt x="9450" y="14727"/>
                </a:cubicBezTo>
                <a:cubicBezTo>
                  <a:pt x="9450" y="14186"/>
                  <a:pt x="10055" y="13745"/>
                  <a:pt x="10800" y="13745"/>
                </a:cubicBezTo>
                <a:cubicBezTo>
                  <a:pt x="11545" y="13745"/>
                  <a:pt x="12150" y="14186"/>
                  <a:pt x="12150" y="14727"/>
                </a:cubicBezTo>
                <a:cubicBezTo>
                  <a:pt x="12150" y="15090"/>
                  <a:pt x="11876" y="15403"/>
                  <a:pt x="11475" y="15573"/>
                </a:cubicBezTo>
                <a:moveTo>
                  <a:pt x="10800" y="12764"/>
                </a:moveTo>
                <a:cubicBezTo>
                  <a:pt x="9309" y="12764"/>
                  <a:pt x="8100" y="13643"/>
                  <a:pt x="8100" y="14727"/>
                </a:cubicBezTo>
                <a:cubicBezTo>
                  <a:pt x="8100" y="15232"/>
                  <a:pt x="8369" y="15687"/>
                  <a:pt x="8798" y="16034"/>
                </a:cubicBezTo>
                <a:cubicBezTo>
                  <a:pt x="8789" y="16089"/>
                  <a:pt x="8775" y="16144"/>
                  <a:pt x="8775" y="16200"/>
                </a:cubicBezTo>
                <a:cubicBezTo>
                  <a:pt x="8775" y="17014"/>
                  <a:pt x="9681" y="17673"/>
                  <a:pt x="10800" y="17673"/>
                </a:cubicBezTo>
                <a:cubicBezTo>
                  <a:pt x="11919" y="17673"/>
                  <a:pt x="12825" y="17014"/>
                  <a:pt x="12825" y="16200"/>
                </a:cubicBezTo>
                <a:cubicBezTo>
                  <a:pt x="12825" y="16144"/>
                  <a:pt x="12810" y="16089"/>
                  <a:pt x="12802" y="16034"/>
                </a:cubicBezTo>
                <a:cubicBezTo>
                  <a:pt x="13231" y="15686"/>
                  <a:pt x="13500" y="15232"/>
                  <a:pt x="13500" y="14727"/>
                </a:cubicBezTo>
                <a:cubicBezTo>
                  <a:pt x="13500" y="13643"/>
                  <a:pt x="12291" y="12764"/>
                  <a:pt x="10800" y="127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2" name="Shape 2629">
            <a:extLst>
              <a:ext uri="{FF2B5EF4-FFF2-40B4-BE49-F238E27FC236}">
                <a16:creationId xmlns:a16="http://schemas.microsoft.com/office/drawing/2014/main" id="{52328993-E9DF-4205-87F4-07AD10F40074}"/>
              </a:ext>
            </a:extLst>
          </p:cNvPr>
          <p:cNvSpPr/>
          <p:nvPr/>
        </p:nvSpPr>
        <p:spPr>
          <a:xfrm>
            <a:off x="21227612" y="11028258"/>
            <a:ext cx="747544" cy="7473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41" y="20618"/>
                </a:moveTo>
                <a:cubicBezTo>
                  <a:pt x="15826" y="20618"/>
                  <a:pt x="15226" y="20482"/>
                  <a:pt x="14660" y="20214"/>
                </a:cubicBezTo>
                <a:cubicBezTo>
                  <a:pt x="14607" y="20189"/>
                  <a:pt x="14552" y="20170"/>
                  <a:pt x="14497" y="20155"/>
                </a:cubicBezTo>
                <a:cubicBezTo>
                  <a:pt x="8918" y="17308"/>
                  <a:pt x="4295" y="12685"/>
                  <a:pt x="1448" y="7105"/>
                </a:cubicBezTo>
                <a:cubicBezTo>
                  <a:pt x="1432" y="7048"/>
                  <a:pt x="1412" y="6991"/>
                  <a:pt x="1386" y="6936"/>
                </a:cubicBezTo>
                <a:cubicBezTo>
                  <a:pt x="1117" y="6369"/>
                  <a:pt x="982" y="5770"/>
                  <a:pt x="982" y="5155"/>
                </a:cubicBezTo>
                <a:cubicBezTo>
                  <a:pt x="982" y="2774"/>
                  <a:pt x="3066" y="982"/>
                  <a:pt x="4417" y="982"/>
                </a:cubicBezTo>
                <a:cubicBezTo>
                  <a:pt x="4594" y="982"/>
                  <a:pt x="4711" y="1072"/>
                  <a:pt x="4764" y="1126"/>
                </a:cubicBezTo>
                <a:cubicBezTo>
                  <a:pt x="4776" y="1139"/>
                  <a:pt x="4798" y="1164"/>
                  <a:pt x="4831" y="1216"/>
                </a:cubicBezTo>
                <a:cubicBezTo>
                  <a:pt x="4848" y="1244"/>
                  <a:pt x="4867" y="1271"/>
                  <a:pt x="4887" y="1297"/>
                </a:cubicBezTo>
                <a:lnTo>
                  <a:pt x="8118" y="5453"/>
                </a:lnTo>
                <a:cubicBezTo>
                  <a:pt x="8143" y="5485"/>
                  <a:pt x="8170" y="5515"/>
                  <a:pt x="8199" y="5544"/>
                </a:cubicBezTo>
                <a:cubicBezTo>
                  <a:pt x="8253" y="5598"/>
                  <a:pt x="8343" y="5715"/>
                  <a:pt x="8343" y="5891"/>
                </a:cubicBezTo>
                <a:cubicBezTo>
                  <a:pt x="8343" y="5978"/>
                  <a:pt x="8319" y="6060"/>
                  <a:pt x="8272" y="6135"/>
                </a:cubicBezTo>
                <a:lnTo>
                  <a:pt x="7178" y="7221"/>
                </a:lnTo>
                <a:cubicBezTo>
                  <a:pt x="7173" y="7226"/>
                  <a:pt x="7168" y="7231"/>
                  <a:pt x="7163" y="7236"/>
                </a:cubicBezTo>
                <a:cubicBezTo>
                  <a:pt x="6767" y="7609"/>
                  <a:pt x="6541" y="8126"/>
                  <a:pt x="6541" y="8668"/>
                </a:cubicBezTo>
                <a:cubicBezTo>
                  <a:pt x="6541" y="9175"/>
                  <a:pt x="6738" y="9658"/>
                  <a:pt x="7080" y="10020"/>
                </a:cubicBezTo>
                <a:cubicBezTo>
                  <a:pt x="7092" y="10040"/>
                  <a:pt x="7105" y="10059"/>
                  <a:pt x="7119" y="10078"/>
                </a:cubicBezTo>
                <a:cubicBezTo>
                  <a:pt x="8325" y="11745"/>
                  <a:pt x="9807" y="13222"/>
                  <a:pt x="11525" y="14469"/>
                </a:cubicBezTo>
                <a:cubicBezTo>
                  <a:pt x="11538" y="14478"/>
                  <a:pt x="11551" y="14487"/>
                  <a:pt x="11565" y="14496"/>
                </a:cubicBezTo>
                <a:cubicBezTo>
                  <a:pt x="11928" y="14844"/>
                  <a:pt x="12414" y="15045"/>
                  <a:pt x="12924" y="15045"/>
                </a:cubicBezTo>
                <a:cubicBezTo>
                  <a:pt x="13436" y="15045"/>
                  <a:pt x="13930" y="14840"/>
                  <a:pt x="14297" y="14479"/>
                </a:cubicBezTo>
                <a:cubicBezTo>
                  <a:pt x="14316" y="14463"/>
                  <a:pt x="14335" y="14446"/>
                  <a:pt x="14352" y="14427"/>
                </a:cubicBezTo>
                <a:lnTo>
                  <a:pt x="15451" y="13320"/>
                </a:lnTo>
                <a:cubicBezTo>
                  <a:pt x="15529" y="13271"/>
                  <a:pt x="15611" y="13247"/>
                  <a:pt x="15697" y="13247"/>
                </a:cubicBezTo>
                <a:cubicBezTo>
                  <a:pt x="15874" y="13247"/>
                  <a:pt x="15990" y="13337"/>
                  <a:pt x="16044" y="13391"/>
                </a:cubicBezTo>
                <a:cubicBezTo>
                  <a:pt x="16073" y="13420"/>
                  <a:pt x="16103" y="13447"/>
                  <a:pt x="16135" y="13472"/>
                </a:cubicBezTo>
                <a:lnTo>
                  <a:pt x="20291" y="16704"/>
                </a:lnTo>
                <a:cubicBezTo>
                  <a:pt x="20317" y="16725"/>
                  <a:pt x="20345" y="16744"/>
                  <a:pt x="20374" y="16762"/>
                </a:cubicBezTo>
                <a:cubicBezTo>
                  <a:pt x="20426" y="16795"/>
                  <a:pt x="20449" y="16816"/>
                  <a:pt x="20461" y="16827"/>
                </a:cubicBezTo>
                <a:cubicBezTo>
                  <a:pt x="20515" y="16881"/>
                  <a:pt x="20605" y="16997"/>
                  <a:pt x="20605" y="17174"/>
                </a:cubicBezTo>
                <a:cubicBezTo>
                  <a:pt x="20605" y="17207"/>
                  <a:pt x="20606" y="17240"/>
                  <a:pt x="20610" y="17273"/>
                </a:cubicBezTo>
                <a:cubicBezTo>
                  <a:pt x="20533" y="18625"/>
                  <a:pt x="18769" y="20618"/>
                  <a:pt x="16441" y="20618"/>
                </a:cubicBezTo>
                <a:moveTo>
                  <a:pt x="21586" y="17174"/>
                </a:moveTo>
                <a:cubicBezTo>
                  <a:pt x="21586" y="16768"/>
                  <a:pt x="21421" y="16399"/>
                  <a:pt x="21155" y="16133"/>
                </a:cubicBezTo>
                <a:cubicBezTo>
                  <a:pt x="21077" y="16054"/>
                  <a:pt x="20988" y="15988"/>
                  <a:pt x="20893" y="15929"/>
                </a:cubicBezTo>
                <a:lnTo>
                  <a:pt x="16738" y="12697"/>
                </a:lnTo>
                <a:cubicBezTo>
                  <a:pt x="16471" y="12430"/>
                  <a:pt x="16104" y="12265"/>
                  <a:pt x="15697" y="12265"/>
                </a:cubicBezTo>
                <a:cubicBezTo>
                  <a:pt x="15364" y="12265"/>
                  <a:pt x="15060" y="12380"/>
                  <a:pt x="14815" y="12567"/>
                </a:cubicBezTo>
                <a:lnTo>
                  <a:pt x="13655" y="13736"/>
                </a:lnTo>
                <a:lnTo>
                  <a:pt x="13652" y="13733"/>
                </a:lnTo>
                <a:cubicBezTo>
                  <a:pt x="13473" y="13934"/>
                  <a:pt x="13214" y="14063"/>
                  <a:pt x="12924" y="14063"/>
                </a:cubicBezTo>
                <a:cubicBezTo>
                  <a:pt x="12592" y="14063"/>
                  <a:pt x="12300" y="13897"/>
                  <a:pt x="12122" y="13645"/>
                </a:cubicBezTo>
                <a:cubicBezTo>
                  <a:pt x="12116" y="13654"/>
                  <a:pt x="12107" y="13663"/>
                  <a:pt x="12101" y="13674"/>
                </a:cubicBezTo>
                <a:cubicBezTo>
                  <a:pt x="10497" y="12510"/>
                  <a:pt x="9076" y="11108"/>
                  <a:pt x="7914" y="9502"/>
                </a:cubicBezTo>
                <a:cubicBezTo>
                  <a:pt x="7925" y="9495"/>
                  <a:pt x="7935" y="9486"/>
                  <a:pt x="7947" y="9479"/>
                </a:cubicBezTo>
                <a:cubicBezTo>
                  <a:pt x="7691" y="9299"/>
                  <a:pt x="7523" y="9004"/>
                  <a:pt x="7523" y="8668"/>
                </a:cubicBezTo>
                <a:cubicBezTo>
                  <a:pt x="7523" y="8367"/>
                  <a:pt x="7659" y="8101"/>
                  <a:pt x="7871" y="7920"/>
                </a:cubicBezTo>
                <a:lnTo>
                  <a:pt x="7870" y="7918"/>
                </a:lnTo>
                <a:lnTo>
                  <a:pt x="9023" y="6773"/>
                </a:lnTo>
                <a:cubicBezTo>
                  <a:pt x="9211" y="6528"/>
                  <a:pt x="9325" y="6224"/>
                  <a:pt x="9325" y="5891"/>
                </a:cubicBezTo>
                <a:cubicBezTo>
                  <a:pt x="9325" y="5485"/>
                  <a:pt x="9160" y="5116"/>
                  <a:pt x="8893" y="4850"/>
                </a:cubicBezTo>
                <a:lnTo>
                  <a:pt x="5662" y="693"/>
                </a:lnTo>
                <a:cubicBezTo>
                  <a:pt x="5603" y="599"/>
                  <a:pt x="5537" y="510"/>
                  <a:pt x="5458" y="432"/>
                </a:cubicBezTo>
                <a:cubicBezTo>
                  <a:pt x="5191" y="165"/>
                  <a:pt x="4823" y="0"/>
                  <a:pt x="4417" y="0"/>
                </a:cubicBezTo>
                <a:cubicBezTo>
                  <a:pt x="2454" y="0"/>
                  <a:pt x="0" y="2308"/>
                  <a:pt x="0" y="5155"/>
                </a:cubicBezTo>
                <a:cubicBezTo>
                  <a:pt x="0" y="5943"/>
                  <a:pt x="183" y="6688"/>
                  <a:pt x="499" y="7356"/>
                </a:cubicBezTo>
                <a:lnTo>
                  <a:pt x="482" y="7373"/>
                </a:lnTo>
                <a:cubicBezTo>
                  <a:pt x="3435" y="13255"/>
                  <a:pt x="8343" y="18164"/>
                  <a:pt x="14224" y="21117"/>
                </a:cubicBezTo>
                <a:lnTo>
                  <a:pt x="14240" y="21101"/>
                </a:lnTo>
                <a:cubicBezTo>
                  <a:pt x="14908" y="21418"/>
                  <a:pt x="15652" y="21600"/>
                  <a:pt x="16441" y="21600"/>
                </a:cubicBezTo>
                <a:cubicBezTo>
                  <a:pt x="19287" y="21600"/>
                  <a:pt x="21594" y="19145"/>
                  <a:pt x="21594" y="17182"/>
                </a:cubicBezTo>
                <a:cubicBezTo>
                  <a:pt x="21594" y="17179"/>
                  <a:pt x="21594" y="17177"/>
                  <a:pt x="21594" y="17174"/>
                </a:cubicBezTo>
                <a:cubicBezTo>
                  <a:pt x="21594" y="17174"/>
                  <a:pt x="21586" y="17174"/>
                  <a:pt x="21586" y="17174"/>
                </a:cubicBezTo>
                <a:close/>
                <a:moveTo>
                  <a:pt x="11785" y="10800"/>
                </a:moveTo>
                <a:cubicBezTo>
                  <a:pt x="12326" y="10800"/>
                  <a:pt x="12766" y="10360"/>
                  <a:pt x="12766" y="9819"/>
                </a:cubicBezTo>
                <a:cubicBezTo>
                  <a:pt x="12766" y="9276"/>
                  <a:pt x="12326" y="8836"/>
                  <a:pt x="11785" y="8836"/>
                </a:cubicBezTo>
                <a:cubicBezTo>
                  <a:pt x="11242" y="8836"/>
                  <a:pt x="10803" y="9276"/>
                  <a:pt x="10803" y="9819"/>
                </a:cubicBezTo>
                <a:cubicBezTo>
                  <a:pt x="10803" y="10360"/>
                  <a:pt x="11242" y="10800"/>
                  <a:pt x="11785" y="10800"/>
                </a:cubicBezTo>
                <a:moveTo>
                  <a:pt x="11785" y="5891"/>
                </a:moveTo>
                <a:cubicBezTo>
                  <a:pt x="13953" y="5891"/>
                  <a:pt x="15711" y="7649"/>
                  <a:pt x="15711" y="9819"/>
                </a:cubicBezTo>
                <a:cubicBezTo>
                  <a:pt x="15711" y="10090"/>
                  <a:pt x="15930" y="10309"/>
                  <a:pt x="16201" y="10309"/>
                </a:cubicBezTo>
                <a:cubicBezTo>
                  <a:pt x="16472" y="10309"/>
                  <a:pt x="16692" y="10090"/>
                  <a:pt x="16692" y="9819"/>
                </a:cubicBezTo>
                <a:cubicBezTo>
                  <a:pt x="16692" y="7107"/>
                  <a:pt x="14495" y="4909"/>
                  <a:pt x="11785" y="4909"/>
                </a:cubicBezTo>
                <a:cubicBezTo>
                  <a:pt x="11513" y="4909"/>
                  <a:pt x="11294" y="5129"/>
                  <a:pt x="11294" y="5400"/>
                </a:cubicBezTo>
                <a:cubicBezTo>
                  <a:pt x="11294" y="5672"/>
                  <a:pt x="11513" y="5891"/>
                  <a:pt x="11785" y="5891"/>
                </a:cubicBezTo>
                <a:moveTo>
                  <a:pt x="11785" y="982"/>
                </a:moveTo>
                <a:cubicBezTo>
                  <a:pt x="16663" y="982"/>
                  <a:pt x="20618" y="4939"/>
                  <a:pt x="20618" y="9819"/>
                </a:cubicBezTo>
                <a:cubicBezTo>
                  <a:pt x="20618" y="10090"/>
                  <a:pt x="20838" y="10309"/>
                  <a:pt x="21109" y="10309"/>
                </a:cubicBezTo>
                <a:cubicBezTo>
                  <a:pt x="21380" y="10309"/>
                  <a:pt x="21600" y="10090"/>
                  <a:pt x="21600" y="9819"/>
                </a:cubicBezTo>
                <a:cubicBezTo>
                  <a:pt x="21600" y="4396"/>
                  <a:pt x="17206" y="0"/>
                  <a:pt x="11785" y="0"/>
                </a:cubicBezTo>
                <a:cubicBezTo>
                  <a:pt x="11513" y="0"/>
                  <a:pt x="11294" y="220"/>
                  <a:pt x="11294" y="491"/>
                </a:cubicBezTo>
                <a:cubicBezTo>
                  <a:pt x="11294" y="762"/>
                  <a:pt x="11513" y="982"/>
                  <a:pt x="11785" y="9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12" name="Diagrama de flujo: entrada manual 111">
            <a:extLst>
              <a:ext uri="{FF2B5EF4-FFF2-40B4-BE49-F238E27FC236}">
                <a16:creationId xmlns:a16="http://schemas.microsoft.com/office/drawing/2014/main" id="{D89CE74E-D851-495E-94A3-D7C23EA7ED60}"/>
              </a:ext>
            </a:extLst>
          </p:cNvPr>
          <p:cNvSpPr/>
          <p:nvPr/>
        </p:nvSpPr>
        <p:spPr>
          <a:xfrm flipH="1">
            <a:off x="16433505" y="7585449"/>
            <a:ext cx="3200974" cy="937718"/>
          </a:xfrm>
          <a:prstGeom prst="flowChartManualInp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13" name="TextBox 90">
            <a:extLst>
              <a:ext uri="{FF2B5EF4-FFF2-40B4-BE49-F238E27FC236}">
                <a16:creationId xmlns:a16="http://schemas.microsoft.com/office/drawing/2014/main" id="{F9FDEF60-4212-4A76-9E24-5A22BBA03FB1}"/>
              </a:ext>
            </a:extLst>
          </p:cNvPr>
          <p:cNvSpPr txBox="1"/>
          <p:nvPr/>
        </p:nvSpPr>
        <p:spPr>
          <a:xfrm flipH="1">
            <a:off x="16800321" y="7833132"/>
            <a:ext cx="238078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02</a:t>
            </a:r>
          </a:p>
        </p:txBody>
      </p:sp>
      <p:sp>
        <p:nvSpPr>
          <p:cNvPr id="114" name="Diagrama de flujo: entrada manual 113">
            <a:extLst>
              <a:ext uri="{FF2B5EF4-FFF2-40B4-BE49-F238E27FC236}">
                <a16:creationId xmlns:a16="http://schemas.microsoft.com/office/drawing/2014/main" id="{39F8938D-3ACC-4E2E-A0D1-48756CEB8C6F}"/>
              </a:ext>
            </a:extLst>
          </p:cNvPr>
          <p:cNvSpPr/>
          <p:nvPr/>
        </p:nvSpPr>
        <p:spPr>
          <a:xfrm flipH="1">
            <a:off x="16429648" y="10556971"/>
            <a:ext cx="3200974" cy="937718"/>
          </a:xfrm>
          <a:prstGeom prst="flowChartManualInpu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15" name="TextBox 90">
            <a:extLst>
              <a:ext uri="{FF2B5EF4-FFF2-40B4-BE49-F238E27FC236}">
                <a16:creationId xmlns:a16="http://schemas.microsoft.com/office/drawing/2014/main" id="{F405127F-8E65-4392-BC5E-B4B11F5F6B1A}"/>
              </a:ext>
            </a:extLst>
          </p:cNvPr>
          <p:cNvSpPr txBox="1"/>
          <p:nvPr/>
        </p:nvSpPr>
        <p:spPr>
          <a:xfrm flipH="1">
            <a:off x="16786846" y="10804654"/>
            <a:ext cx="239039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03</a:t>
            </a:r>
          </a:p>
        </p:txBody>
      </p:sp>
      <p:sp>
        <p:nvSpPr>
          <p:cNvPr id="116" name="Diagrama de flujo: entrada manual 115">
            <a:extLst>
              <a:ext uri="{FF2B5EF4-FFF2-40B4-BE49-F238E27FC236}">
                <a16:creationId xmlns:a16="http://schemas.microsoft.com/office/drawing/2014/main" id="{C57738EE-D4BB-493B-8A27-AACA97447FAF}"/>
              </a:ext>
            </a:extLst>
          </p:cNvPr>
          <p:cNvSpPr/>
          <p:nvPr/>
        </p:nvSpPr>
        <p:spPr>
          <a:xfrm flipH="1">
            <a:off x="16442050" y="4618553"/>
            <a:ext cx="3200974" cy="937718"/>
          </a:xfrm>
          <a:prstGeom prst="flowChartManualInpu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17" name="Subtitle 2">
            <a:extLst>
              <a:ext uri="{FF2B5EF4-FFF2-40B4-BE49-F238E27FC236}">
                <a16:creationId xmlns:a16="http://schemas.microsoft.com/office/drawing/2014/main" id="{F3407DAD-9AC4-4054-AFFD-53F1E6B926AF}"/>
              </a:ext>
            </a:extLst>
          </p:cNvPr>
          <p:cNvSpPr txBox="1">
            <a:spLocks/>
          </p:cNvSpPr>
          <p:nvPr/>
        </p:nvSpPr>
        <p:spPr>
          <a:xfrm flipH="1">
            <a:off x="13522678" y="5581026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8" name="TextBox 90">
            <a:extLst>
              <a:ext uri="{FF2B5EF4-FFF2-40B4-BE49-F238E27FC236}">
                <a16:creationId xmlns:a16="http://schemas.microsoft.com/office/drawing/2014/main" id="{4BFC4FC6-6BBE-4D25-ABF1-7AE46EFF8A35}"/>
              </a:ext>
            </a:extLst>
          </p:cNvPr>
          <p:cNvSpPr txBox="1"/>
          <p:nvPr/>
        </p:nvSpPr>
        <p:spPr>
          <a:xfrm flipH="1">
            <a:off x="16895428" y="4866236"/>
            <a:ext cx="229421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119" name="Subtitle 2">
            <a:extLst>
              <a:ext uri="{FF2B5EF4-FFF2-40B4-BE49-F238E27FC236}">
                <a16:creationId xmlns:a16="http://schemas.microsoft.com/office/drawing/2014/main" id="{56672457-A297-4F6E-9B76-AAC9574385AD}"/>
              </a:ext>
            </a:extLst>
          </p:cNvPr>
          <p:cNvSpPr txBox="1">
            <a:spLocks/>
          </p:cNvSpPr>
          <p:nvPr/>
        </p:nvSpPr>
        <p:spPr>
          <a:xfrm flipH="1">
            <a:off x="13522678" y="8552011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0" name="Subtitle 2">
            <a:extLst>
              <a:ext uri="{FF2B5EF4-FFF2-40B4-BE49-F238E27FC236}">
                <a16:creationId xmlns:a16="http://schemas.microsoft.com/office/drawing/2014/main" id="{9E6629B2-1F89-409D-BE40-EA0896A94D15}"/>
              </a:ext>
            </a:extLst>
          </p:cNvPr>
          <p:cNvSpPr txBox="1">
            <a:spLocks/>
          </p:cNvSpPr>
          <p:nvPr/>
        </p:nvSpPr>
        <p:spPr>
          <a:xfrm flipH="1">
            <a:off x="13522678" y="11517668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3" name="TextBox 2">
            <a:extLst>
              <a:ext uri="{FF2B5EF4-FFF2-40B4-BE49-F238E27FC236}">
                <a16:creationId xmlns:a16="http://schemas.microsoft.com/office/drawing/2014/main" id="{F6A9A2C9-F813-4A0D-B918-7FBDF7371A8E}"/>
              </a:ext>
            </a:extLst>
          </p:cNvPr>
          <p:cNvSpPr txBox="1"/>
          <p:nvPr/>
        </p:nvSpPr>
        <p:spPr>
          <a:xfrm>
            <a:off x="6644242" y="2565284"/>
            <a:ext cx="1225015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84" name="TextBox 98">
            <a:extLst>
              <a:ext uri="{FF2B5EF4-FFF2-40B4-BE49-F238E27FC236}">
                <a16:creationId xmlns:a16="http://schemas.microsoft.com/office/drawing/2014/main" id="{FB21BBD6-ACE3-4357-A544-808FA6DA0A60}"/>
              </a:ext>
            </a:extLst>
          </p:cNvPr>
          <p:cNvSpPr txBox="1"/>
          <p:nvPr/>
        </p:nvSpPr>
        <p:spPr>
          <a:xfrm>
            <a:off x="4865242" y="3165449"/>
            <a:ext cx="159050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</a:t>
            </a:r>
          </a:p>
        </p:txBody>
      </p:sp>
      <p:sp>
        <p:nvSpPr>
          <p:cNvPr id="123" name="TextBox 2">
            <a:extLst>
              <a:ext uri="{FF2B5EF4-FFF2-40B4-BE49-F238E27FC236}">
                <a16:creationId xmlns:a16="http://schemas.microsoft.com/office/drawing/2014/main" id="{931C8659-6C8F-4342-BBB8-910C0CC7AE13}"/>
              </a:ext>
            </a:extLst>
          </p:cNvPr>
          <p:cNvSpPr txBox="1"/>
          <p:nvPr/>
        </p:nvSpPr>
        <p:spPr>
          <a:xfrm>
            <a:off x="18336496" y="2565284"/>
            <a:ext cx="1114409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</a:t>
            </a:r>
            <a:endParaRPr lang="en-US" sz="110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24" name="TextBox 98">
            <a:extLst>
              <a:ext uri="{FF2B5EF4-FFF2-40B4-BE49-F238E27FC236}">
                <a16:creationId xmlns:a16="http://schemas.microsoft.com/office/drawing/2014/main" id="{B48B8C93-F097-4EE4-B45C-FAAA09347D13}"/>
              </a:ext>
            </a:extLst>
          </p:cNvPr>
          <p:cNvSpPr txBox="1"/>
          <p:nvPr/>
        </p:nvSpPr>
        <p:spPr>
          <a:xfrm>
            <a:off x="16502193" y="3165449"/>
            <a:ext cx="159050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</a:t>
            </a:r>
          </a:p>
        </p:txBody>
      </p:sp>
    </p:spTree>
    <p:extLst>
      <p:ext uri="{BB962C8B-B14F-4D97-AF65-F5344CB8AC3E}">
        <p14:creationId xmlns:p14="http://schemas.microsoft.com/office/powerpoint/2010/main" val="23057116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F8588167-0831-4051-B8D2-33AD6EA77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37" y="6618956"/>
            <a:ext cx="3437358" cy="5569150"/>
          </a:xfrm>
          <a:custGeom>
            <a:avLst/>
            <a:gdLst>
              <a:gd name="T0" fmla="*/ 622753215 w 4807"/>
              <a:gd name="T1" fmla="*/ 1009342815 h 7786"/>
              <a:gd name="T2" fmla="*/ 0 w 4807"/>
              <a:gd name="T3" fmla="*/ 1009342815 h 7786"/>
              <a:gd name="T4" fmla="*/ 0 w 4807"/>
              <a:gd name="T5" fmla="*/ 0 h 7786"/>
              <a:gd name="T6" fmla="*/ 622753215 w 4807"/>
              <a:gd name="T7" fmla="*/ 0 h 7786"/>
              <a:gd name="T8" fmla="*/ 622753215 w 4807"/>
              <a:gd name="T9" fmla="*/ 1009342815 h 77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807" h="7786">
                <a:moveTo>
                  <a:pt x="4806" y="7785"/>
                </a:moveTo>
                <a:lnTo>
                  <a:pt x="0" y="7785"/>
                </a:lnTo>
                <a:lnTo>
                  <a:pt x="0" y="0"/>
                </a:lnTo>
                <a:lnTo>
                  <a:pt x="4806" y="0"/>
                </a:lnTo>
                <a:lnTo>
                  <a:pt x="4806" y="778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165E2438-CEF0-4594-886B-1BE9FB5BF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028" y="6618956"/>
            <a:ext cx="3418436" cy="5569150"/>
          </a:xfrm>
          <a:custGeom>
            <a:avLst/>
            <a:gdLst>
              <a:gd name="T0" fmla="*/ 619653666 w 4778"/>
              <a:gd name="T1" fmla="*/ 1009342815 h 7786"/>
              <a:gd name="T2" fmla="*/ 0 w 4778"/>
              <a:gd name="T3" fmla="*/ 1009342815 h 7786"/>
              <a:gd name="T4" fmla="*/ 0 w 4778"/>
              <a:gd name="T5" fmla="*/ 0 h 7786"/>
              <a:gd name="T6" fmla="*/ 619653666 w 4778"/>
              <a:gd name="T7" fmla="*/ 0 h 7786"/>
              <a:gd name="T8" fmla="*/ 619653666 w 4778"/>
              <a:gd name="T9" fmla="*/ 1009342815 h 77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78" h="7786">
                <a:moveTo>
                  <a:pt x="4777" y="7785"/>
                </a:moveTo>
                <a:lnTo>
                  <a:pt x="0" y="7785"/>
                </a:lnTo>
                <a:lnTo>
                  <a:pt x="0" y="0"/>
                </a:lnTo>
                <a:lnTo>
                  <a:pt x="4777" y="0"/>
                </a:lnTo>
                <a:lnTo>
                  <a:pt x="4777" y="778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C6CA0562-683A-4E4D-94B4-CB4CCFA80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8543" y="6618956"/>
            <a:ext cx="3418436" cy="5569150"/>
          </a:xfrm>
          <a:custGeom>
            <a:avLst/>
            <a:gdLst>
              <a:gd name="T0" fmla="*/ 619653666 w 4778"/>
              <a:gd name="T1" fmla="*/ 1009342815 h 7786"/>
              <a:gd name="T2" fmla="*/ 0 w 4778"/>
              <a:gd name="T3" fmla="*/ 1009342815 h 7786"/>
              <a:gd name="T4" fmla="*/ 0 w 4778"/>
              <a:gd name="T5" fmla="*/ 0 h 7786"/>
              <a:gd name="T6" fmla="*/ 619653666 w 4778"/>
              <a:gd name="T7" fmla="*/ 0 h 7786"/>
              <a:gd name="T8" fmla="*/ 619653666 w 4778"/>
              <a:gd name="T9" fmla="*/ 1009342815 h 77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78" h="7786">
                <a:moveTo>
                  <a:pt x="4777" y="7785"/>
                </a:moveTo>
                <a:lnTo>
                  <a:pt x="0" y="7785"/>
                </a:lnTo>
                <a:lnTo>
                  <a:pt x="0" y="0"/>
                </a:lnTo>
                <a:lnTo>
                  <a:pt x="4777" y="0"/>
                </a:lnTo>
                <a:lnTo>
                  <a:pt x="4777" y="778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E58D64BB-F52A-4460-8713-E602B1E33E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3137" y="5247880"/>
            <a:ext cx="2270218" cy="2593936"/>
          </a:xfrm>
          <a:custGeom>
            <a:avLst/>
            <a:gdLst>
              <a:gd name="T0" fmla="*/ 308642417 w 2380"/>
              <a:gd name="T1" fmla="*/ 255591992 h 2720"/>
              <a:gd name="T2" fmla="*/ 308642417 w 2380"/>
              <a:gd name="T3" fmla="*/ 96868122 h 2720"/>
              <a:gd name="T4" fmla="*/ 300209670 w 2380"/>
              <a:gd name="T5" fmla="*/ 82344332 h 2720"/>
              <a:gd name="T6" fmla="*/ 162818789 w 2380"/>
              <a:gd name="T7" fmla="*/ 2982397 h 2720"/>
              <a:gd name="T8" fmla="*/ 145953296 w 2380"/>
              <a:gd name="T9" fmla="*/ 2982397 h 2720"/>
              <a:gd name="T10" fmla="*/ 8432747 w 2380"/>
              <a:gd name="T11" fmla="*/ 82344332 h 2720"/>
              <a:gd name="T12" fmla="*/ 0 w 2380"/>
              <a:gd name="T13" fmla="*/ 96868122 h 2720"/>
              <a:gd name="T14" fmla="*/ 0 w 2380"/>
              <a:gd name="T15" fmla="*/ 255591992 h 2720"/>
              <a:gd name="T16" fmla="*/ 8432747 w 2380"/>
              <a:gd name="T17" fmla="*/ 270245421 h 2720"/>
              <a:gd name="T18" fmla="*/ 145953296 w 2380"/>
              <a:gd name="T19" fmla="*/ 349477357 h 2720"/>
              <a:gd name="T20" fmla="*/ 162818789 w 2380"/>
              <a:gd name="T21" fmla="*/ 349477357 h 2720"/>
              <a:gd name="T22" fmla="*/ 300209670 w 2380"/>
              <a:gd name="T23" fmla="*/ 270245421 h 2720"/>
              <a:gd name="T24" fmla="*/ 308642417 w 2380"/>
              <a:gd name="T25" fmla="*/ 255591992 h 27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380" h="2720">
                <a:moveTo>
                  <a:pt x="2379" y="1971"/>
                </a:moveTo>
                <a:lnTo>
                  <a:pt x="2379" y="747"/>
                </a:lnTo>
                <a:cubicBezTo>
                  <a:pt x="2379" y="701"/>
                  <a:pt x="2354" y="658"/>
                  <a:pt x="2314" y="635"/>
                </a:cubicBezTo>
                <a:lnTo>
                  <a:pt x="1255" y="23"/>
                </a:lnTo>
                <a:cubicBezTo>
                  <a:pt x="1215" y="0"/>
                  <a:pt x="1165" y="0"/>
                  <a:pt x="1125" y="23"/>
                </a:cubicBezTo>
                <a:lnTo>
                  <a:pt x="65" y="635"/>
                </a:lnTo>
                <a:cubicBezTo>
                  <a:pt x="25" y="658"/>
                  <a:pt x="0" y="701"/>
                  <a:pt x="0" y="747"/>
                </a:cubicBezTo>
                <a:lnTo>
                  <a:pt x="0" y="1971"/>
                </a:lnTo>
                <a:cubicBezTo>
                  <a:pt x="0" y="2018"/>
                  <a:pt x="25" y="2061"/>
                  <a:pt x="65" y="2084"/>
                </a:cubicBezTo>
                <a:lnTo>
                  <a:pt x="1125" y="2695"/>
                </a:lnTo>
                <a:cubicBezTo>
                  <a:pt x="1165" y="2719"/>
                  <a:pt x="1215" y="2719"/>
                  <a:pt x="1255" y="2695"/>
                </a:cubicBezTo>
                <a:lnTo>
                  <a:pt x="2314" y="2084"/>
                </a:lnTo>
                <a:cubicBezTo>
                  <a:pt x="2354" y="2061"/>
                  <a:pt x="2379" y="2018"/>
                  <a:pt x="2379" y="197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12BD1CC5-C6A5-4F0F-89D3-984D23450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6791" y="5571981"/>
            <a:ext cx="1702911" cy="1945735"/>
          </a:xfrm>
          <a:custGeom>
            <a:avLst/>
            <a:gdLst>
              <a:gd name="T0" fmla="*/ 308512790 w 2381"/>
              <a:gd name="T1" fmla="*/ 255591992 h 2720"/>
              <a:gd name="T2" fmla="*/ 308512790 w 2381"/>
              <a:gd name="T3" fmla="*/ 96868122 h 2720"/>
              <a:gd name="T4" fmla="*/ 299957212 w 2381"/>
              <a:gd name="T5" fmla="*/ 82344332 h 2720"/>
              <a:gd name="T6" fmla="*/ 162681999 w 2381"/>
              <a:gd name="T7" fmla="*/ 2982397 h 2720"/>
              <a:gd name="T8" fmla="*/ 145830790 w 2381"/>
              <a:gd name="T9" fmla="*/ 2982397 h 2720"/>
              <a:gd name="T10" fmla="*/ 8425605 w 2381"/>
              <a:gd name="T11" fmla="*/ 82344332 h 2720"/>
              <a:gd name="T12" fmla="*/ 0 w 2381"/>
              <a:gd name="T13" fmla="*/ 96868122 h 2720"/>
              <a:gd name="T14" fmla="*/ 0 w 2381"/>
              <a:gd name="T15" fmla="*/ 255591992 h 2720"/>
              <a:gd name="T16" fmla="*/ 8425605 w 2381"/>
              <a:gd name="T17" fmla="*/ 270245421 h 2720"/>
              <a:gd name="T18" fmla="*/ 145830790 w 2381"/>
              <a:gd name="T19" fmla="*/ 349477357 h 2720"/>
              <a:gd name="T20" fmla="*/ 162681999 w 2381"/>
              <a:gd name="T21" fmla="*/ 349477357 h 2720"/>
              <a:gd name="T22" fmla="*/ 299957212 w 2381"/>
              <a:gd name="T23" fmla="*/ 270245421 h 2720"/>
              <a:gd name="T24" fmla="*/ 308512790 w 2381"/>
              <a:gd name="T25" fmla="*/ 255591992 h 27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381" h="2720">
                <a:moveTo>
                  <a:pt x="2380" y="1971"/>
                </a:moveTo>
                <a:lnTo>
                  <a:pt x="2380" y="747"/>
                </a:lnTo>
                <a:cubicBezTo>
                  <a:pt x="2380" y="701"/>
                  <a:pt x="2355" y="658"/>
                  <a:pt x="2314" y="635"/>
                </a:cubicBezTo>
                <a:lnTo>
                  <a:pt x="1255" y="23"/>
                </a:lnTo>
                <a:cubicBezTo>
                  <a:pt x="1215" y="0"/>
                  <a:pt x="1165" y="0"/>
                  <a:pt x="1125" y="23"/>
                </a:cubicBezTo>
                <a:lnTo>
                  <a:pt x="65" y="635"/>
                </a:lnTo>
                <a:cubicBezTo>
                  <a:pt x="25" y="658"/>
                  <a:pt x="0" y="701"/>
                  <a:pt x="0" y="747"/>
                </a:cubicBezTo>
                <a:lnTo>
                  <a:pt x="0" y="1971"/>
                </a:lnTo>
                <a:cubicBezTo>
                  <a:pt x="0" y="2018"/>
                  <a:pt x="25" y="2061"/>
                  <a:pt x="65" y="2084"/>
                </a:cubicBezTo>
                <a:lnTo>
                  <a:pt x="1125" y="2695"/>
                </a:lnTo>
                <a:cubicBezTo>
                  <a:pt x="1165" y="2719"/>
                  <a:pt x="1215" y="2719"/>
                  <a:pt x="1255" y="2695"/>
                </a:cubicBezTo>
                <a:lnTo>
                  <a:pt x="2314" y="2084"/>
                </a:lnTo>
                <a:cubicBezTo>
                  <a:pt x="2355" y="2061"/>
                  <a:pt x="2380" y="2018"/>
                  <a:pt x="2380" y="197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1B08DBFF-133E-4AD6-8617-2DB6EF5C3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2652" y="5247880"/>
            <a:ext cx="2270218" cy="2593936"/>
          </a:xfrm>
          <a:custGeom>
            <a:avLst/>
            <a:gdLst>
              <a:gd name="T0" fmla="*/ 308642417 w 2380"/>
              <a:gd name="T1" fmla="*/ 255591992 h 2720"/>
              <a:gd name="T2" fmla="*/ 308642417 w 2380"/>
              <a:gd name="T3" fmla="*/ 96868122 h 2720"/>
              <a:gd name="T4" fmla="*/ 300209670 w 2380"/>
              <a:gd name="T5" fmla="*/ 82344332 h 2720"/>
              <a:gd name="T6" fmla="*/ 162818789 w 2380"/>
              <a:gd name="T7" fmla="*/ 2982397 h 2720"/>
              <a:gd name="T8" fmla="*/ 145953296 w 2380"/>
              <a:gd name="T9" fmla="*/ 2982397 h 2720"/>
              <a:gd name="T10" fmla="*/ 8432747 w 2380"/>
              <a:gd name="T11" fmla="*/ 82344332 h 2720"/>
              <a:gd name="T12" fmla="*/ 0 w 2380"/>
              <a:gd name="T13" fmla="*/ 96868122 h 2720"/>
              <a:gd name="T14" fmla="*/ 0 w 2380"/>
              <a:gd name="T15" fmla="*/ 255591992 h 2720"/>
              <a:gd name="T16" fmla="*/ 8432747 w 2380"/>
              <a:gd name="T17" fmla="*/ 270245421 h 2720"/>
              <a:gd name="T18" fmla="*/ 145953296 w 2380"/>
              <a:gd name="T19" fmla="*/ 349477357 h 2720"/>
              <a:gd name="T20" fmla="*/ 162818789 w 2380"/>
              <a:gd name="T21" fmla="*/ 349477357 h 2720"/>
              <a:gd name="T22" fmla="*/ 300209670 w 2380"/>
              <a:gd name="T23" fmla="*/ 270245421 h 2720"/>
              <a:gd name="T24" fmla="*/ 308642417 w 2380"/>
              <a:gd name="T25" fmla="*/ 255591992 h 27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380" h="2720">
                <a:moveTo>
                  <a:pt x="2379" y="1971"/>
                </a:moveTo>
                <a:lnTo>
                  <a:pt x="2379" y="747"/>
                </a:lnTo>
                <a:cubicBezTo>
                  <a:pt x="2379" y="701"/>
                  <a:pt x="2354" y="658"/>
                  <a:pt x="2314" y="635"/>
                </a:cubicBezTo>
                <a:lnTo>
                  <a:pt x="1255" y="23"/>
                </a:lnTo>
                <a:cubicBezTo>
                  <a:pt x="1215" y="0"/>
                  <a:pt x="1165" y="0"/>
                  <a:pt x="1125" y="23"/>
                </a:cubicBezTo>
                <a:lnTo>
                  <a:pt x="65" y="635"/>
                </a:lnTo>
                <a:cubicBezTo>
                  <a:pt x="25" y="658"/>
                  <a:pt x="0" y="701"/>
                  <a:pt x="0" y="747"/>
                </a:cubicBezTo>
                <a:lnTo>
                  <a:pt x="0" y="1971"/>
                </a:lnTo>
                <a:cubicBezTo>
                  <a:pt x="0" y="2018"/>
                  <a:pt x="25" y="2061"/>
                  <a:pt x="65" y="2084"/>
                </a:cubicBezTo>
                <a:lnTo>
                  <a:pt x="1125" y="2695"/>
                </a:lnTo>
                <a:cubicBezTo>
                  <a:pt x="1165" y="2719"/>
                  <a:pt x="1215" y="2719"/>
                  <a:pt x="1255" y="2695"/>
                </a:cubicBezTo>
                <a:lnTo>
                  <a:pt x="2314" y="2084"/>
                </a:lnTo>
                <a:cubicBezTo>
                  <a:pt x="2354" y="2061"/>
                  <a:pt x="2379" y="2018"/>
                  <a:pt x="2379" y="197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AD7893AA-F901-4084-AC0F-0D54D7962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86306" y="5571981"/>
            <a:ext cx="1702911" cy="1945735"/>
          </a:xfrm>
          <a:custGeom>
            <a:avLst/>
            <a:gdLst>
              <a:gd name="T0" fmla="*/ 308642417 w 2380"/>
              <a:gd name="T1" fmla="*/ 255591992 h 2720"/>
              <a:gd name="T2" fmla="*/ 308642417 w 2380"/>
              <a:gd name="T3" fmla="*/ 96868122 h 2720"/>
              <a:gd name="T4" fmla="*/ 300209670 w 2380"/>
              <a:gd name="T5" fmla="*/ 82344332 h 2720"/>
              <a:gd name="T6" fmla="*/ 162689121 w 2380"/>
              <a:gd name="T7" fmla="*/ 2982397 h 2720"/>
              <a:gd name="T8" fmla="*/ 145823628 w 2380"/>
              <a:gd name="T9" fmla="*/ 2982397 h 2720"/>
              <a:gd name="T10" fmla="*/ 8432747 w 2380"/>
              <a:gd name="T11" fmla="*/ 82344332 h 2720"/>
              <a:gd name="T12" fmla="*/ 0 w 2380"/>
              <a:gd name="T13" fmla="*/ 96868122 h 2720"/>
              <a:gd name="T14" fmla="*/ 0 w 2380"/>
              <a:gd name="T15" fmla="*/ 255591992 h 2720"/>
              <a:gd name="T16" fmla="*/ 8432747 w 2380"/>
              <a:gd name="T17" fmla="*/ 270245421 h 2720"/>
              <a:gd name="T18" fmla="*/ 145823628 w 2380"/>
              <a:gd name="T19" fmla="*/ 349477357 h 2720"/>
              <a:gd name="T20" fmla="*/ 162689121 w 2380"/>
              <a:gd name="T21" fmla="*/ 349477357 h 2720"/>
              <a:gd name="T22" fmla="*/ 300209670 w 2380"/>
              <a:gd name="T23" fmla="*/ 270245421 h 2720"/>
              <a:gd name="T24" fmla="*/ 308642417 w 2380"/>
              <a:gd name="T25" fmla="*/ 255591992 h 27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380" h="2720">
                <a:moveTo>
                  <a:pt x="2379" y="1971"/>
                </a:moveTo>
                <a:lnTo>
                  <a:pt x="2379" y="747"/>
                </a:lnTo>
                <a:cubicBezTo>
                  <a:pt x="2379" y="701"/>
                  <a:pt x="2354" y="658"/>
                  <a:pt x="2314" y="635"/>
                </a:cubicBezTo>
                <a:lnTo>
                  <a:pt x="1254" y="23"/>
                </a:lnTo>
                <a:cubicBezTo>
                  <a:pt x="1214" y="0"/>
                  <a:pt x="1165" y="0"/>
                  <a:pt x="1124" y="23"/>
                </a:cubicBezTo>
                <a:lnTo>
                  <a:pt x="65" y="635"/>
                </a:lnTo>
                <a:cubicBezTo>
                  <a:pt x="24" y="658"/>
                  <a:pt x="0" y="701"/>
                  <a:pt x="0" y="747"/>
                </a:cubicBezTo>
                <a:lnTo>
                  <a:pt x="0" y="1971"/>
                </a:lnTo>
                <a:cubicBezTo>
                  <a:pt x="0" y="2018"/>
                  <a:pt x="24" y="2061"/>
                  <a:pt x="65" y="2084"/>
                </a:cubicBezTo>
                <a:lnTo>
                  <a:pt x="1124" y="2695"/>
                </a:lnTo>
                <a:cubicBezTo>
                  <a:pt x="1165" y="2719"/>
                  <a:pt x="1214" y="2719"/>
                  <a:pt x="1254" y="2695"/>
                </a:cubicBezTo>
                <a:lnTo>
                  <a:pt x="2314" y="2084"/>
                </a:lnTo>
                <a:cubicBezTo>
                  <a:pt x="2354" y="2061"/>
                  <a:pt x="2379" y="2018"/>
                  <a:pt x="2379" y="197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CAD8877-23BA-4029-9CC4-EB020290C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1007" y="5247880"/>
            <a:ext cx="2270218" cy="2593936"/>
          </a:xfrm>
          <a:custGeom>
            <a:avLst/>
            <a:gdLst>
              <a:gd name="T0" fmla="*/ 308642417 w 2380"/>
              <a:gd name="T1" fmla="*/ 255591992 h 2720"/>
              <a:gd name="T2" fmla="*/ 308642417 w 2380"/>
              <a:gd name="T3" fmla="*/ 96868122 h 2720"/>
              <a:gd name="T4" fmla="*/ 300209670 w 2380"/>
              <a:gd name="T5" fmla="*/ 82344332 h 2720"/>
              <a:gd name="T6" fmla="*/ 162818789 w 2380"/>
              <a:gd name="T7" fmla="*/ 2982397 h 2720"/>
              <a:gd name="T8" fmla="*/ 145953296 w 2380"/>
              <a:gd name="T9" fmla="*/ 2982397 h 2720"/>
              <a:gd name="T10" fmla="*/ 8432747 w 2380"/>
              <a:gd name="T11" fmla="*/ 82344332 h 2720"/>
              <a:gd name="T12" fmla="*/ 0 w 2380"/>
              <a:gd name="T13" fmla="*/ 96868122 h 2720"/>
              <a:gd name="T14" fmla="*/ 0 w 2380"/>
              <a:gd name="T15" fmla="*/ 255591992 h 2720"/>
              <a:gd name="T16" fmla="*/ 8432747 w 2380"/>
              <a:gd name="T17" fmla="*/ 270245421 h 2720"/>
              <a:gd name="T18" fmla="*/ 145953296 w 2380"/>
              <a:gd name="T19" fmla="*/ 349477357 h 2720"/>
              <a:gd name="T20" fmla="*/ 162818789 w 2380"/>
              <a:gd name="T21" fmla="*/ 349477357 h 2720"/>
              <a:gd name="T22" fmla="*/ 300209670 w 2380"/>
              <a:gd name="T23" fmla="*/ 270245421 h 2720"/>
              <a:gd name="T24" fmla="*/ 308642417 w 2380"/>
              <a:gd name="T25" fmla="*/ 255591992 h 27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380" h="2720">
                <a:moveTo>
                  <a:pt x="2379" y="1971"/>
                </a:moveTo>
                <a:lnTo>
                  <a:pt x="2379" y="747"/>
                </a:lnTo>
                <a:cubicBezTo>
                  <a:pt x="2379" y="701"/>
                  <a:pt x="2354" y="658"/>
                  <a:pt x="2314" y="635"/>
                </a:cubicBezTo>
                <a:lnTo>
                  <a:pt x="1255" y="23"/>
                </a:lnTo>
                <a:cubicBezTo>
                  <a:pt x="1215" y="0"/>
                  <a:pt x="1165" y="0"/>
                  <a:pt x="1125" y="23"/>
                </a:cubicBezTo>
                <a:lnTo>
                  <a:pt x="65" y="635"/>
                </a:lnTo>
                <a:cubicBezTo>
                  <a:pt x="25" y="658"/>
                  <a:pt x="0" y="701"/>
                  <a:pt x="0" y="747"/>
                </a:cubicBezTo>
                <a:lnTo>
                  <a:pt x="0" y="1971"/>
                </a:lnTo>
                <a:cubicBezTo>
                  <a:pt x="0" y="2018"/>
                  <a:pt x="25" y="2061"/>
                  <a:pt x="65" y="2084"/>
                </a:cubicBezTo>
                <a:lnTo>
                  <a:pt x="1125" y="2695"/>
                </a:lnTo>
                <a:cubicBezTo>
                  <a:pt x="1165" y="2719"/>
                  <a:pt x="1215" y="2719"/>
                  <a:pt x="1255" y="2695"/>
                </a:cubicBezTo>
                <a:lnTo>
                  <a:pt x="2314" y="2084"/>
                </a:lnTo>
                <a:cubicBezTo>
                  <a:pt x="2354" y="2061"/>
                  <a:pt x="2379" y="2018"/>
                  <a:pt x="2379" y="197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00376F79-F8CF-44A5-9F8A-71913C493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4661" y="5571981"/>
            <a:ext cx="1702911" cy="1945735"/>
          </a:xfrm>
          <a:custGeom>
            <a:avLst/>
            <a:gdLst>
              <a:gd name="T0" fmla="*/ 308642417 w 2380"/>
              <a:gd name="T1" fmla="*/ 255591992 h 2720"/>
              <a:gd name="T2" fmla="*/ 308642417 w 2380"/>
              <a:gd name="T3" fmla="*/ 96868122 h 2720"/>
              <a:gd name="T4" fmla="*/ 300209670 w 2380"/>
              <a:gd name="T5" fmla="*/ 82344332 h 2720"/>
              <a:gd name="T6" fmla="*/ 162818789 w 2380"/>
              <a:gd name="T7" fmla="*/ 2982397 h 2720"/>
              <a:gd name="T8" fmla="*/ 145953296 w 2380"/>
              <a:gd name="T9" fmla="*/ 2982397 h 2720"/>
              <a:gd name="T10" fmla="*/ 8432747 w 2380"/>
              <a:gd name="T11" fmla="*/ 82344332 h 2720"/>
              <a:gd name="T12" fmla="*/ 0 w 2380"/>
              <a:gd name="T13" fmla="*/ 96868122 h 2720"/>
              <a:gd name="T14" fmla="*/ 0 w 2380"/>
              <a:gd name="T15" fmla="*/ 255591992 h 2720"/>
              <a:gd name="T16" fmla="*/ 8432747 w 2380"/>
              <a:gd name="T17" fmla="*/ 270245421 h 2720"/>
              <a:gd name="T18" fmla="*/ 145953296 w 2380"/>
              <a:gd name="T19" fmla="*/ 349477357 h 2720"/>
              <a:gd name="T20" fmla="*/ 162818789 w 2380"/>
              <a:gd name="T21" fmla="*/ 349477357 h 2720"/>
              <a:gd name="T22" fmla="*/ 300209670 w 2380"/>
              <a:gd name="T23" fmla="*/ 270245421 h 2720"/>
              <a:gd name="T24" fmla="*/ 308642417 w 2380"/>
              <a:gd name="T25" fmla="*/ 255591992 h 27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380" h="2720">
                <a:moveTo>
                  <a:pt x="2379" y="1971"/>
                </a:moveTo>
                <a:lnTo>
                  <a:pt x="2379" y="747"/>
                </a:lnTo>
                <a:cubicBezTo>
                  <a:pt x="2379" y="701"/>
                  <a:pt x="2354" y="658"/>
                  <a:pt x="2314" y="635"/>
                </a:cubicBezTo>
                <a:lnTo>
                  <a:pt x="1255" y="23"/>
                </a:lnTo>
                <a:cubicBezTo>
                  <a:pt x="1215" y="0"/>
                  <a:pt x="1165" y="0"/>
                  <a:pt x="1125" y="23"/>
                </a:cubicBezTo>
                <a:lnTo>
                  <a:pt x="65" y="635"/>
                </a:lnTo>
                <a:cubicBezTo>
                  <a:pt x="25" y="658"/>
                  <a:pt x="0" y="701"/>
                  <a:pt x="0" y="747"/>
                </a:cubicBezTo>
                <a:lnTo>
                  <a:pt x="0" y="1971"/>
                </a:lnTo>
                <a:cubicBezTo>
                  <a:pt x="0" y="2018"/>
                  <a:pt x="25" y="2061"/>
                  <a:pt x="65" y="2084"/>
                </a:cubicBezTo>
                <a:lnTo>
                  <a:pt x="1125" y="2695"/>
                </a:lnTo>
                <a:cubicBezTo>
                  <a:pt x="1165" y="2719"/>
                  <a:pt x="1215" y="2719"/>
                  <a:pt x="1255" y="2695"/>
                </a:cubicBezTo>
                <a:lnTo>
                  <a:pt x="2314" y="2084"/>
                </a:lnTo>
                <a:cubicBezTo>
                  <a:pt x="2354" y="2061"/>
                  <a:pt x="2379" y="2018"/>
                  <a:pt x="2379" y="197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">
            <a:extLst>
              <a:ext uri="{FF2B5EF4-FFF2-40B4-BE49-F238E27FC236}">
                <a16:creationId xmlns:a16="http://schemas.microsoft.com/office/drawing/2014/main" id="{04651095-DC76-4E2E-B395-B7A0F44FF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0671" y="6618956"/>
            <a:ext cx="3437358" cy="5569150"/>
          </a:xfrm>
          <a:custGeom>
            <a:avLst/>
            <a:gdLst>
              <a:gd name="T0" fmla="*/ 622753215 w 4807"/>
              <a:gd name="T1" fmla="*/ 1009342815 h 7786"/>
              <a:gd name="T2" fmla="*/ 0 w 4807"/>
              <a:gd name="T3" fmla="*/ 1009342815 h 7786"/>
              <a:gd name="T4" fmla="*/ 0 w 4807"/>
              <a:gd name="T5" fmla="*/ 0 h 7786"/>
              <a:gd name="T6" fmla="*/ 622753215 w 4807"/>
              <a:gd name="T7" fmla="*/ 0 h 7786"/>
              <a:gd name="T8" fmla="*/ 622753215 w 4807"/>
              <a:gd name="T9" fmla="*/ 1009342815 h 77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807" h="7786">
                <a:moveTo>
                  <a:pt x="4806" y="7785"/>
                </a:moveTo>
                <a:lnTo>
                  <a:pt x="0" y="7785"/>
                </a:lnTo>
                <a:lnTo>
                  <a:pt x="0" y="0"/>
                </a:lnTo>
                <a:lnTo>
                  <a:pt x="4806" y="0"/>
                </a:lnTo>
                <a:lnTo>
                  <a:pt x="4806" y="778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2">
            <a:extLst>
              <a:ext uri="{FF2B5EF4-FFF2-40B4-BE49-F238E27FC236}">
                <a16:creationId xmlns:a16="http://schemas.microsoft.com/office/drawing/2014/main" id="{33C48370-73F3-4626-93BC-3A643938B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2262" y="6618956"/>
            <a:ext cx="3418436" cy="5569150"/>
          </a:xfrm>
          <a:custGeom>
            <a:avLst/>
            <a:gdLst>
              <a:gd name="T0" fmla="*/ 619653666 w 4778"/>
              <a:gd name="T1" fmla="*/ 1009342815 h 7786"/>
              <a:gd name="T2" fmla="*/ 0 w 4778"/>
              <a:gd name="T3" fmla="*/ 1009342815 h 7786"/>
              <a:gd name="T4" fmla="*/ 0 w 4778"/>
              <a:gd name="T5" fmla="*/ 0 h 7786"/>
              <a:gd name="T6" fmla="*/ 619653666 w 4778"/>
              <a:gd name="T7" fmla="*/ 0 h 7786"/>
              <a:gd name="T8" fmla="*/ 619653666 w 4778"/>
              <a:gd name="T9" fmla="*/ 1009342815 h 77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78" h="7786">
                <a:moveTo>
                  <a:pt x="4777" y="7785"/>
                </a:moveTo>
                <a:lnTo>
                  <a:pt x="0" y="7785"/>
                </a:lnTo>
                <a:lnTo>
                  <a:pt x="0" y="0"/>
                </a:lnTo>
                <a:lnTo>
                  <a:pt x="4777" y="0"/>
                </a:lnTo>
                <a:lnTo>
                  <a:pt x="4777" y="778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3">
            <a:extLst>
              <a:ext uri="{FF2B5EF4-FFF2-40B4-BE49-F238E27FC236}">
                <a16:creationId xmlns:a16="http://schemas.microsoft.com/office/drawing/2014/main" id="{20C18DDA-EA55-4A36-B638-44EE354DC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51777" y="6618956"/>
            <a:ext cx="3418436" cy="5569150"/>
          </a:xfrm>
          <a:custGeom>
            <a:avLst/>
            <a:gdLst>
              <a:gd name="T0" fmla="*/ 619653666 w 4778"/>
              <a:gd name="T1" fmla="*/ 1009342815 h 7786"/>
              <a:gd name="T2" fmla="*/ 0 w 4778"/>
              <a:gd name="T3" fmla="*/ 1009342815 h 7786"/>
              <a:gd name="T4" fmla="*/ 0 w 4778"/>
              <a:gd name="T5" fmla="*/ 0 h 7786"/>
              <a:gd name="T6" fmla="*/ 619653666 w 4778"/>
              <a:gd name="T7" fmla="*/ 0 h 7786"/>
              <a:gd name="T8" fmla="*/ 619653666 w 4778"/>
              <a:gd name="T9" fmla="*/ 1009342815 h 77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78" h="7786">
                <a:moveTo>
                  <a:pt x="4777" y="7785"/>
                </a:moveTo>
                <a:lnTo>
                  <a:pt x="0" y="7785"/>
                </a:lnTo>
                <a:lnTo>
                  <a:pt x="0" y="0"/>
                </a:lnTo>
                <a:lnTo>
                  <a:pt x="4777" y="0"/>
                </a:lnTo>
                <a:lnTo>
                  <a:pt x="4777" y="7785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7">
            <a:extLst>
              <a:ext uri="{FF2B5EF4-FFF2-40B4-BE49-F238E27FC236}">
                <a16:creationId xmlns:a16="http://schemas.microsoft.com/office/drawing/2014/main" id="{2AEE55CD-33A7-4CCA-A629-452AD5290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26371" y="5247880"/>
            <a:ext cx="2270218" cy="2593936"/>
          </a:xfrm>
          <a:custGeom>
            <a:avLst/>
            <a:gdLst>
              <a:gd name="T0" fmla="*/ 308642417 w 2380"/>
              <a:gd name="T1" fmla="*/ 255591992 h 2720"/>
              <a:gd name="T2" fmla="*/ 308642417 w 2380"/>
              <a:gd name="T3" fmla="*/ 96868122 h 2720"/>
              <a:gd name="T4" fmla="*/ 300209670 w 2380"/>
              <a:gd name="T5" fmla="*/ 82344332 h 2720"/>
              <a:gd name="T6" fmla="*/ 162818789 w 2380"/>
              <a:gd name="T7" fmla="*/ 2982397 h 2720"/>
              <a:gd name="T8" fmla="*/ 145953296 w 2380"/>
              <a:gd name="T9" fmla="*/ 2982397 h 2720"/>
              <a:gd name="T10" fmla="*/ 8432747 w 2380"/>
              <a:gd name="T11" fmla="*/ 82344332 h 2720"/>
              <a:gd name="T12" fmla="*/ 0 w 2380"/>
              <a:gd name="T13" fmla="*/ 96868122 h 2720"/>
              <a:gd name="T14" fmla="*/ 0 w 2380"/>
              <a:gd name="T15" fmla="*/ 255591992 h 2720"/>
              <a:gd name="T16" fmla="*/ 8432747 w 2380"/>
              <a:gd name="T17" fmla="*/ 270245421 h 2720"/>
              <a:gd name="T18" fmla="*/ 145953296 w 2380"/>
              <a:gd name="T19" fmla="*/ 349477357 h 2720"/>
              <a:gd name="T20" fmla="*/ 162818789 w 2380"/>
              <a:gd name="T21" fmla="*/ 349477357 h 2720"/>
              <a:gd name="T22" fmla="*/ 300209670 w 2380"/>
              <a:gd name="T23" fmla="*/ 270245421 h 2720"/>
              <a:gd name="T24" fmla="*/ 308642417 w 2380"/>
              <a:gd name="T25" fmla="*/ 255591992 h 27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380" h="2720">
                <a:moveTo>
                  <a:pt x="2379" y="1971"/>
                </a:moveTo>
                <a:lnTo>
                  <a:pt x="2379" y="747"/>
                </a:lnTo>
                <a:cubicBezTo>
                  <a:pt x="2379" y="701"/>
                  <a:pt x="2354" y="658"/>
                  <a:pt x="2314" y="635"/>
                </a:cubicBezTo>
                <a:lnTo>
                  <a:pt x="1255" y="23"/>
                </a:lnTo>
                <a:cubicBezTo>
                  <a:pt x="1215" y="0"/>
                  <a:pt x="1165" y="0"/>
                  <a:pt x="1125" y="23"/>
                </a:cubicBezTo>
                <a:lnTo>
                  <a:pt x="65" y="635"/>
                </a:lnTo>
                <a:cubicBezTo>
                  <a:pt x="25" y="658"/>
                  <a:pt x="0" y="701"/>
                  <a:pt x="0" y="747"/>
                </a:cubicBezTo>
                <a:lnTo>
                  <a:pt x="0" y="1971"/>
                </a:lnTo>
                <a:cubicBezTo>
                  <a:pt x="0" y="2018"/>
                  <a:pt x="25" y="2061"/>
                  <a:pt x="65" y="2084"/>
                </a:cubicBezTo>
                <a:lnTo>
                  <a:pt x="1125" y="2695"/>
                </a:lnTo>
                <a:cubicBezTo>
                  <a:pt x="1165" y="2719"/>
                  <a:pt x="1215" y="2719"/>
                  <a:pt x="1255" y="2695"/>
                </a:cubicBezTo>
                <a:lnTo>
                  <a:pt x="2314" y="2084"/>
                </a:lnTo>
                <a:cubicBezTo>
                  <a:pt x="2354" y="2061"/>
                  <a:pt x="2379" y="2018"/>
                  <a:pt x="2379" y="197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E2C08BEA-F7E8-485B-A9A8-BCAD034A7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10025" y="5571981"/>
            <a:ext cx="1702911" cy="1945735"/>
          </a:xfrm>
          <a:custGeom>
            <a:avLst/>
            <a:gdLst>
              <a:gd name="T0" fmla="*/ 308512790 w 2381"/>
              <a:gd name="T1" fmla="*/ 255591992 h 2720"/>
              <a:gd name="T2" fmla="*/ 308512790 w 2381"/>
              <a:gd name="T3" fmla="*/ 96868122 h 2720"/>
              <a:gd name="T4" fmla="*/ 299957212 w 2381"/>
              <a:gd name="T5" fmla="*/ 82344332 h 2720"/>
              <a:gd name="T6" fmla="*/ 162681999 w 2381"/>
              <a:gd name="T7" fmla="*/ 2982397 h 2720"/>
              <a:gd name="T8" fmla="*/ 145830790 w 2381"/>
              <a:gd name="T9" fmla="*/ 2982397 h 2720"/>
              <a:gd name="T10" fmla="*/ 8425605 w 2381"/>
              <a:gd name="T11" fmla="*/ 82344332 h 2720"/>
              <a:gd name="T12" fmla="*/ 0 w 2381"/>
              <a:gd name="T13" fmla="*/ 96868122 h 2720"/>
              <a:gd name="T14" fmla="*/ 0 w 2381"/>
              <a:gd name="T15" fmla="*/ 255591992 h 2720"/>
              <a:gd name="T16" fmla="*/ 8425605 w 2381"/>
              <a:gd name="T17" fmla="*/ 270245421 h 2720"/>
              <a:gd name="T18" fmla="*/ 145830790 w 2381"/>
              <a:gd name="T19" fmla="*/ 349477357 h 2720"/>
              <a:gd name="T20" fmla="*/ 162681999 w 2381"/>
              <a:gd name="T21" fmla="*/ 349477357 h 2720"/>
              <a:gd name="T22" fmla="*/ 299957212 w 2381"/>
              <a:gd name="T23" fmla="*/ 270245421 h 2720"/>
              <a:gd name="T24" fmla="*/ 308512790 w 2381"/>
              <a:gd name="T25" fmla="*/ 255591992 h 27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381" h="2720">
                <a:moveTo>
                  <a:pt x="2380" y="1971"/>
                </a:moveTo>
                <a:lnTo>
                  <a:pt x="2380" y="747"/>
                </a:lnTo>
                <a:cubicBezTo>
                  <a:pt x="2380" y="701"/>
                  <a:pt x="2355" y="658"/>
                  <a:pt x="2314" y="635"/>
                </a:cubicBezTo>
                <a:lnTo>
                  <a:pt x="1255" y="23"/>
                </a:lnTo>
                <a:cubicBezTo>
                  <a:pt x="1215" y="0"/>
                  <a:pt x="1165" y="0"/>
                  <a:pt x="1125" y="23"/>
                </a:cubicBezTo>
                <a:lnTo>
                  <a:pt x="65" y="635"/>
                </a:lnTo>
                <a:cubicBezTo>
                  <a:pt x="25" y="658"/>
                  <a:pt x="0" y="701"/>
                  <a:pt x="0" y="747"/>
                </a:cubicBezTo>
                <a:lnTo>
                  <a:pt x="0" y="1971"/>
                </a:lnTo>
                <a:cubicBezTo>
                  <a:pt x="0" y="2018"/>
                  <a:pt x="25" y="2061"/>
                  <a:pt x="65" y="2084"/>
                </a:cubicBezTo>
                <a:lnTo>
                  <a:pt x="1125" y="2695"/>
                </a:lnTo>
                <a:cubicBezTo>
                  <a:pt x="1165" y="2719"/>
                  <a:pt x="1215" y="2719"/>
                  <a:pt x="1255" y="2695"/>
                </a:cubicBezTo>
                <a:lnTo>
                  <a:pt x="2314" y="2084"/>
                </a:lnTo>
                <a:cubicBezTo>
                  <a:pt x="2355" y="2061"/>
                  <a:pt x="2380" y="2018"/>
                  <a:pt x="2380" y="197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F397AE38-8A08-47CA-B5B0-3EC297CA3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25886" y="5247880"/>
            <a:ext cx="2270218" cy="2593936"/>
          </a:xfrm>
          <a:custGeom>
            <a:avLst/>
            <a:gdLst>
              <a:gd name="T0" fmla="*/ 308642417 w 2380"/>
              <a:gd name="T1" fmla="*/ 255591992 h 2720"/>
              <a:gd name="T2" fmla="*/ 308642417 w 2380"/>
              <a:gd name="T3" fmla="*/ 96868122 h 2720"/>
              <a:gd name="T4" fmla="*/ 300209670 w 2380"/>
              <a:gd name="T5" fmla="*/ 82344332 h 2720"/>
              <a:gd name="T6" fmla="*/ 162818789 w 2380"/>
              <a:gd name="T7" fmla="*/ 2982397 h 2720"/>
              <a:gd name="T8" fmla="*/ 145953296 w 2380"/>
              <a:gd name="T9" fmla="*/ 2982397 h 2720"/>
              <a:gd name="T10" fmla="*/ 8432747 w 2380"/>
              <a:gd name="T11" fmla="*/ 82344332 h 2720"/>
              <a:gd name="T12" fmla="*/ 0 w 2380"/>
              <a:gd name="T13" fmla="*/ 96868122 h 2720"/>
              <a:gd name="T14" fmla="*/ 0 w 2380"/>
              <a:gd name="T15" fmla="*/ 255591992 h 2720"/>
              <a:gd name="T16" fmla="*/ 8432747 w 2380"/>
              <a:gd name="T17" fmla="*/ 270245421 h 2720"/>
              <a:gd name="T18" fmla="*/ 145953296 w 2380"/>
              <a:gd name="T19" fmla="*/ 349477357 h 2720"/>
              <a:gd name="T20" fmla="*/ 162818789 w 2380"/>
              <a:gd name="T21" fmla="*/ 349477357 h 2720"/>
              <a:gd name="T22" fmla="*/ 300209670 w 2380"/>
              <a:gd name="T23" fmla="*/ 270245421 h 2720"/>
              <a:gd name="T24" fmla="*/ 308642417 w 2380"/>
              <a:gd name="T25" fmla="*/ 255591992 h 27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380" h="2720">
                <a:moveTo>
                  <a:pt x="2379" y="1971"/>
                </a:moveTo>
                <a:lnTo>
                  <a:pt x="2379" y="747"/>
                </a:lnTo>
                <a:cubicBezTo>
                  <a:pt x="2379" y="701"/>
                  <a:pt x="2354" y="658"/>
                  <a:pt x="2314" y="635"/>
                </a:cubicBezTo>
                <a:lnTo>
                  <a:pt x="1255" y="23"/>
                </a:lnTo>
                <a:cubicBezTo>
                  <a:pt x="1215" y="0"/>
                  <a:pt x="1165" y="0"/>
                  <a:pt x="1125" y="23"/>
                </a:cubicBezTo>
                <a:lnTo>
                  <a:pt x="65" y="635"/>
                </a:lnTo>
                <a:cubicBezTo>
                  <a:pt x="25" y="658"/>
                  <a:pt x="0" y="701"/>
                  <a:pt x="0" y="747"/>
                </a:cubicBezTo>
                <a:lnTo>
                  <a:pt x="0" y="1971"/>
                </a:lnTo>
                <a:cubicBezTo>
                  <a:pt x="0" y="2018"/>
                  <a:pt x="25" y="2061"/>
                  <a:pt x="65" y="2084"/>
                </a:cubicBezTo>
                <a:lnTo>
                  <a:pt x="1125" y="2695"/>
                </a:lnTo>
                <a:cubicBezTo>
                  <a:pt x="1165" y="2719"/>
                  <a:pt x="1215" y="2719"/>
                  <a:pt x="1255" y="2695"/>
                </a:cubicBezTo>
                <a:lnTo>
                  <a:pt x="2314" y="2084"/>
                </a:lnTo>
                <a:cubicBezTo>
                  <a:pt x="2354" y="2061"/>
                  <a:pt x="2379" y="2018"/>
                  <a:pt x="2379" y="197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6">
            <a:extLst>
              <a:ext uri="{FF2B5EF4-FFF2-40B4-BE49-F238E27FC236}">
                <a16:creationId xmlns:a16="http://schemas.microsoft.com/office/drawing/2014/main" id="{4B593853-EE27-4CEC-8FB6-41659E221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09540" y="5571981"/>
            <a:ext cx="1702911" cy="1945735"/>
          </a:xfrm>
          <a:custGeom>
            <a:avLst/>
            <a:gdLst>
              <a:gd name="T0" fmla="*/ 308642417 w 2380"/>
              <a:gd name="T1" fmla="*/ 255591992 h 2720"/>
              <a:gd name="T2" fmla="*/ 308642417 w 2380"/>
              <a:gd name="T3" fmla="*/ 96868122 h 2720"/>
              <a:gd name="T4" fmla="*/ 300209670 w 2380"/>
              <a:gd name="T5" fmla="*/ 82344332 h 2720"/>
              <a:gd name="T6" fmla="*/ 162689121 w 2380"/>
              <a:gd name="T7" fmla="*/ 2982397 h 2720"/>
              <a:gd name="T8" fmla="*/ 145823628 w 2380"/>
              <a:gd name="T9" fmla="*/ 2982397 h 2720"/>
              <a:gd name="T10" fmla="*/ 8432747 w 2380"/>
              <a:gd name="T11" fmla="*/ 82344332 h 2720"/>
              <a:gd name="T12" fmla="*/ 0 w 2380"/>
              <a:gd name="T13" fmla="*/ 96868122 h 2720"/>
              <a:gd name="T14" fmla="*/ 0 w 2380"/>
              <a:gd name="T15" fmla="*/ 255591992 h 2720"/>
              <a:gd name="T16" fmla="*/ 8432747 w 2380"/>
              <a:gd name="T17" fmla="*/ 270245421 h 2720"/>
              <a:gd name="T18" fmla="*/ 145823628 w 2380"/>
              <a:gd name="T19" fmla="*/ 349477357 h 2720"/>
              <a:gd name="T20" fmla="*/ 162689121 w 2380"/>
              <a:gd name="T21" fmla="*/ 349477357 h 2720"/>
              <a:gd name="T22" fmla="*/ 300209670 w 2380"/>
              <a:gd name="T23" fmla="*/ 270245421 h 2720"/>
              <a:gd name="T24" fmla="*/ 308642417 w 2380"/>
              <a:gd name="T25" fmla="*/ 255591992 h 27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380" h="2720">
                <a:moveTo>
                  <a:pt x="2379" y="1971"/>
                </a:moveTo>
                <a:lnTo>
                  <a:pt x="2379" y="747"/>
                </a:lnTo>
                <a:cubicBezTo>
                  <a:pt x="2379" y="701"/>
                  <a:pt x="2354" y="658"/>
                  <a:pt x="2314" y="635"/>
                </a:cubicBezTo>
                <a:lnTo>
                  <a:pt x="1254" y="23"/>
                </a:lnTo>
                <a:cubicBezTo>
                  <a:pt x="1214" y="0"/>
                  <a:pt x="1165" y="0"/>
                  <a:pt x="1124" y="23"/>
                </a:cubicBezTo>
                <a:lnTo>
                  <a:pt x="65" y="635"/>
                </a:lnTo>
                <a:cubicBezTo>
                  <a:pt x="24" y="658"/>
                  <a:pt x="0" y="701"/>
                  <a:pt x="0" y="747"/>
                </a:cubicBezTo>
                <a:lnTo>
                  <a:pt x="0" y="1971"/>
                </a:lnTo>
                <a:cubicBezTo>
                  <a:pt x="0" y="2018"/>
                  <a:pt x="24" y="2061"/>
                  <a:pt x="65" y="2084"/>
                </a:cubicBezTo>
                <a:lnTo>
                  <a:pt x="1124" y="2695"/>
                </a:lnTo>
                <a:cubicBezTo>
                  <a:pt x="1165" y="2719"/>
                  <a:pt x="1214" y="2719"/>
                  <a:pt x="1254" y="2695"/>
                </a:cubicBezTo>
                <a:lnTo>
                  <a:pt x="2314" y="2084"/>
                </a:lnTo>
                <a:cubicBezTo>
                  <a:pt x="2354" y="2061"/>
                  <a:pt x="2379" y="2018"/>
                  <a:pt x="2379" y="1971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2129B1BB-98DD-41ED-B328-E91926643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14241" y="5247880"/>
            <a:ext cx="2270218" cy="2593936"/>
          </a:xfrm>
          <a:custGeom>
            <a:avLst/>
            <a:gdLst>
              <a:gd name="T0" fmla="*/ 308642417 w 2380"/>
              <a:gd name="T1" fmla="*/ 255591992 h 2720"/>
              <a:gd name="T2" fmla="*/ 308642417 w 2380"/>
              <a:gd name="T3" fmla="*/ 96868122 h 2720"/>
              <a:gd name="T4" fmla="*/ 300209670 w 2380"/>
              <a:gd name="T5" fmla="*/ 82344332 h 2720"/>
              <a:gd name="T6" fmla="*/ 162818789 w 2380"/>
              <a:gd name="T7" fmla="*/ 2982397 h 2720"/>
              <a:gd name="T8" fmla="*/ 145953296 w 2380"/>
              <a:gd name="T9" fmla="*/ 2982397 h 2720"/>
              <a:gd name="T10" fmla="*/ 8432747 w 2380"/>
              <a:gd name="T11" fmla="*/ 82344332 h 2720"/>
              <a:gd name="T12" fmla="*/ 0 w 2380"/>
              <a:gd name="T13" fmla="*/ 96868122 h 2720"/>
              <a:gd name="T14" fmla="*/ 0 w 2380"/>
              <a:gd name="T15" fmla="*/ 255591992 h 2720"/>
              <a:gd name="T16" fmla="*/ 8432747 w 2380"/>
              <a:gd name="T17" fmla="*/ 270245421 h 2720"/>
              <a:gd name="T18" fmla="*/ 145953296 w 2380"/>
              <a:gd name="T19" fmla="*/ 349477357 h 2720"/>
              <a:gd name="T20" fmla="*/ 162818789 w 2380"/>
              <a:gd name="T21" fmla="*/ 349477357 h 2720"/>
              <a:gd name="T22" fmla="*/ 300209670 w 2380"/>
              <a:gd name="T23" fmla="*/ 270245421 h 2720"/>
              <a:gd name="T24" fmla="*/ 308642417 w 2380"/>
              <a:gd name="T25" fmla="*/ 255591992 h 27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380" h="2720">
                <a:moveTo>
                  <a:pt x="2379" y="1971"/>
                </a:moveTo>
                <a:lnTo>
                  <a:pt x="2379" y="747"/>
                </a:lnTo>
                <a:cubicBezTo>
                  <a:pt x="2379" y="701"/>
                  <a:pt x="2354" y="658"/>
                  <a:pt x="2314" y="635"/>
                </a:cubicBezTo>
                <a:lnTo>
                  <a:pt x="1255" y="23"/>
                </a:lnTo>
                <a:cubicBezTo>
                  <a:pt x="1215" y="0"/>
                  <a:pt x="1165" y="0"/>
                  <a:pt x="1125" y="23"/>
                </a:cubicBezTo>
                <a:lnTo>
                  <a:pt x="65" y="635"/>
                </a:lnTo>
                <a:cubicBezTo>
                  <a:pt x="25" y="658"/>
                  <a:pt x="0" y="701"/>
                  <a:pt x="0" y="747"/>
                </a:cubicBezTo>
                <a:lnTo>
                  <a:pt x="0" y="1971"/>
                </a:lnTo>
                <a:cubicBezTo>
                  <a:pt x="0" y="2018"/>
                  <a:pt x="25" y="2061"/>
                  <a:pt x="65" y="2084"/>
                </a:cubicBezTo>
                <a:lnTo>
                  <a:pt x="1125" y="2695"/>
                </a:lnTo>
                <a:cubicBezTo>
                  <a:pt x="1165" y="2719"/>
                  <a:pt x="1215" y="2719"/>
                  <a:pt x="1255" y="2695"/>
                </a:cubicBezTo>
                <a:lnTo>
                  <a:pt x="2314" y="2084"/>
                </a:lnTo>
                <a:cubicBezTo>
                  <a:pt x="2354" y="2061"/>
                  <a:pt x="2379" y="2018"/>
                  <a:pt x="2379" y="197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7">
            <a:extLst>
              <a:ext uri="{FF2B5EF4-FFF2-40B4-BE49-F238E27FC236}">
                <a16:creationId xmlns:a16="http://schemas.microsoft.com/office/drawing/2014/main" id="{EF77B957-019B-45C4-A1AA-094D71B0E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97895" y="5571981"/>
            <a:ext cx="1702911" cy="1945735"/>
          </a:xfrm>
          <a:custGeom>
            <a:avLst/>
            <a:gdLst>
              <a:gd name="T0" fmla="*/ 308642417 w 2380"/>
              <a:gd name="T1" fmla="*/ 255591992 h 2720"/>
              <a:gd name="T2" fmla="*/ 308642417 w 2380"/>
              <a:gd name="T3" fmla="*/ 96868122 h 2720"/>
              <a:gd name="T4" fmla="*/ 300209670 w 2380"/>
              <a:gd name="T5" fmla="*/ 82344332 h 2720"/>
              <a:gd name="T6" fmla="*/ 162818789 w 2380"/>
              <a:gd name="T7" fmla="*/ 2982397 h 2720"/>
              <a:gd name="T8" fmla="*/ 145953296 w 2380"/>
              <a:gd name="T9" fmla="*/ 2982397 h 2720"/>
              <a:gd name="T10" fmla="*/ 8432747 w 2380"/>
              <a:gd name="T11" fmla="*/ 82344332 h 2720"/>
              <a:gd name="T12" fmla="*/ 0 w 2380"/>
              <a:gd name="T13" fmla="*/ 96868122 h 2720"/>
              <a:gd name="T14" fmla="*/ 0 w 2380"/>
              <a:gd name="T15" fmla="*/ 255591992 h 2720"/>
              <a:gd name="T16" fmla="*/ 8432747 w 2380"/>
              <a:gd name="T17" fmla="*/ 270245421 h 2720"/>
              <a:gd name="T18" fmla="*/ 145953296 w 2380"/>
              <a:gd name="T19" fmla="*/ 349477357 h 2720"/>
              <a:gd name="T20" fmla="*/ 162818789 w 2380"/>
              <a:gd name="T21" fmla="*/ 349477357 h 2720"/>
              <a:gd name="T22" fmla="*/ 300209670 w 2380"/>
              <a:gd name="T23" fmla="*/ 270245421 h 2720"/>
              <a:gd name="T24" fmla="*/ 308642417 w 2380"/>
              <a:gd name="T25" fmla="*/ 255591992 h 27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380" h="2720">
                <a:moveTo>
                  <a:pt x="2379" y="1971"/>
                </a:moveTo>
                <a:lnTo>
                  <a:pt x="2379" y="747"/>
                </a:lnTo>
                <a:cubicBezTo>
                  <a:pt x="2379" y="701"/>
                  <a:pt x="2354" y="658"/>
                  <a:pt x="2314" y="635"/>
                </a:cubicBezTo>
                <a:lnTo>
                  <a:pt x="1255" y="23"/>
                </a:lnTo>
                <a:cubicBezTo>
                  <a:pt x="1215" y="0"/>
                  <a:pt x="1165" y="0"/>
                  <a:pt x="1125" y="23"/>
                </a:cubicBezTo>
                <a:lnTo>
                  <a:pt x="65" y="635"/>
                </a:lnTo>
                <a:cubicBezTo>
                  <a:pt x="25" y="658"/>
                  <a:pt x="0" y="701"/>
                  <a:pt x="0" y="747"/>
                </a:cubicBezTo>
                <a:lnTo>
                  <a:pt x="0" y="1971"/>
                </a:lnTo>
                <a:cubicBezTo>
                  <a:pt x="0" y="2018"/>
                  <a:pt x="25" y="2061"/>
                  <a:pt x="65" y="2084"/>
                </a:cubicBezTo>
                <a:lnTo>
                  <a:pt x="1125" y="2695"/>
                </a:lnTo>
                <a:cubicBezTo>
                  <a:pt x="1165" y="2719"/>
                  <a:pt x="1215" y="2719"/>
                  <a:pt x="1255" y="2695"/>
                </a:cubicBezTo>
                <a:lnTo>
                  <a:pt x="2314" y="2084"/>
                </a:lnTo>
                <a:cubicBezTo>
                  <a:pt x="2354" y="2061"/>
                  <a:pt x="2379" y="2018"/>
                  <a:pt x="2379" y="19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Shape 2550">
            <a:extLst>
              <a:ext uri="{FF2B5EF4-FFF2-40B4-BE49-F238E27FC236}">
                <a16:creationId xmlns:a16="http://schemas.microsoft.com/office/drawing/2014/main" id="{ABA6A35B-B697-4581-800E-9265D3BE016D}"/>
              </a:ext>
            </a:extLst>
          </p:cNvPr>
          <p:cNvSpPr>
            <a:spLocks noChangeAspect="1"/>
          </p:cNvSpPr>
          <p:nvPr/>
        </p:nvSpPr>
        <p:spPr>
          <a:xfrm>
            <a:off x="3029471" y="6148204"/>
            <a:ext cx="793290" cy="7932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587">
            <a:extLst>
              <a:ext uri="{FF2B5EF4-FFF2-40B4-BE49-F238E27FC236}">
                <a16:creationId xmlns:a16="http://schemas.microsoft.com/office/drawing/2014/main" id="{4E149E22-12C9-482A-A522-7DAB5FBC7463}"/>
              </a:ext>
            </a:extLst>
          </p:cNvPr>
          <p:cNvSpPr>
            <a:spLocks noChangeAspect="1"/>
          </p:cNvSpPr>
          <p:nvPr/>
        </p:nvSpPr>
        <p:spPr>
          <a:xfrm>
            <a:off x="6441601" y="6148204"/>
            <a:ext cx="793290" cy="7932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618">
            <a:extLst>
              <a:ext uri="{FF2B5EF4-FFF2-40B4-BE49-F238E27FC236}">
                <a16:creationId xmlns:a16="http://schemas.microsoft.com/office/drawing/2014/main" id="{4E57373B-3789-4506-B9ED-E8F860D7AFD9}"/>
              </a:ext>
            </a:extLst>
          </p:cNvPr>
          <p:cNvSpPr>
            <a:spLocks noChangeAspect="1"/>
          </p:cNvSpPr>
          <p:nvPr/>
        </p:nvSpPr>
        <p:spPr>
          <a:xfrm>
            <a:off x="9841154" y="6148185"/>
            <a:ext cx="793214" cy="793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550">
            <a:extLst>
              <a:ext uri="{FF2B5EF4-FFF2-40B4-BE49-F238E27FC236}">
                <a16:creationId xmlns:a16="http://schemas.microsoft.com/office/drawing/2014/main" id="{925131B4-0F3A-4649-9BEC-CDD21BF22412}"/>
              </a:ext>
            </a:extLst>
          </p:cNvPr>
          <p:cNvSpPr>
            <a:spLocks noChangeAspect="1"/>
          </p:cNvSpPr>
          <p:nvPr/>
        </p:nvSpPr>
        <p:spPr>
          <a:xfrm>
            <a:off x="13752705" y="6148185"/>
            <a:ext cx="793290" cy="7932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587">
            <a:extLst>
              <a:ext uri="{FF2B5EF4-FFF2-40B4-BE49-F238E27FC236}">
                <a16:creationId xmlns:a16="http://schemas.microsoft.com/office/drawing/2014/main" id="{ECE35548-60FA-4FB8-94B4-2E6A80CDB800}"/>
              </a:ext>
            </a:extLst>
          </p:cNvPr>
          <p:cNvSpPr>
            <a:spLocks noChangeAspect="1"/>
          </p:cNvSpPr>
          <p:nvPr/>
        </p:nvSpPr>
        <p:spPr>
          <a:xfrm>
            <a:off x="17164835" y="6148203"/>
            <a:ext cx="793290" cy="7932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618">
            <a:extLst>
              <a:ext uri="{FF2B5EF4-FFF2-40B4-BE49-F238E27FC236}">
                <a16:creationId xmlns:a16="http://schemas.microsoft.com/office/drawing/2014/main" id="{3B4A6A21-7C63-4373-BF72-B3C833713651}"/>
              </a:ext>
            </a:extLst>
          </p:cNvPr>
          <p:cNvSpPr>
            <a:spLocks noChangeAspect="1"/>
          </p:cNvSpPr>
          <p:nvPr/>
        </p:nvSpPr>
        <p:spPr>
          <a:xfrm>
            <a:off x="20564388" y="6148184"/>
            <a:ext cx="793214" cy="793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DD2628CD-7871-47FD-9679-77995BC20C2C}"/>
              </a:ext>
            </a:extLst>
          </p:cNvPr>
          <p:cNvSpPr txBox="1">
            <a:spLocks/>
          </p:cNvSpPr>
          <p:nvPr/>
        </p:nvSpPr>
        <p:spPr>
          <a:xfrm>
            <a:off x="1932026" y="8884777"/>
            <a:ext cx="298818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90">
            <a:extLst>
              <a:ext uri="{FF2B5EF4-FFF2-40B4-BE49-F238E27FC236}">
                <a16:creationId xmlns:a16="http://schemas.microsoft.com/office/drawing/2014/main" id="{563662B5-49D6-44EE-BAFF-37154EAE4D71}"/>
              </a:ext>
            </a:extLst>
          </p:cNvPr>
          <p:cNvSpPr txBox="1"/>
          <p:nvPr/>
        </p:nvSpPr>
        <p:spPr>
          <a:xfrm>
            <a:off x="2279007" y="8301265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B285A927-B81D-41BC-97AF-6948C1C370D2}"/>
              </a:ext>
            </a:extLst>
          </p:cNvPr>
          <p:cNvSpPr txBox="1">
            <a:spLocks/>
          </p:cNvSpPr>
          <p:nvPr/>
        </p:nvSpPr>
        <p:spPr>
          <a:xfrm>
            <a:off x="5344156" y="8884777"/>
            <a:ext cx="298818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90">
            <a:extLst>
              <a:ext uri="{FF2B5EF4-FFF2-40B4-BE49-F238E27FC236}">
                <a16:creationId xmlns:a16="http://schemas.microsoft.com/office/drawing/2014/main" id="{565A85CB-394E-40C0-A471-B8B245D8E541}"/>
              </a:ext>
            </a:extLst>
          </p:cNvPr>
          <p:cNvSpPr txBox="1"/>
          <p:nvPr/>
        </p:nvSpPr>
        <p:spPr>
          <a:xfrm>
            <a:off x="5691137" y="8301265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683AC151-9A9E-4610-9002-6F2665075D7D}"/>
              </a:ext>
            </a:extLst>
          </p:cNvPr>
          <p:cNvSpPr txBox="1">
            <a:spLocks/>
          </p:cNvSpPr>
          <p:nvPr/>
        </p:nvSpPr>
        <p:spPr>
          <a:xfrm>
            <a:off x="8743671" y="8884777"/>
            <a:ext cx="298818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90">
            <a:extLst>
              <a:ext uri="{FF2B5EF4-FFF2-40B4-BE49-F238E27FC236}">
                <a16:creationId xmlns:a16="http://schemas.microsoft.com/office/drawing/2014/main" id="{13DF5A74-5054-4158-AAE2-BD85660E1705}"/>
              </a:ext>
            </a:extLst>
          </p:cNvPr>
          <p:cNvSpPr txBox="1"/>
          <p:nvPr/>
        </p:nvSpPr>
        <p:spPr>
          <a:xfrm>
            <a:off x="9090652" y="8301265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2F67B9B6-F5E8-47EC-B961-524B45E916B4}"/>
              </a:ext>
            </a:extLst>
          </p:cNvPr>
          <p:cNvSpPr txBox="1">
            <a:spLocks/>
          </p:cNvSpPr>
          <p:nvPr/>
        </p:nvSpPr>
        <p:spPr>
          <a:xfrm>
            <a:off x="12655260" y="8884777"/>
            <a:ext cx="298818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TextBox 90">
            <a:extLst>
              <a:ext uri="{FF2B5EF4-FFF2-40B4-BE49-F238E27FC236}">
                <a16:creationId xmlns:a16="http://schemas.microsoft.com/office/drawing/2014/main" id="{82B103AA-15C5-4EC4-83AF-6E7208415344}"/>
              </a:ext>
            </a:extLst>
          </p:cNvPr>
          <p:cNvSpPr txBox="1"/>
          <p:nvPr/>
        </p:nvSpPr>
        <p:spPr>
          <a:xfrm>
            <a:off x="13002241" y="8301265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46D31D6D-ECF3-4CA8-A8CE-C6698578C7B7}"/>
              </a:ext>
            </a:extLst>
          </p:cNvPr>
          <p:cNvSpPr txBox="1">
            <a:spLocks/>
          </p:cNvSpPr>
          <p:nvPr/>
        </p:nvSpPr>
        <p:spPr>
          <a:xfrm>
            <a:off x="16067390" y="8884777"/>
            <a:ext cx="298818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TextBox 90">
            <a:extLst>
              <a:ext uri="{FF2B5EF4-FFF2-40B4-BE49-F238E27FC236}">
                <a16:creationId xmlns:a16="http://schemas.microsoft.com/office/drawing/2014/main" id="{F50969BC-9E04-4960-9C89-8E76244915C4}"/>
              </a:ext>
            </a:extLst>
          </p:cNvPr>
          <p:cNvSpPr txBox="1"/>
          <p:nvPr/>
        </p:nvSpPr>
        <p:spPr>
          <a:xfrm>
            <a:off x="16414371" y="8301265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D0D3CE87-54AD-4BE0-BFB0-E6B234FA86B8}"/>
              </a:ext>
            </a:extLst>
          </p:cNvPr>
          <p:cNvSpPr txBox="1">
            <a:spLocks/>
          </p:cNvSpPr>
          <p:nvPr/>
        </p:nvSpPr>
        <p:spPr>
          <a:xfrm>
            <a:off x="19466905" y="8884777"/>
            <a:ext cx="298818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TextBox 90">
            <a:extLst>
              <a:ext uri="{FF2B5EF4-FFF2-40B4-BE49-F238E27FC236}">
                <a16:creationId xmlns:a16="http://schemas.microsoft.com/office/drawing/2014/main" id="{B1F2D0EC-C145-484A-9A73-88BBCDB8AA4E}"/>
              </a:ext>
            </a:extLst>
          </p:cNvPr>
          <p:cNvSpPr txBox="1"/>
          <p:nvPr/>
        </p:nvSpPr>
        <p:spPr>
          <a:xfrm>
            <a:off x="19813886" y="8301265"/>
            <a:ext cx="229421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 01</a:t>
            </a:r>
          </a:p>
        </p:txBody>
      </p:sp>
      <p:sp>
        <p:nvSpPr>
          <p:cNvPr id="63" name="TextBox 2">
            <a:extLst>
              <a:ext uri="{FF2B5EF4-FFF2-40B4-BE49-F238E27FC236}">
                <a16:creationId xmlns:a16="http://schemas.microsoft.com/office/drawing/2014/main" id="{0BA77A27-2674-451D-A693-9A83BC83654D}"/>
              </a:ext>
            </a:extLst>
          </p:cNvPr>
          <p:cNvSpPr txBox="1"/>
          <p:nvPr/>
        </p:nvSpPr>
        <p:spPr>
          <a:xfrm>
            <a:off x="6225739" y="3755930"/>
            <a:ext cx="1225015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64" name="TextBox 98">
            <a:extLst>
              <a:ext uri="{FF2B5EF4-FFF2-40B4-BE49-F238E27FC236}">
                <a16:creationId xmlns:a16="http://schemas.microsoft.com/office/drawing/2014/main" id="{1F782509-2162-4BA3-88B7-29BE8548749A}"/>
              </a:ext>
            </a:extLst>
          </p:cNvPr>
          <p:cNvSpPr txBox="1"/>
          <p:nvPr/>
        </p:nvSpPr>
        <p:spPr>
          <a:xfrm>
            <a:off x="6042996" y="3205708"/>
            <a:ext cx="159050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</a:t>
            </a:r>
          </a:p>
        </p:txBody>
      </p: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61A93BB4-89D7-44C7-8114-6CE512F50B86}"/>
              </a:ext>
            </a:extLst>
          </p:cNvPr>
          <p:cNvCxnSpPr>
            <a:cxnSpLocks/>
          </p:cNvCxnSpPr>
          <p:nvPr/>
        </p:nvCxnSpPr>
        <p:spPr>
          <a:xfrm>
            <a:off x="12188825" y="2286000"/>
            <a:ext cx="0" cy="10668000"/>
          </a:xfrm>
          <a:prstGeom prst="line">
            <a:avLst/>
          </a:prstGeom>
          <a:ln w="38100">
            <a:solidFill>
              <a:schemeClr val="tx2">
                <a:lumMod val="50000"/>
                <a:lumOff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2">
            <a:extLst>
              <a:ext uri="{FF2B5EF4-FFF2-40B4-BE49-F238E27FC236}">
                <a16:creationId xmlns:a16="http://schemas.microsoft.com/office/drawing/2014/main" id="{0B5CC640-979F-4F72-A545-41C7F1F4FFC3}"/>
              </a:ext>
            </a:extLst>
          </p:cNvPr>
          <p:cNvSpPr txBox="1"/>
          <p:nvPr/>
        </p:nvSpPr>
        <p:spPr>
          <a:xfrm>
            <a:off x="17004276" y="3755930"/>
            <a:ext cx="1114409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</a:t>
            </a:r>
            <a:endParaRPr lang="en-US" sz="110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67" name="TextBox 98">
            <a:extLst>
              <a:ext uri="{FF2B5EF4-FFF2-40B4-BE49-F238E27FC236}">
                <a16:creationId xmlns:a16="http://schemas.microsoft.com/office/drawing/2014/main" id="{0BD58514-5B8A-4CC9-B17D-1351096018C9}"/>
              </a:ext>
            </a:extLst>
          </p:cNvPr>
          <p:cNvSpPr txBox="1"/>
          <p:nvPr/>
        </p:nvSpPr>
        <p:spPr>
          <a:xfrm>
            <a:off x="16766230" y="3205708"/>
            <a:ext cx="159050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</a:t>
            </a:r>
          </a:p>
        </p:txBody>
      </p:sp>
    </p:spTree>
    <p:extLst>
      <p:ext uri="{BB962C8B-B14F-4D97-AF65-F5344CB8AC3E}">
        <p14:creationId xmlns:p14="http://schemas.microsoft.com/office/powerpoint/2010/main" val="10946508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A9322CD9-6CCD-4219-A1B9-786496CF989C}"/>
              </a:ext>
            </a:extLst>
          </p:cNvPr>
          <p:cNvSpPr>
            <a:spLocks noChangeArrowheads="1"/>
          </p:cNvSpPr>
          <p:nvPr/>
        </p:nvSpPr>
        <p:spPr bwMode="auto">
          <a:xfrm rot="19325052">
            <a:off x="7110882" y="3867647"/>
            <a:ext cx="8118384" cy="5486125"/>
          </a:xfrm>
          <a:custGeom>
            <a:avLst/>
            <a:gdLst>
              <a:gd name="T0" fmla="*/ 977294171 w 14539"/>
              <a:gd name="T1" fmla="*/ 0 h 9826"/>
              <a:gd name="T2" fmla="*/ 0 w 14539"/>
              <a:gd name="T3" fmla="*/ 977086937 h 9826"/>
              <a:gd name="T4" fmla="*/ 45747985 w 14539"/>
              <a:gd name="T5" fmla="*/ 1273024832 h 9826"/>
              <a:gd name="T6" fmla="*/ 205411799 w 14539"/>
              <a:gd name="T7" fmla="*/ 1135939763 h 9826"/>
              <a:gd name="T8" fmla="*/ 490137290 w 14539"/>
              <a:gd name="T9" fmla="*/ 1013496356 h 9826"/>
              <a:gd name="T10" fmla="*/ 489748494 w 14539"/>
              <a:gd name="T11" fmla="*/ 1008054147 h 9826"/>
              <a:gd name="T12" fmla="*/ 488712065 w 14539"/>
              <a:gd name="T13" fmla="*/ 977086937 h 9826"/>
              <a:gd name="T14" fmla="*/ 977294171 w 14539"/>
              <a:gd name="T15" fmla="*/ 488608441 h 9826"/>
              <a:gd name="T16" fmla="*/ 1457193523 w 14539"/>
              <a:gd name="T17" fmla="*/ 886647061 h 9826"/>
              <a:gd name="T18" fmla="*/ 1706927722 w 14539"/>
              <a:gd name="T19" fmla="*/ 777937862 h 9826"/>
              <a:gd name="T20" fmla="*/ 1884087361 w 14539"/>
              <a:gd name="T21" fmla="*/ 612606867 h 9826"/>
              <a:gd name="T22" fmla="*/ 977294171 w 14539"/>
              <a:gd name="T23" fmla="*/ 0 h 982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4539" h="9826">
                <a:moveTo>
                  <a:pt x="7541" y="0"/>
                </a:moveTo>
                <a:cubicBezTo>
                  <a:pt x="3377" y="0"/>
                  <a:pt x="0" y="3376"/>
                  <a:pt x="0" y="7541"/>
                </a:cubicBezTo>
                <a:cubicBezTo>
                  <a:pt x="0" y="8338"/>
                  <a:pt x="124" y="9105"/>
                  <a:pt x="353" y="9825"/>
                </a:cubicBezTo>
                <a:cubicBezTo>
                  <a:pt x="579" y="9549"/>
                  <a:pt x="968" y="9158"/>
                  <a:pt x="1585" y="8767"/>
                </a:cubicBezTo>
                <a:cubicBezTo>
                  <a:pt x="2090" y="8448"/>
                  <a:pt x="2806" y="8096"/>
                  <a:pt x="3782" y="7822"/>
                </a:cubicBezTo>
                <a:lnTo>
                  <a:pt x="3779" y="7780"/>
                </a:lnTo>
                <a:cubicBezTo>
                  <a:pt x="3774" y="7690"/>
                  <a:pt x="3771" y="7613"/>
                  <a:pt x="3771" y="7541"/>
                </a:cubicBezTo>
                <a:cubicBezTo>
                  <a:pt x="3771" y="5462"/>
                  <a:pt x="5462" y="3771"/>
                  <a:pt x="7541" y="3771"/>
                </a:cubicBezTo>
                <a:cubicBezTo>
                  <a:pt x="9357" y="3771"/>
                  <a:pt x="10911" y="5061"/>
                  <a:pt x="11244" y="6843"/>
                </a:cubicBezTo>
                <a:cubicBezTo>
                  <a:pt x="12091" y="6593"/>
                  <a:pt x="12720" y="6285"/>
                  <a:pt x="13171" y="6004"/>
                </a:cubicBezTo>
                <a:cubicBezTo>
                  <a:pt x="14093" y="5427"/>
                  <a:pt x="14466" y="4850"/>
                  <a:pt x="14538" y="4728"/>
                </a:cubicBezTo>
                <a:cubicBezTo>
                  <a:pt x="13423" y="1957"/>
                  <a:pt x="10710" y="0"/>
                  <a:pt x="754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C6CB88D5-0539-4B0F-9079-636554A08136}"/>
              </a:ext>
            </a:extLst>
          </p:cNvPr>
          <p:cNvSpPr>
            <a:spLocks noChangeArrowheads="1"/>
          </p:cNvSpPr>
          <p:nvPr/>
        </p:nvSpPr>
        <p:spPr bwMode="auto">
          <a:xfrm rot="19325052">
            <a:off x="9136073" y="5977601"/>
            <a:ext cx="8130695" cy="5508288"/>
          </a:xfrm>
          <a:custGeom>
            <a:avLst/>
            <a:gdLst>
              <a:gd name="T0" fmla="*/ 1839764095 w 14559"/>
              <a:gd name="T1" fmla="*/ 0 h 9866"/>
              <a:gd name="T2" fmla="*/ 1673054750 w 14559"/>
              <a:gd name="T3" fmla="*/ 145886556 h 9866"/>
              <a:gd name="T4" fmla="*/ 1397064284 w 14559"/>
              <a:gd name="T5" fmla="*/ 265731300 h 9866"/>
              <a:gd name="T6" fmla="*/ 1397453135 w 14559"/>
              <a:gd name="T7" fmla="*/ 271561723 h 9866"/>
              <a:gd name="T8" fmla="*/ 1398360814 w 14559"/>
              <a:gd name="T9" fmla="*/ 301361023 h 9866"/>
              <a:gd name="T10" fmla="*/ 909770486 w 14559"/>
              <a:gd name="T11" fmla="*/ 789809225 h 9866"/>
              <a:gd name="T12" fmla="*/ 429736317 w 14559"/>
              <a:gd name="T13" fmla="*/ 392702276 h 9866"/>
              <a:gd name="T14" fmla="*/ 171116681 w 14559"/>
              <a:gd name="T15" fmla="*/ 503995757 h 9866"/>
              <a:gd name="T16" fmla="*/ 0 w 14559"/>
              <a:gd name="T17" fmla="*/ 659470224 h 9866"/>
              <a:gd name="T18" fmla="*/ 0 w 14559"/>
              <a:gd name="T19" fmla="*/ 659599805 h 9866"/>
              <a:gd name="T20" fmla="*/ 909770486 w 14559"/>
              <a:gd name="T21" fmla="*/ 1278128207 h 9866"/>
              <a:gd name="T22" fmla="*/ 1887210015 w 14559"/>
              <a:gd name="T23" fmla="*/ 301361023 h 9866"/>
              <a:gd name="T24" fmla="*/ 1839764095 w 14559"/>
              <a:gd name="T25" fmla="*/ 0 h 986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4559" h="9866">
                <a:moveTo>
                  <a:pt x="14192" y="0"/>
                </a:moveTo>
                <a:cubicBezTo>
                  <a:pt x="13975" y="278"/>
                  <a:pt x="13575" y="702"/>
                  <a:pt x="12906" y="1126"/>
                </a:cubicBezTo>
                <a:cubicBezTo>
                  <a:pt x="12413" y="1438"/>
                  <a:pt x="11719" y="1781"/>
                  <a:pt x="10777" y="2051"/>
                </a:cubicBezTo>
                <a:lnTo>
                  <a:pt x="10780" y="2096"/>
                </a:lnTo>
                <a:cubicBezTo>
                  <a:pt x="10785" y="2181"/>
                  <a:pt x="10787" y="2256"/>
                  <a:pt x="10787" y="2326"/>
                </a:cubicBezTo>
                <a:cubicBezTo>
                  <a:pt x="10787" y="4405"/>
                  <a:pt x="9097" y="6096"/>
                  <a:pt x="7018" y="6096"/>
                </a:cubicBezTo>
                <a:cubicBezTo>
                  <a:pt x="5205" y="6096"/>
                  <a:pt x="3651" y="4808"/>
                  <a:pt x="3315" y="3031"/>
                </a:cubicBezTo>
                <a:cubicBezTo>
                  <a:pt x="2434" y="3284"/>
                  <a:pt x="1783" y="3600"/>
                  <a:pt x="1320" y="3890"/>
                </a:cubicBezTo>
                <a:cubicBezTo>
                  <a:pt x="525" y="4387"/>
                  <a:pt x="137" y="4885"/>
                  <a:pt x="0" y="5090"/>
                </a:cubicBezTo>
                <a:lnTo>
                  <a:pt x="0" y="5091"/>
                </a:lnTo>
                <a:cubicBezTo>
                  <a:pt x="1103" y="7888"/>
                  <a:pt x="3830" y="9865"/>
                  <a:pt x="7018" y="9865"/>
                </a:cubicBezTo>
                <a:cubicBezTo>
                  <a:pt x="11181" y="9865"/>
                  <a:pt x="14558" y="6490"/>
                  <a:pt x="14558" y="2326"/>
                </a:cubicBezTo>
                <a:cubicBezTo>
                  <a:pt x="14558" y="1514"/>
                  <a:pt x="14429" y="733"/>
                  <a:pt x="14192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A0F26573-2B86-459B-8EF9-672D8406C58C}"/>
              </a:ext>
            </a:extLst>
          </p:cNvPr>
          <p:cNvSpPr>
            <a:spLocks noChangeArrowheads="1"/>
          </p:cNvSpPr>
          <p:nvPr/>
        </p:nvSpPr>
        <p:spPr bwMode="auto">
          <a:xfrm rot="19325052">
            <a:off x="9640970" y="5886107"/>
            <a:ext cx="3947156" cy="2117625"/>
          </a:xfrm>
          <a:custGeom>
            <a:avLst/>
            <a:gdLst>
              <a:gd name="T0" fmla="*/ 461736789 w 7069"/>
              <a:gd name="T1" fmla="*/ 236430617 h 3791"/>
              <a:gd name="T2" fmla="*/ 683728392 w 7069"/>
              <a:gd name="T3" fmla="*/ 422928953 h 3791"/>
              <a:gd name="T4" fmla="*/ 915957365 w 7069"/>
              <a:gd name="T5" fmla="*/ 379092940 h 3791"/>
              <a:gd name="T6" fmla="*/ 461736789 w 7069"/>
              <a:gd name="T7" fmla="*/ 0 h 3791"/>
              <a:gd name="T8" fmla="*/ 0 w 7069"/>
              <a:gd name="T9" fmla="*/ 462226257 h 3791"/>
              <a:gd name="T10" fmla="*/ 907173 w 7069"/>
              <a:gd name="T11" fmla="*/ 491536817 h 3791"/>
              <a:gd name="T12" fmla="*/ 236635240 w 7069"/>
              <a:gd name="T13" fmla="*/ 449127276 h 3791"/>
              <a:gd name="T14" fmla="*/ 461736789 w 7069"/>
              <a:gd name="T15" fmla="*/ 236430617 h 379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069" h="3791">
                <a:moveTo>
                  <a:pt x="3563" y="1823"/>
                </a:moveTo>
                <a:cubicBezTo>
                  <a:pt x="4420" y="1823"/>
                  <a:pt x="5133" y="2445"/>
                  <a:pt x="5276" y="3261"/>
                </a:cubicBezTo>
                <a:cubicBezTo>
                  <a:pt x="5955" y="3182"/>
                  <a:pt x="6549" y="3064"/>
                  <a:pt x="7068" y="2923"/>
                </a:cubicBezTo>
                <a:cubicBezTo>
                  <a:pt x="6765" y="1261"/>
                  <a:pt x="5311" y="0"/>
                  <a:pt x="3563" y="0"/>
                </a:cubicBezTo>
                <a:cubicBezTo>
                  <a:pt x="1595" y="0"/>
                  <a:pt x="0" y="1596"/>
                  <a:pt x="0" y="3564"/>
                </a:cubicBezTo>
                <a:cubicBezTo>
                  <a:pt x="0" y="3640"/>
                  <a:pt x="3" y="3715"/>
                  <a:pt x="7" y="3790"/>
                </a:cubicBezTo>
                <a:cubicBezTo>
                  <a:pt x="538" y="3652"/>
                  <a:pt x="1143" y="3538"/>
                  <a:pt x="1826" y="3463"/>
                </a:cubicBezTo>
                <a:cubicBezTo>
                  <a:pt x="1878" y="2549"/>
                  <a:pt x="2636" y="1823"/>
                  <a:pt x="3563" y="1823"/>
                </a:cubicBezTo>
              </a:path>
            </a:pathLst>
          </a:custGeom>
          <a:solidFill>
            <a:srgbClr val="25D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0413351B-2411-41CB-86CE-52822B1BE0A3}"/>
              </a:ext>
            </a:extLst>
          </p:cNvPr>
          <p:cNvSpPr>
            <a:spLocks noChangeArrowheads="1"/>
          </p:cNvSpPr>
          <p:nvPr/>
        </p:nvSpPr>
        <p:spPr bwMode="auto">
          <a:xfrm rot="19325052">
            <a:off x="9640970" y="5886107"/>
            <a:ext cx="3947156" cy="2117625"/>
          </a:xfrm>
          <a:custGeom>
            <a:avLst/>
            <a:gdLst>
              <a:gd name="T0" fmla="*/ 461736789 w 7069"/>
              <a:gd name="T1" fmla="*/ 236430617 h 3791"/>
              <a:gd name="T2" fmla="*/ 683728392 w 7069"/>
              <a:gd name="T3" fmla="*/ 422928953 h 3791"/>
              <a:gd name="T4" fmla="*/ 915957365 w 7069"/>
              <a:gd name="T5" fmla="*/ 379092940 h 3791"/>
              <a:gd name="T6" fmla="*/ 461736789 w 7069"/>
              <a:gd name="T7" fmla="*/ 0 h 3791"/>
              <a:gd name="T8" fmla="*/ 0 w 7069"/>
              <a:gd name="T9" fmla="*/ 462226257 h 3791"/>
              <a:gd name="T10" fmla="*/ 907173 w 7069"/>
              <a:gd name="T11" fmla="*/ 491536817 h 3791"/>
              <a:gd name="T12" fmla="*/ 236635240 w 7069"/>
              <a:gd name="T13" fmla="*/ 449127276 h 3791"/>
              <a:gd name="T14" fmla="*/ 461736789 w 7069"/>
              <a:gd name="T15" fmla="*/ 236430617 h 379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069" h="3791">
                <a:moveTo>
                  <a:pt x="3563" y="1823"/>
                </a:moveTo>
                <a:cubicBezTo>
                  <a:pt x="4420" y="1823"/>
                  <a:pt x="5133" y="2445"/>
                  <a:pt x="5276" y="3261"/>
                </a:cubicBezTo>
                <a:cubicBezTo>
                  <a:pt x="5955" y="3182"/>
                  <a:pt x="6549" y="3064"/>
                  <a:pt x="7068" y="2923"/>
                </a:cubicBezTo>
                <a:cubicBezTo>
                  <a:pt x="6765" y="1261"/>
                  <a:pt x="5311" y="0"/>
                  <a:pt x="3563" y="0"/>
                </a:cubicBezTo>
                <a:cubicBezTo>
                  <a:pt x="1595" y="0"/>
                  <a:pt x="0" y="1596"/>
                  <a:pt x="0" y="3564"/>
                </a:cubicBezTo>
                <a:cubicBezTo>
                  <a:pt x="0" y="3640"/>
                  <a:pt x="3" y="3715"/>
                  <a:pt x="7" y="3790"/>
                </a:cubicBezTo>
                <a:cubicBezTo>
                  <a:pt x="538" y="3652"/>
                  <a:pt x="1143" y="3538"/>
                  <a:pt x="1826" y="3463"/>
                </a:cubicBezTo>
                <a:cubicBezTo>
                  <a:pt x="1878" y="2549"/>
                  <a:pt x="2636" y="1823"/>
                  <a:pt x="3563" y="1823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797F68B1-0D71-401D-AE90-2D85A5C4E222}"/>
              </a:ext>
            </a:extLst>
          </p:cNvPr>
          <p:cNvSpPr>
            <a:spLocks noChangeArrowheads="1"/>
          </p:cNvSpPr>
          <p:nvPr/>
        </p:nvSpPr>
        <p:spPr bwMode="auto">
          <a:xfrm rot="19325052">
            <a:off x="10807344" y="7345920"/>
            <a:ext cx="3947156" cy="2112700"/>
          </a:xfrm>
          <a:custGeom>
            <a:avLst/>
            <a:gdLst>
              <a:gd name="T0" fmla="*/ 454218410 w 7067"/>
              <a:gd name="T1" fmla="*/ 490417229 h 3782"/>
              <a:gd name="T2" fmla="*/ 916216586 w 7067"/>
              <a:gd name="T3" fmla="*/ 28275841 h 3782"/>
              <a:gd name="T4" fmla="*/ 915308796 w 7067"/>
              <a:gd name="T5" fmla="*/ 0 h 3782"/>
              <a:gd name="T6" fmla="*/ 679317767 w 7067"/>
              <a:gd name="T7" fmla="*/ 43840664 h 3782"/>
              <a:gd name="T8" fmla="*/ 454218410 w 7067"/>
              <a:gd name="T9" fmla="*/ 253963602 h 3782"/>
              <a:gd name="T10" fmla="*/ 232490225 w 7067"/>
              <a:gd name="T11" fmla="*/ 69911327 h 3782"/>
              <a:gd name="T12" fmla="*/ 0 w 7067"/>
              <a:gd name="T13" fmla="*/ 112454742 h 3782"/>
              <a:gd name="T14" fmla="*/ 454218410 w 7067"/>
              <a:gd name="T15" fmla="*/ 490417229 h 378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067" h="3782">
                <a:moveTo>
                  <a:pt x="3503" y="3781"/>
                </a:moveTo>
                <a:cubicBezTo>
                  <a:pt x="5471" y="3781"/>
                  <a:pt x="7066" y="2186"/>
                  <a:pt x="7066" y="218"/>
                </a:cubicBezTo>
                <a:cubicBezTo>
                  <a:pt x="7066" y="145"/>
                  <a:pt x="7063" y="73"/>
                  <a:pt x="7059" y="0"/>
                </a:cubicBezTo>
                <a:cubicBezTo>
                  <a:pt x="6528" y="142"/>
                  <a:pt x="5924" y="259"/>
                  <a:pt x="5239" y="338"/>
                </a:cubicBezTo>
                <a:cubicBezTo>
                  <a:pt x="5176" y="1243"/>
                  <a:pt x="4424" y="1958"/>
                  <a:pt x="3503" y="1958"/>
                </a:cubicBezTo>
                <a:cubicBezTo>
                  <a:pt x="2652" y="1958"/>
                  <a:pt x="1944" y="1347"/>
                  <a:pt x="1793" y="539"/>
                </a:cubicBezTo>
                <a:cubicBezTo>
                  <a:pt x="1115" y="614"/>
                  <a:pt x="520" y="729"/>
                  <a:pt x="0" y="867"/>
                </a:cubicBezTo>
                <a:cubicBezTo>
                  <a:pt x="305" y="2525"/>
                  <a:pt x="1757" y="3781"/>
                  <a:pt x="3503" y="3781"/>
                </a:cubicBezTo>
              </a:path>
            </a:pathLst>
          </a:custGeom>
          <a:solidFill>
            <a:srgbClr val="25D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9C1CF983-D1F8-4685-AFB9-90D317ABE473}"/>
              </a:ext>
            </a:extLst>
          </p:cNvPr>
          <p:cNvSpPr>
            <a:spLocks noChangeArrowheads="1"/>
          </p:cNvSpPr>
          <p:nvPr/>
        </p:nvSpPr>
        <p:spPr bwMode="auto">
          <a:xfrm rot="19325052">
            <a:off x="10807344" y="7345920"/>
            <a:ext cx="3947156" cy="2112700"/>
          </a:xfrm>
          <a:custGeom>
            <a:avLst/>
            <a:gdLst>
              <a:gd name="T0" fmla="*/ 454218410 w 7067"/>
              <a:gd name="T1" fmla="*/ 490417229 h 3782"/>
              <a:gd name="T2" fmla="*/ 916216586 w 7067"/>
              <a:gd name="T3" fmla="*/ 28275841 h 3782"/>
              <a:gd name="T4" fmla="*/ 915308796 w 7067"/>
              <a:gd name="T5" fmla="*/ 0 h 3782"/>
              <a:gd name="T6" fmla="*/ 679317767 w 7067"/>
              <a:gd name="T7" fmla="*/ 43840664 h 3782"/>
              <a:gd name="T8" fmla="*/ 454218410 w 7067"/>
              <a:gd name="T9" fmla="*/ 253963602 h 3782"/>
              <a:gd name="T10" fmla="*/ 232490225 w 7067"/>
              <a:gd name="T11" fmla="*/ 69911327 h 3782"/>
              <a:gd name="T12" fmla="*/ 0 w 7067"/>
              <a:gd name="T13" fmla="*/ 112454742 h 3782"/>
              <a:gd name="T14" fmla="*/ 454218410 w 7067"/>
              <a:gd name="T15" fmla="*/ 490417229 h 378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067" h="3782">
                <a:moveTo>
                  <a:pt x="3503" y="3781"/>
                </a:moveTo>
                <a:cubicBezTo>
                  <a:pt x="5471" y="3781"/>
                  <a:pt x="7066" y="2186"/>
                  <a:pt x="7066" y="218"/>
                </a:cubicBezTo>
                <a:cubicBezTo>
                  <a:pt x="7066" y="145"/>
                  <a:pt x="7063" y="73"/>
                  <a:pt x="7059" y="0"/>
                </a:cubicBezTo>
                <a:cubicBezTo>
                  <a:pt x="6528" y="142"/>
                  <a:pt x="5924" y="259"/>
                  <a:pt x="5239" y="338"/>
                </a:cubicBezTo>
                <a:cubicBezTo>
                  <a:pt x="5176" y="1243"/>
                  <a:pt x="4424" y="1958"/>
                  <a:pt x="3503" y="1958"/>
                </a:cubicBezTo>
                <a:cubicBezTo>
                  <a:pt x="2652" y="1958"/>
                  <a:pt x="1944" y="1347"/>
                  <a:pt x="1793" y="539"/>
                </a:cubicBezTo>
                <a:cubicBezTo>
                  <a:pt x="1115" y="614"/>
                  <a:pt x="520" y="729"/>
                  <a:pt x="0" y="867"/>
                </a:cubicBezTo>
                <a:cubicBezTo>
                  <a:pt x="305" y="2525"/>
                  <a:pt x="1757" y="3781"/>
                  <a:pt x="3503" y="3781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AB98D779-61E6-4A38-912D-04218D3694F4}"/>
              </a:ext>
            </a:extLst>
          </p:cNvPr>
          <p:cNvGrpSpPr/>
          <p:nvPr/>
        </p:nvGrpSpPr>
        <p:grpSpPr>
          <a:xfrm rot="19325052">
            <a:off x="1673762" y="3325599"/>
            <a:ext cx="1129272" cy="1128612"/>
            <a:chOff x="7410684" y="2895989"/>
            <a:chExt cx="9556281" cy="9550694"/>
          </a:xfrm>
        </p:grpSpPr>
        <p:sp>
          <p:nvSpPr>
            <p:cNvPr id="13" name="Freeform 1">
              <a:extLst>
                <a:ext uri="{FF2B5EF4-FFF2-40B4-BE49-F238E27FC236}">
                  <a16:creationId xmlns:a16="http://schemas.microsoft.com/office/drawing/2014/main" id="{1FD61BAF-E745-4D2D-90F7-E4AF1AA3BC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0684" y="2895989"/>
              <a:ext cx="9209897" cy="6223733"/>
            </a:xfrm>
            <a:custGeom>
              <a:avLst/>
              <a:gdLst>
                <a:gd name="T0" fmla="*/ 977294171 w 14539"/>
                <a:gd name="T1" fmla="*/ 0 h 9826"/>
                <a:gd name="T2" fmla="*/ 0 w 14539"/>
                <a:gd name="T3" fmla="*/ 977086937 h 9826"/>
                <a:gd name="T4" fmla="*/ 45747985 w 14539"/>
                <a:gd name="T5" fmla="*/ 1273024832 h 9826"/>
                <a:gd name="T6" fmla="*/ 205411799 w 14539"/>
                <a:gd name="T7" fmla="*/ 1135939763 h 9826"/>
                <a:gd name="T8" fmla="*/ 490137290 w 14539"/>
                <a:gd name="T9" fmla="*/ 1013496356 h 9826"/>
                <a:gd name="T10" fmla="*/ 489748494 w 14539"/>
                <a:gd name="T11" fmla="*/ 1008054147 h 9826"/>
                <a:gd name="T12" fmla="*/ 488712065 w 14539"/>
                <a:gd name="T13" fmla="*/ 977086937 h 9826"/>
                <a:gd name="T14" fmla="*/ 977294171 w 14539"/>
                <a:gd name="T15" fmla="*/ 488608441 h 9826"/>
                <a:gd name="T16" fmla="*/ 1457193523 w 14539"/>
                <a:gd name="T17" fmla="*/ 886647061 h 9826"/>
                <a:gd name="T18" fmla="*/ 1706927722 w 14539"/>
                <a:gd name="T19" fmla="*/ 777937862 h 9826"/>
                <a:gd name="T20" fmla="*/ 1884087361 w 14539"/>
                <a:gd name="T21" fmla="*/ 612606867 h 9826"/>
                <a:gd name="T22" fmla="*/ 977294171 w 14539"/>
                <a:gd name="T23" fmla="*/ 0 h 982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4539" h="9826">
                  <a:moveTo>
                    <a:pt x="7541" y="0"/>
                  </a:moveTo>
                  <a:cubicBezTo>
                    <a:pt x="3377" y="0"/>
                    <a:pt x="0" y="3376"/>
                    <a:pt x="0" y="7541"/>
                  </a:cubicBezTo>
                  <a:cubicBezTo>
                    <a:pt x="0" y="8338"/>
                    <a:pt x="124" y="9105"/>
                    <a:pt x="353" y="9825"/>
                  </a:cubicBezTo>
                  <a:cubicBezTo>
                    <a:pt x="579" y="9549"/>
                    <a:pt x="968" y="9158"/>
                    <a:pt x="1585" y="8767"/>
                  </a:cubicBezTo>
                  <a:cubicBezTo>
                    <a:pt x="2090" y="8448"/>
                    <a:pt x="2806" y="8096"/>
                    <a:pt x="3782" y="7822"/>
                  </a:cubicBezTo>
                  <a:lnTo>
                    <a:pt x="3779" y="7780"/>
                  </a:lnTo>
                  <a:cubicBezTo>
                    <a:pt x="3774" y="7690"/>
                    <a:pt x="3771" y="7613"/>
                    <a:pt x="3771" y="7541"/>
                  </a:cubicBezTo>
                  <a:cubicBezTo>
                    <a:pt x="3771" y="5462"/>
                    <a:pt x="5462" y="3771"/>
                    <a:pt x="7541" y="3771"/>
                  </a:cubicBezTo>
                  <a:cubicBezTo>
                    <a:pt x="9357" y="3771"/>
                    <a:pt x="10911" y="5061"/>
                    <a:pt x="11244" y="6843"/>
                  </a:cubicBezTo>
                  <a:cubicBezTo>
                    <a:pt x="12091" y="6593"/>
                    <a:pt x="12720" y="6285"/>
                    <a:pt x="13171" y="6004"/>
                  </a:cubicBezTo>
                  <a:cubicBezTo>
                    <a:pt x="14093" y="5427"/>
                    <a:pt x="14466" y="4850"/>
                    <a:pt x="14538" y="4728"/>
                  </a:cubicBezTo>
                  <a:cubicBezTo>
                    <a:pt x="13423" y="1957"/>
                    <a:pt x="10710" y="0"/>
                    <a:pt x="7541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4" name="Freeform 2">
              <a:extLst>
                <a:ext uri="{FF2B5EF4-FFF2-40B4-BE49-F238E27FC236}">
                  <a16:creationId xmlns:a16="http://schemas.microsoft.com/office/drawing/2014/main" id="{FCA6E60E-D474-406A-AA2F-E5F0FB421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3102" y="6197808"/>
              <a:ext cx="9223863" cy="6248875"/>
            </a:xfrm>
            <a:custGeom>
              <a:avLst/>
              <a:gdLst>
                <a:gd name="T0" fmla="*/ 1839764095 w 14559"/>
                <a:gd name="T1" fmla="*/ 0 h 9866"/>
                <a:gd name="T2" fmla="*/ 1673054750 w 14559"/>
                <a:gd name="T3" fmla="*/ 145886556 h 9866"/>
                <a:gd name="T4" fmla="*/ 1397064284 w 14559"/>
                <a:gd name="T5" fmla="*/ 265731300 h 9866"/>
                <a:gd name="T6" fmla="*/ 1397453135 w 14559"/>
                <a:gd name="T7" fmla="*/ 271561723 h 9866"/>
                <a:gd name="T8" fmla="*/ 1398360814 w 14559"/>
                <a:gd name="T9" fmla="*/ 301361023 h 9866"/>
                <a:gd name="T10" fmla="*/ 909770486 w 14559"/>
                <a:gd name="T11" fmla="*/ 789809225 h 9866"/>
                <a:gd name="T12" fmla="*/ 429736317 w 14559"/>
                <a:gd name="T13" fmla="*/ 392702276 h 9866"/>
                <a:gd name="T14" fmla="*/ 171116681 w 14559"/>
                <a:gd name="T15" fmla="*/ 503995757 h 9866"/>
                <a:gd name="T16" fmla="*/ 0 w 14559"/>
                <a:gd name="T17" fmla="*/ 659470224 h 9866"/>
                <a:gd name="T18" fmla="*/ 0 w 14559"/>
                <a:gd name="T19" fmla="*/ 659599805 h 9866"/>
                <a:gd name="T20" fmla="*/ 909770486 w 14559"/>
                <a:gd name="T21" fmla="*/ 1278128207 h 9866"/>
                <a:gd name="T22" fmla="*/ 1887210015 w 14559"/>
                <a:gd name="T23" fmla="*/ 301361023 h 9866"/>
                <a:gd name="T24" fmla="*/ 1839764095 w 14559"/>
                <a:gd name="T25" fmla="*/ 0 h 986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59" h="9866">
                  <a:moveTo>
                    <a:pt x="14192" y="0"/>
                  </a:moveTo>
                  <a:cubicBezTo>
                    <a:pt x="13975" y="278"/>
                    <a:pt x="13575" y="702"/>
                    <a:pt x="12906" y="1126"/>
                  </a:cubicBezTo>
                  <a:cubicBezTo>
                    <a:pt x="12413" y="1438"/>
                    <a:pt x="11719" y="1781"/>
                    <a:pt x="10777" y="2051"/>
                  </a:cubicBezTo>
                  <a:lnTo>
                    <a:pt x="10780" y="2096"/>
                  </a:lnTo>
                  <a:cubicBezTo>
                    <a:pt x="10785" y="2181"/>
                    <a:pt x="10787" y="2256"/>
                    <a:pt x="10787" y="2326"/>
                  </a:cubicBezTo>
                  <a:cubicBezTo>
                    <a:pt x="10787" y="4405"/>
                    <a:pt x="9097" y="6096"/>
                    <a:pt x="7018" y="6096"/>
                  </a:cubicBezTo>
                  <a:cubicBezTo>
                    <a:pt x="5205" y="6096"/>
                    <a:pt x="3651" y="4808"/>
                    <a:pt x="3315" y="3031"/>
                  </a:cubicBezTo>
                  <a:cubicBezTo>
                    <a:pt x="2434" y="3284"/>
                    <a:pt x="1783" y="3600"/>
                    <a:pt x="1320" y="3890"/>
                  </a:cubicBezTo>
                  <a:cubicBezTo>
                    <a:pt x="525" y="4387"/>
                    <a:pt x="137" y="4885"/>
                    <a:pt x="0" y="5090"/>
                  </a:cubicBezTo>
                  <a:lnTo>
                    <a:pt x="0" y="5091"/>
                  </a:lnTo>
                  <a:cubicBezTo>
                    <a:pt x="1103" y="7888"/>
                    <a:pt x="3830" y="9865"/>
                    <a:pt x="7018" y="9865"/>
                  </a:cubicBezTo>
                  <a:cubicBezTo>
                    <a:pt x="11181" y="9865"/>
                    <a:pt x="14558" y="6490"/>
                    <a:pt x="14558" y="2326"/>
                  </a:cubicBezTo>
                  <a:cubicBezTo>
                    <a:pt x="14558" y="1514"/>
                    <a:pt x="14429" y="733"/>
                    <a:pt x="14192" y="0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5" name="Freeform 3">
              <a:extLst>
                <a:ext uri="{FF2B5EF4-FFF2-40B4-BE49-F238E27FC236}">
                  <a16:creationId xmlns:a16="http://schemas.microsoft.com/office/drawing/2014/main" id="{41098418-756C-40A4-9350-B613BCD65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1520" y="5415651"/>
              <a:ext cx="4477849" cy="2402339"/>
            </a:xfrm>
            <a:custGeom>
              <a:avLst/>
              <a:gdLst>
                <a:gd name="T0" fmla="*/ 461736789 w 7069"/>
                <a:gd name="T1" fmla="*/ 236430617 h 3791"/>
                <a:gd name="T2" fmla="*/ 683728392 w 7069"/>
                <a:gd name="T3" fmla="*/ 422928953 h 3791"/>
                <a:gd name="T4" fmla="*/ 915957365 w 7069"/>
                <a:gd name="T5" fmla="*/ 379092940 h 3791"/>
                <a:gd name="T6" fmla="*/ 461736789 w 7069"/>
                <a:gd name="T7" fmla="*/ 0 h 3791"/>
                <a:gd name="T8" fmla="*/ 0 w 7069"/>
                <a:gd name="T9" fmla="*/ 462226257 h 3791"/>
                <a:gd name="T10" fmla="*/ 907173 w 7069"/>
                <a:gd name="T11" fmla="*/ 491536817 h 3791"/>
                <a:gd name="T12" fmla="*/ 236635240 w 7069"/>
                <a:gd name="T13" fmla="*/ 449127276 h 3791"/>
                <a:gd name="T14" fmla="*/ 461736789 w 7069"/>
                <a:gd name="T15" fmla="*/ 236430617 h 3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9" h="3791">
                  <a:moveTo>
                    <a:pt x="3563" y="1823"/>
                  </a:moveTo>
                  <a:cubicBezTo>
                    <a:pt x="4420" y="1823"/>
                    <a:pt x="5133" y="2445"/>
                    <a:pt x="5276" y="3261"/>
                  </a:cubicBezTo>
                  <a:cubicBezTo>
                    <a:pt x="5955" y="3182"/>
                    <a:pt x="6549" y="3064"/>
                    <a:pt x="7068" y="2923"/>
                  </a:cubicBezTo>
                  <a:cubicBezTo>
                    <a:pt x="6765" y="1261"/>
                    <a:pt x="5311" y="0"/>
                    <a:pt x="3563" y="0"/>
                  </a:cubicBezTo>
                  <a:cubicBezTo>
                    <a:pt x="1595" y="0"/>
                    <a:pt x="0" y="1596"/>
                    <a:pt x="0" y="3564"/>
                  </a:cubicBezTo>
                  <a:cubicBezTo>
                    <a:pt x="0" y="3640"/>
                    <a:pt x="3" y="3715"/>
                    <a:pt x="7" y="3790"/>
                  </a:cubicBezTo>
                  <a:cubicBezTo>
                    <a:pt x="538" y="3652"/>
                    <a:pt x="1143" y="3538"/>
                    <a:pt x="1826" y="3463"/>
                  </a:cubicBezTo>
                  <a:cubicBezTo>
                    <a:pt x="1878" y="2549"/>
                    <a:pt x="2636" y="1823"/>
                    <a:pt x="3563" y="1823"/>
                  </a:cubicBezTo>
                </a:path>
              </a:pathLst>
            </a:custGeom>
            <a:solidFill>
              <a:srgbClr val="25D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6" name="Freeform 4">
              <a:extLst>
                <a:ext uri="{FF2B5EF4-FFF2-40B4-BE49-F238E27FC236}">
                  <a16:creationId xmlns:a16="http://schemas.microsoft.com/office/drawing/2014/main" id="{F33E36E1-E1E3-4070-A79A-070A3842F6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1520" y="5415651"/>
              <a:ext cx="4477849" cy="2402339"/>
            </a:xfrm>
            <a:custGeom>
              <a:avLst/>
              <a:gdLst>
                <a:gd name="T0" fmla="*/ 461736789 w 7069"/>
                <a:gd name="T1" fmla="*/ 236430617 h 3791"/>
                <a:gd name="T2" fmla="*/ 683728392 w 7069"/>
                <a:gd name="T3" fmla="*/ 422928953 h 3791"/>
                <a:gd name="T4" fmla="*/ 915957365 w 7069"/>
                <a:gd name="T5" fmla="*/ 379092940 h 3791"/>
                <a:gd name="T6" fmla="*/ 461736789 w 7069"/>
                <a:gd name="T7" fmla="*/ 0 h 3791"/>
                <a:gd name="T8" fmla="*/ 0 w 7069"/>
                <a:gd name="T9" fmla="*/ 462226257 h 3791"/>
                <a:gd name="T10" fmla="*/ 907173 w 7069"/>
                <a:gd name="T11" fmla="*/ 491536817 h 3791"/>
                <a:gd name="T12" fmla="*/ 236635240 w 7069"/>
                <a:gd name="T13" fmla="*/ 449127276 h 3791"/>
                <a:gd name="T14" fmla="*/ 461736789 w 7069"/>
                <a:gd name="T15" fmla="*/ 236430617 h 3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9" h="3791">
                  <a:moveTo>
                    <a:pt x="3563" y="1823"/>
                  </a:moveTo>
                  <a:cubicBezTo>
                    <a:pt x="4420" y="1823"/>
                    <a:pt x="5133" y="2445"/>
                    <a:pt x="5276" y="3261"/>
                  </a:cubicBezTo>
                  <a:cubicBezTo>
                    <a:pt x="5955" y="3182"/>
                    <a:pt x="6549" y="3064"/>
                    <a:pt x="7068" y="2923"/>
                  </a:cubicBezTo>
                  <a:cubicBezTo>
                    <a:pt x="6765" y="1261"/>
                    <a:pt x="5311" y="0"/>
                    <a:pt x="3563" y="0"/>
                  </a:cubicBezTo>
                  <a:cubicBezTo>
                    <a:pt x="1595" y="0"/>
                    <a:pt x="0" y="1596"/>
                    <a:pt x="0" y="3564"/>
                  </a:cubicBezTo>
                  <a:cubicBezTo>
                    <a:pt x="0" y="3640"/>
                    <a:pt x="3" y="3715"/>
                    <a:pt x="7" y="3790"/>
                  </a:cubicBezTo>
                  <a:cubicBezTo>
                    <a:pt x="538" y="3652"/>
                    <a:pt x="1143" y="3538"/>
                    <a:pt x="1826" y="3463"/>
                  </a:cubicBezTo>
                  <a:cubicBezTo>
                    <a:pt x="1878" y="2549"/>
                    <a:pt x="2636" y="1823"/>
                    <a:pt x="3563" y="1823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463F546A-6214-4A16-9C9F-03767CEAA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69454" y="7535856"/>
              <a:ext cx="4477849" cy="2396752"/>
            </a:xfrm>
            <a:custGeom>
              <a:avLst/>
              <a:gdLst>
                <a:gd name="T0" fmla="*/ 454218410 w 7067"/>
                <a:gd name="T1" fmla="*/ 490417229 h 3782"/>
                <a:gd name="T2" fmla="*/ 916216586 w 7067"/>
                <a:gd name="T3" fmla="*/ 28275841 h 3782"/>
                <a:gd name="T4" fmla="*/ 915308796 w 7067"/>
                <a:gd name="T5" fmla="*/ 0 h 3782"/>
                <a:gd name="T6" fmla="*/ 679317767 w 7067"/>
                <a:gd name="T7" fmla="*/ 43840664 h 3782"/>
                <a:gd name="T8" fmla="*/ 454218410 w 7067"/>
                <a:gd name="T9" fmla="*/ 253963602 h 3782"/>
                <a:gd name="T10" fmla="*/ 232490225 w 7067"/>
                <a:gd name="T11" fmla="*/ 69911327 h 3782"/>
                <a:gd name="T12" fmla="*/ 0 w 7067"/>
                <a:gd name="T13" fmla="*/ 112454742 h 3782"/>
                <a:gd name="T14" fmla="*/ 454218410 w 7067"/>
                <a:gd name="T15" fmla="*/ 490417229 h 37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7" h="3782">
                  <a:moveTo>
                    <a:pt x="3503" y="3781"/>
                  </a:moveTo>
                  <a:cubicBezTo>
                    <a:pt x="5471" y="3781"/>
                    <a:pt x="7066" y="2186"/>
                    <a:pt x="7066" y="218"/>
                  </a:cubicBezTo>
                  <a:cubicBezTo>
                    <a:pt x="7066" y="145"/>
                    <a:pt x="7063" y="73"/>
                    <a:pt x="7059" y="0"/>
                  </a:cubicBezTo>
                  <a:cubicBezTo>
                    <a:pt x="6528" y="142"/>
                    <a:pt x="5924" y="259"/>
                    <a:pt x="5239" y="338"/>
                  </a:cubicBezTo>
                  <a:cubicBezTo>
                    <a:pt x="5176" y="1243"/>
                    <a:pt x="4424" y="1958"/>
                    <a:pt x="3503" y="1958"/>
                  </a:cubicBezTo>
                  <a:cubicBezTo>
                    <a:pt x="2652" y="1958"/>
                    <a:pt x="1944" y="1347"/>
                    <a:pt x="1793" y="539"/>
                  </a:cubicBezTo>
                  <a:cubicBezTo>
                    <a:pt x="1115" y="614"/>
                    <a:pt x="520" y="729"/>
                    <a:pt x="0" y="867"/>
                  </a:cubicBezTo>
                  <a:cubicBezTo>
                    <a:pt x="305" y="2525"/>
                    <a:pt x="1757" y="3781"/>
                    <a:pt x="3503" y="3781"/>
                  </a:cubicBezTo>
                </a:path>
              </a:pathLst>
            </a:custGeom>
            <a:solidFill>
              <a:srgbClr val="25D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7F6BF506-8BCA-4AD7-9F7B-BEE06DEDF6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69454" y="7535856"/>
              <a:ext cx="4477849" cy="2396752"/>
            </a:xfrm>
            <a:custGeom>
              <a:avLst/>
              <a:gdLst>
                <a:gd name="T0" fmla="*/ 454218410 w 7067"/>
                <a:gd name="T1" fmla="*/ 490417229 h 3782"/>
                <a:gd name="T2" fmla="*/ 916216586 w 7067"/>
                <a:gd name="T3" fmla="*/ 28275841 h 3782"/>
                <a:gd name="T4" fmla="*/ 915308796 w 7067"/>
                <a:gd name="T5" fmla="*/ 0 h 3782"/>
                <a:gd name="T6" fmla="*/ 679317767 w 7067"/>
                <a:gd name="T7" fmla="*/ 43840664 h 3782"/>
                <a:gd name="T8" fmla="*/ 454218410 w 7067"/>
                <a:gd name="T9" fmla="*/ 253963602 h 3782"/>
                <a:gd name="T10" fmla="*/ 232490225 w 7067"/>
                <a:gd name="T11" fmla="*/ 69911327 h 3782"/>
                <a:gd name="T12" fmla="*/ 0 w 7067"/>
                <a:gd name="T13" fmla="*/ 112454742 h 3782"/>
                <a:gd name="T14" fmla="*/ 454218410 w 7067"/>
                <a:gd name="T15" fmla="*/ 490417229 h 37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7" h="3782">
                  <a:moveTo>
                    <a:pt x="3503" y="3781"/>
                  </a:moveTo>
                  <a:cubicBezTo>
                    <a:pt x="5471" y="3781"/>
                    <a:pt x="7066" y="2186"/>
                    <a:pt x="7066" y="218"/>
                  </a:cubicBezTo>
                  <a:cubicBezTo>
                    <a:pt x="7066" y="145"/>
                    <a:pt x="7063" y="73"/>
                    <a:pt x="7059" y="0"/>
                  </a:cubicBezTo>
                  <a:cubicBezTo>
                    <a:pt x="6528" y="142"/>
                    <a:pt x="5924" y="259"/>
                    <a:pt x="5239" y="338"/>
                  </a:cubicBezTo>
                  <a:cubicBezTo>
                    <a:pt x="5176" y="1243"/>
                    <a:pt x="4424" y="1958"/>
                    <a:pt x="3503" y="1958"/>
                  </a:cubicBezTo>
                  <a:cubicBezTo>
                    <a:pt x="2652" y="1958"/>
                    <a:pt x="1944" y="1347"/>
                    <a:pt x="1793" y="539"/>
                  </a:cubicBezTo>
                  <a:cubicBezTo>
                    <a:pt x="1115" y="614"/>
                    <a:pt x="520" y="729"/>
                    <a:pt x="0" y="867"/>
                  </a:cubicBezTo>
                  <a:cubicBezTo>
                    <a:pt x="305" y="2525"/>
                    <a:pt x="1757" y="3781"/>
                    <a:pt x="3503" y="378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34" name="Subtitle 2">
            <a:extLst>
              <a:ext uri="{FF2B5EF4-FFF2-40B4-BE49-F238E27FC236}">
                <a16:creationId xmlns:a16="http://schemas.microsoft.com/office/drawing/2014/main" id="{4AF1AF58-DEFB-4662-902E-F12122B72622}"/>
              </a:ext>
            </a:extLst>
          </p:cNvPr>
          <p:cNvSpPr txBox="1">
            <a:spLocks/>
          </p:cNvSpPr>
          <p:nvPr/>
        </p:nvSpPr>
        <p:spPr>
          <a:xfrm flipH="1">
            <a:off x="3061449" y="331920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19" name="Grupo 18">
            <a:extLst>
              <a:ext uri="{FF2B5EF4-FFF2-40B4-BE49-F238E27FC236}">
                <a16:creationId xmlns:a16="http://schemas.microsoft.com/office/drawing/2014/main" id="{C541316F-4F41-4379-AF17-84F3A2E14585}"/>
              </a:ext>
            </a:extLst>
          </p:cNvPr>
          <p:cNvGrpSpPr/>
          <p:nvPr/>
        </p:nvGrpSpPr>
        <p:grpSpPr>
          <a:xfrm rot="19325052">
            <a:off x="1673760" y="4702656"/>
            <a:ext cx="1129272" cy="1128612"/>
            <a:chOff x="7410684" y="2895989"/>
            <a:chExt cx="9556281" cy="9550694"/>
          </a:xfrm>
        </p:grpSpPr>
        <p:sp>
          <p:nvSpPr>
            <p:cNvPr id="20" name="Freeform 1">
              <a:extLst>
                <a:ext uri="{FF2B5EF4-FFF2-40B4-BE49-F238E27FC236}">
                  <a16:creationId xmlns:a16="http://schemas.microsoft.com/office/drawing/2014/main" id="{E2F4D89D-33FF-4C66-A7DE-DB795DC63E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0684" y="2895989"/>
              <a:ext cx="9209897" cy="6223733"/>
            </a:xfrm>
            <a:custGeom>
              <a:avLst/>
              <a:gdLst>
                <a:gd name="T0" fmla="*/ 977294171 w 14539"/>
                <a:gd name="T1" fmla="*/ 0 h 9826"/>
                <a:gd name="T2" fmla="*/ 0 w 14539"/>
                <a:gd name="T3" fmla="*/ 977086937 h 9826"/>
                <a:gd name="T4" fmla="*/ 45747985 w 14539"/>
                <a:gd name="T5" fmla="*/ 1273024832 h 9826"/>
                <a:gd name="T6" fmla="*/ 205411799 w 14539"/>
                <a:gd name="T7" fmla="*/ 1135939763 h 9826"/>
                <a:gd name="T8" fmla="*/ 490137290 w 14539"/>
                <a:gd name="T9" fmla="*/ 1013496356 h 9826"/>
                <a:gd name="T10" fmla="*/ 489748494 w 14539"/>
                <a:gd name="T11" fmla="*/ 1008054147 h 9826"/>
                <a:gd name="T12" fmla="*/ 488712065 w 14539"/>
                <a:gd name="T13" fmla="*/ 977086937 h 9826"/>
                <a:gd name="T14" fmla="*/ 977294171 w 14539"/>
                <a:gd name="T15" fmla="*/ 488608441 h 9826"/>
                <a:gd name="T16" fmla="*/ 1457193523 w 14539"/>
                <a:gd name="T17" fmla="*/ 886647061 h 9826"/>
                <a:gd name="T18" fmla="*/ 1706927722 w 14539"/>
                <a:gd name="T19" fmla="*/ 777937862 h 9826"/>
                <a:gd name="T20" fmla="*/ 1884087361 w 14539"/>
                <a:gd name="T21" fmla="*/ 612606867 h 9826"/>
                <a:gd name="T22" fmla="*/ 977294171 w 14539"/>
                <a:gd name="T23" fmla="*/ 0 h 982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4539" h="9826">
                  <a:moveTo>
                    <a:pt x="7541" y="0"/>
                  </a:moveTo>
                  <a:cubicBezTo>
                    <a:pt x="3377" y="0"/>
                    <a:pt x="0" y="3376"/>
                    <a:pt x="0" y="7541"/>
                  </a:cubicBezTo>
                  <a:cubicBezTo>
                    <a:pt x="0" y="8338"/>
                    <a:pt x="124" y="9105"/>
                    <a:pt x="353" y="9825"/>
                  </a:cubicBezTo>
                  <a:cubicBezTo>
                    <a:pt x="579" y="9549"/>
                    <a:pt x="968" y="9158"/>
                    <a:pt x="1585" y="8767"/>
                  </a:cubicBezTo>
                  <a:cubicBezTo>
                    <a:pt x="2090" y="8448"/>
                    <a:pt x="2806" y="8096"/>
                    <a:pt x="3782" y="7822"/>
                  </a:cubicBezTo>
                  <a:lnTo>
                    <a:pt x="3779" y="7780"/>
                  </a:lnTo>
                  <a:cubicBezTo>
                    <a:pt x="3774" y="7690"/>
                    <a:pt x="3771" y="7613"/>
                    <a:pt x="3771" y="7541"/>
                  </a:cubicBezTo>
                  <a:cubicBezTo>
                    <a:pt x="3771" y="5462"/>
                    <a:pt x="5462" y="3771"/>
                    <a:pt x="7541" y="3771"/>
                  </a:cubicBezTo>
                  <a:cubicBezTo>
                    <a:pt x="9357" y="3771"/>
                    <a:pt x="10911" y="5061"/>
                    <a:pt x="11244" y="6843"/>
                  </a:cubicBezTo>
                  <a:cubicBezTo>
                    <a:pt x="12091" y="6593"/>
                    <a:pt x="12720" y="6285"/>
                    <a:pt x="13171" y="6004"/>
                  </a:cubicBezTo>
                  <a:cubicBezTo>
                    <a:pt x="14093" y="5427"/>
                    <a:pt x="14466" y="4850"/>
                    <a:pt x="14538" y="4728"/>
                  </a:cubicBezTo>
                  <a:cubicBezTo>
                    <a:pt x="13423" y="1957"/>
                    <a:pt x="10710" y="0"/>
                    <a:pt x="7541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1" name="Freeform 2">
              <a:extLst>
                <a:ext uri="{FF2B5EF4-FFF2-40B4-BE49-F238E27FC236}">
                  <a16:creationId xmlns:a16="http://schemas.microsoft.com/office/drawing/2014/main" id="{CB96EEE5-4BF6-43E1-B12A-4B447F2F8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3102" y="6197808"/>
              <a:ext cx="9223863" cy="6248875"/>
            </a:xfrm>
            <a:custGeom>
              <a:avLst/>
              <a:gdLst>
                <a:gd name="T0" fmla="*/ 1839764095 w 14559"/>
                <a:gd name="T1" fmla="*/ 0 h 9866"/>
                <a:gd name="T2" fmla="*/ 1673054750 w 14559"/>
                <a:gd name="T3" fmla="*/ 145886556 h 9866"/>
                <a:gd name="T4" fmla="*/ 1397064284 w 14559"/>
                <a:gd name="T5" fmla="*/ 265731300 h 9866"/>
                <a:gd name="T6" fmla="*/ 1397453135 w 14559"/>
                <a:gd name="T7" fmla="*/ 271561723 h 9866"/>
                <a:gd name="T8" fmla="*/ 1398360814 w 14559"/>
                <a:gd name="T9" fmla="*/ 301361023 h 9866"/>
                <a:gd name="T10" fmla="*/ 909770486 w 14559"/>
                <a:gd name="T11" fmla="*/ 789809225 h 9866"/>
                <a:gd name="T12" fmla="*/ 429736317 w 14559"/>
                <a:gd name="T13" fmla="*/ 392702276 h 9866"/>
                <a:gd name="T14" fmla="*/ 171116681 w 14559"/>
                <a:gd name="T15" fmla="*/ 503995757 h 9866"/>
                <a:gd name="T16" fmla="*/ 0 w 14559"/>
                <a:gd name="T17" fmla="*/ 659470224 h 9866"/>
                <a:gd name="T18" fmla="*/ 0 w 14559"/>
                <a:gd name="T19" fmla="*/ 659599805 h 9866"/>
                <a:gd name="T20" fmla="*/ 909770486 w 14559"/>
                <a:gd name="T21" fmla="*/ 1278128207 h 9866"/>
                <a:gd name="T22" fmla="*/ 1887210015 w 14559"/>
                <a:gd name="T23" fmla="*/ 301361023 h 9866"/>
                <a:gd name="T24" fmla="*/ 1839764095 w 14559"/>
                <a:gd name="T25" fmla="*/ 0 h 986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59" h="9866">
                  <a:moveTo>
                    <a:pt x="14192" y="0"/>
                  </a:moveTo>
                  <a:cubicBezTo>
                    <a:pt x="13975" y="278"/>
                    <a:pt x="13575" y="702"/>
                    <a:pt x="12906" y="1126"/>
                  </a:cubicBezTo>
                  <a:cubicBezTo>
                    <a:pt x="12413" y="1438"/>
                    <a:pt x="11719" y="1781"/>
                    <a:pt x="10777" y="2051"/>
                  </a:cubicBezTo>
                  <a:lnTo>
                    <a:pt x="10780" y="2096"/>
                  </a:lnTo>
                  <a:cubicBezTo>
                    <a:pt x="10785" y="2181"/>
                    <a:pt x="10787" y="2256"/>
                    <a:pt x="10787" y="2326"/>
                  </a:cubicBezTo>
                  <a:cubicBezTo>
                    <a:pt x="10787" y="4405"/>
                    <a:pt x="9097" y="6096"/>
                    <a:pt x="7018" y="6096"/>
                  </a:cubicBezTo>
                  <a:cubicBezTo>
                    <a:pt x="5205" y="6096"/>
                    <a:pt x="3651" y="4808"/>
                    <a:pt x="3315" y="3031"/>
                  </a:cubicBezTo>
                  <a:cubicBezTo>
                    <a:pt x="2434" y="3284"/>
                    <a:pt x="1783" y="3600"/>
                    <a:pt x="1320" y="3890"/>
                  </a:cubicBezTo>
                  <a:cubicBezTo>
                    <a:pt x="525" y="4387"/>
                    <a:pt x="137" y="4885"/>
                    <a:pt x="0" y="5090"/>
                  </a:cubicBezTo>
                  <a:lnTo>
                    <a:pt x="0" y="5091"/>
                  </a:lnTo>
                  <a:cubicBezTo>
                    <a:pt x="1103" y="7888"/>
                    <a:pt x="3830" y="9865"/>
                    <a:pt x="7018" y="9865"/>
                  </a:cubicBezTo>
                  <a:cubicBezTo>
                    <a:pt x="11181" y="9865"/>
                    <a:pt x="14558" y="6490"/>
                    <a:pt x="14558" y="2326"/>
                  </a:cubicBezTo>
                  <a:cubicBezTo>
                    <a:pt x="14558" y="1514"/>
                    <a:pt x="14429" y="733"/>
                    <a:pt x="14192" y="0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2" name="Freeform 3">
              <a:extLst>
                <a:ext uri="{FF2B5EF4-FFF2-40B4-BE49-F238E27FC236}">
                  <a16:creationId xmlns:a16="http://schemas.microsoft.com/office/drawing/2014/main" id="{181F8ADF-542D-4B8E-87E6-5235232D22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1520" y="5415651"/>
              <a:ext cx="4477849" cy="2402339"/>
            </a:xfrm>
            <a:custGeom>
              <a:avLst/>
              <a:gdLst>
                <a:gd name="T0" fmla="*/ 461736789 w 7069"/>
                <a:gd name="T1" fmla="*/ 236430617 h 3791"/>
                <a:gd name="T2" fmla="*/ 683728392 w 7069"/>
                <a:gd name="T3" fmla="*/ 422928953 h 3791"/>
                <a:gd name="T4" fmla="*/ 915957365 w 7069"/>
                <a:gd name="T5" fmla="*/ 379092940 h 3791"/>
                <a:gd name="T6" fmla="*/ 461736789 w 7069"/>
                <a:gd name="T7" fmla="*/ 0 h 3791"/>
                <a:gd name="T8" fmla="*/ 0 w 7069"/>
                <a:gd name="T9" fmla="*/ 462226257 h 3791"/>
                <a:gd name="T10" fmla="*/ 907173 w 7069"/>
                <a:gd name="T11" fmla="*/ 491536817 h 3791"/>
                <a:gd name="T12" fmla="*/ 236635240 w 7069"/>
                <a:gd name="T13" fmla="*/ 449127276 h 3791"/>
                <a:gd name="T14" fmla="*/ 461736789 w 7069"/>
                <a:gd name="T15" fmla="*/ 236430617 h 3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9" h="3791">
                  <a:moveTo>
                    <a:pt x="3563" y="1823"/>
                  </a:moveTo>
                  <a:cubicBezTo>
                    <a:pt x="4420" y="1823"/>
                    <a:pt x="5133" y="2445"/>
                    <a:pt x="5276" y="3261"/>
                  </a:cubicBezTo>
                  <a:cubicBezTo>
                    <a:pt x="5955" y="3182"/>
                    <a:pt x="6549" y="3064"/>
                    <a:pt x="7068" y="2923"/>
                  </a:cubicBezTo>
                  <a:cubicBezTo>
                    <a:pt x="6765" y="1261"/>
                    <a:pt x="5311" y="0"/>
                    <a:pt x="3563" y="0"/>
                  </a:cubicBezTo>
                  <a:cubicBezTo>
                    <a:pt x="1595" y="0"/>
                    <a:pt x="0" y="1596"/>
                    <a:pt x="0" y="3564"/>
                  </a:cubicBezTo>
                  <a:cubicBezTo>
                    <a:pt x="0" y="3640"/>
                    <a:pt x="3" y="3715"/>
                    <a:pt x="7" y="3790"/>
                  </a:cubicBezTo>
                  <a:cubicBezTo>
                    <a:pt x="538" y="3652"/>
                    <a:pt x="1143" y="3538"/>
                    <a:pt x="1826" y="3463"/>
                  </a:cubicBezTo>
                  <a:cubicBezTo>
                    <a:pt x="1878" y="2549"/>
                    <a:pt x="2636" y="1823"/>
                    <a:pt x="3563" y="1823"/>
                  </a:cubicBezTo>
                </a:path>
              </a:pathLst>
            </a:custGeom>
            <a:solidFill>
              <a:srgbClr val="25D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" name="Freeform 4">
              <a:extLst>
                <a:ext uri="{FF2B5EF4-FFF2-40B4-BE49-F238E27FC236}">
                  <a16:creationId xmlns:a16="http://schemas.microsoft.com/office/drawing/2014/main" id="{8D2A01D0-933B-4201-97A0-0A46CE54C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1520" y="5415651"/>
              <a:ext cx="4477849" cy="2402339"/>
            </a:xfrm>
            <a:custGeom>
              <a:avLst/>
              <a:gdLst>
                <a:gd name="T0" fmla="*/ 461736789 w 7069"/>
                <a:gd name="T1" fmla="*/ 236430617 h 3791"/>
                <a:gd name="T2" fmla="*/ 683728392 w 7069"/>
                <a:gd name="T3" fmla="*/ 422928953 h 3791"/>
                <a:gd name="T4" fmla="*/ 915957365 w 7069"/>
                <a:gd name="T5" fmla="*/ 379092940 h 3791"/>
                <a:gd name="T6" fmla="*/ 461736789 w 7069"/>
                <a:gd name="T7" fmla="*/ 0 h 3791"/>
                <a:gd name="T8" fmla="*/ 0 w 7069"/>
                <a:gd name="T9" fmla="*/ 462226257 h 3791"/>
                <a:gd name="T10" fmla="*/ 907173 w 7069"/>
                <a:gd name="T11" fmla="*/ 491536817 h 3791"/>
                <a:gd name="T12" fmla="*/ 236635240 w 7069"/>
                <a:gd name="T13" fmla="*/ 449127276 h 3791"/>
                <a:gd name="T14" fmla="*/ 461736789 w 7069"/>
                <a:gd name="T15" fmla="*/ 236430617 h 3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9" h="3791">
                  <a:moveTo>
                    <a:pt x="3563" y="1823"/>
                  </a:moveTo>
                  <a:cubicBezTo>
                    <a:pt x="4420" y="1823"/>
                    <a:pt x="5133" y="2445"/>
                    <a:pt x="5276" y="3261"/>
                  </a:cubicBezTo>
                  <a:cubicBezTo>
                    <a:pt x="5955" y="3182"/>
                    <a:pt x="6549" y="3064"/>
                    <a:pt x="7068" y="2923"/>
                  </a:cubicBezTo>
                  <a:cubicBezTo>
                    <a:pt x="6765" y="1261"/>
                    <a:pt x="5311" y="0"/>
                    <a:pt x="3563" y="0"/>
                  </a:cubicBezTo>
                  <a:cubicBezTo>
                    <a:pt x="1595" y="0"/>
                    <a:pt x="0" y="1596"/>
                    <a:pt x="0" y="3564"/>
                  </a:cubicBezTo>
                  <a:cubicBezTo>
                    <a:pt x="0" y="3640"/>
                    <a:pt x="3" y="3715"/>
                    <a:pt x="7" y="3790"/>
                  </a:cubicBezTo>
                  <a:cubicBezTo>
                    <a:pt x="538" y="3652"/>
                    <a:pt x="1143" y="3538"/>
                    <a:pt x="1826" y="3463"/>
                  </a:cubicBezTo>
                  <a:cubicBezTo>
                    <a:pt x="1878" y="2549"/>
                    <a:pt x="2636" y="1823"/>
                    <a:pt x="3563" y="1823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B65FA3ED-53A3-4328-8048-3A42ADA9A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69454" y="7535856"/>
              <a:ext cx="4477849" cy="2396752"/>
            </a:xfrm>
            <a:custGeom>
              <a:avLst/>
              <a:gdLst>
                <a:gd name="T0" fmla="*/ 454218410 w 7067"/>
                <a:gd name="T1" fmla="*/ 490417229 h 3782"/>
                <a:gd name="T2" fmla="*/ 916216586 w 7067"/>
                <a:gd name="T3" fmla="*/ 28275841 h 3782"/>
                <a:gd name="T4" fmla="*/ 915308796 w 7067"/>
                <a:gd name="T5" fmla="*/ 0 h 3782"/>
                <a:gd name="T6" fmla="*/ 679317767 w 7067"/>
                <a:gd name="T7" fmla="*/ 43840664 h 3782"/>
                <a:gd name="T8" fmla="*/ 454218410 w 7067"/>
                <a:gd name="T9" fmla="*/ 253963602 h 3782"/>
                <a:gd name="T10" fmla="*/ 232490225 w 7067"/>
                <a:gd name="T11" fmla="*/ 69911327 h 3782"/>
                <a:gd name="T12" fmla="*/ 0 w 7067"/>
                <a:gd name="T13" fmla="*/ 112454742 h 3782"/>
                <a:gd name="T14" fmla="*/ 454218410 w 7067"/>
                <a:gd name="T15" fmla="*/ 490417229 h 37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7" h="3782">
                  <a:moveTo>
                    <a:pt x="3503" y="3781"/>
                  </a:moveTo>
                  <a:cubicBezTo>
                    <a:pt x="5471" y="3781"/>
                    <a:pt x="7066" y="2186"/>
                    <a:pt x="7066" y="218"/>
                  </a:cubicBezTo>
                  <a:cubicBezTo>
                    <a:pt x="7066" y="145"/>
                    <a:pt x="7063" y="73"/>
                    <a:pt x="7059" y="0"/>
                  </a:cubicBezTo>
                  <a:cubicBezTo>
                    <a:pt x="6528" y="142"/>
                    <a:pt x="5924" y="259"/>
                    <a:pt x="5239" y="338"/>
                  </a:cubicBezTo>
                  <a:cubicBezTo>
                    <a:pt x="5176" y="1243"/>
                    <a:pt x="4424" y="1958"/>
                    <a:pt x="3503" y="1958"/>
                  </a:cubicBezTo>
                  <a:cubicBezTo>
                    <a:pt x="2652" y="1958"/>
                    <a:pt x="1944" y="1347"/>
                    <a:pt x="1793" y="539"/>
                  </a:cubicBezTo>
                  <a:cubicBezTo>
                    <a:pt x="1115" y="614"/>
                    <a:pt x="520" y="729"/>
                    <a:pt x="0" y="867"/>
                  </a:cubicBezTo>
                  <a:cubicBezTo>
                    <a:pt x="305" y="2525"/>
                    <a:pt x="1757" y="3781"/>
                    <a:pt x="3503" y="3781"/>
                  </a:cubicBezTo>
                </a:path>
              </a:pathLst>
            </a:custGeom>
            <a:solidFill>
              <a:srgbClr val="25D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E738AE23-8C1C-465E-9D0C-BD3512478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69454" y="7535856"/>
              <a:ext cx="4477849" cy="2396752"/>
            </a:xfrm>
            <a:custGeom>
              <a:avLst/>
              <a:gdLst>
                <a:gd name="T0" fmla="*/ 454218410 w 7067"/>
                <a:gd name="T1" fmla="*/ 490417229 h 3782"/>
                <a:gd name="T2" fmla="*/ 916216586 w 7067"/>
                <a:gd name="T3" fmla="*/ 28275841 h 3782"/>
                <a:gd name="T4" fmla="*/ 915308796 w 7067"/>
                <a:gd name="T5" fmla="*/ 0 h 3782"/>
                <a:gd name="T6" fmla="*/ 679317767 w 7067"/>
                <a:gd name="T7" fmla="*/ 43840664 h 3782"/>
                <a:gd name="T8" fmla="*/ 454218410 w 7067"/>
                <a:gd name="T9" fmla="*/ 253963602 h 3782"/>
                <a:gd name="T10" fmla="*/ 232490225 w 7067"/>
                <a:gd name="T11" fmla="*/ 69911327 h 3782"/>
                <a:gd name="T12" fmla="*/ 0 w 7067"/>
                <a:gd name="T13" fmla="*/ 112454742 h 3782"/>
                <a:gd name="T14" fmla="*/ 454218410 w 7067"/>
                <a:gd name="T15" fmla="*/ 490417229 h 37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7" h="3782">
                  <a:moveTo>
                    <a:pt x="3503" y="3781"/>
                  </a:moveTo>
                  <a:cubicBezTo>
                    <a:pt x="5471" y="3781"/>
                    <a:pt x="7066" y="2186"/>
                    <a:pt x="7066" y="218"/>
                  </a:cubicBezTo>
                  <a:cubicBezTo>
                    <a:pt x="7066" y="145"/>
                    <a:pt x="7063" y="73"/>
                    <a:pt x="7059" y="0"/>
                  </a:cubicBezTo>
                  <a:cubicBezTo>
                    <a:pt x="6528" y="142"/>
                    <a:pt x="5924" y="259"/>
                    <a:pt x="5239" y="338"/>
                  </a:cubicBezTo>
                  <a:cubicBezTo>
                    <a:pt x="5176" y="1243"/>
                    <a:pt x="4424" y="1958"/>
                    <a:pt x="3503" y="1958"/>
                  </a:cubicBezTo>
                  <a:cubicBezTo>
                    <a:pt x="2652" y="1958"/>
                    <a:pt x="1944" y="1347"/>
                    <a:pt x="1793" y="539"/>
                  </a:cubicBezTo>
                  <a:cubicBezTo>
                    <a:pt x="1115" y="614"/>
                    <a:pt x="520" y="729"/>
                    <a:pt x="0" y="867"/>
                  </a:cubicBezTo>
                  <a:cubicBezTo>
                    <a:pt x="305" y="2525"/>
                    <a:pt x="1757" y="3781"/>
                    <a:pt x="3503" y="378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35" name="Subtitle 2">
            <a:extLst>
              <a:ext uri="{FF2B5EF4-FFF2-40B4-BE49-F238E27FC236}">
                <a16:creationId xmlns:a16="http://schemas.microsoft.com/office/drawing/2014/main" id="{A4F2DACA-81F5-4F38-835E-DCA39E7EED42}"/>
              </a:ext>
            </a:extLst>
          </p:cNvPr>
          <p:cNvSpPr txBox="1">
            <a:spLocks/>
          </p:cNvSpPr>
          <p:nvPr/>
        </p:nvSpPr>
        <p:spPr>
          <a:xfrm flipH="1">
            <a:off x="3061449" y="469626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id="{50C47149-BA3F-4E76-8C2A-B63695AC5C6A}"/>
              </a:ext>
            </a:extLst>
          </p:cNvPr>
          <p:cNvGrpSpPr/>
          <p:nvPr/>
        </p:nvGrpSpPr>
        <p:grpSpPr>
          <a:xfrm rot="19325052">
            <a:off x="1673763" y="6079712"/>
            <a:ext cx="1129272" cy="1128612"/>
            <a:chOff x="7410684" y="2895989"/>
            <a:chExt cx="9556281" cy="9550694"/>
          </a:xfrm>
        </p:grpSpPr>
        <p:sp>
          <p:nvSpPr>
            <p:cNvPr id="27" name="Freeform 1">
              <a:extLst>
                <a:ext uri="{FF2B5EF4-FFF2-40B4-BE49-F238E27FC236}">
                  <a16:creationId xmlns:a16="http://schemas.microsoft.com/office/drawing/2014/main" id="{004C1FD9-2AB5-43F4-A159-20E72A9609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0684" y="2895989"/>
              <a:ext cx="9209897" cy="6223733"/>
            </a:xfrm>
            <a:custGeom>
              <a:avLst/>
              <a:gdLst>
                <a:gd name="T0" fmla="*/ 977294171 w 14539"/>
                <a:gd name="T1" fmla="*/ 0 h 9826"/>
                <a:gd name="T2" fmla="*/ 0 w 14539"/>
                <a:gd name="T3" fmla="*/ 977086937 h 9826"/>
                <a:gd name="T4" fmla="*/ 45747985 w 14539"/>
                <a:gd name="T5" fmla="*/ 1273024832 h 9826"/>
                <a:gd name="T6" fmla="*/ 205411799 w 14539"/>
                <a:gd name="T7" fmla="*/ 1135939763 h 9826"/>
                <a:gd name="T8" fmla="*/ 490137290 w 14539"/>
                <a:gd name="T9" fmla="*/ 1013496356 h 9826"/>
                <a:gd name="T10" fmla="*/ 489748494 w 14539"/>
                <a:gd name="T11" fmla="*/ 1008054147 h 9826"/>
                <a:gd name="T12" fmla="*/ 488712065 w 14539"/>
                <a:gd name="T13" fmla="*/ 977086937 h 9826"/>
                <a:gd name="T14" fmla="*/ 977294171 w 14539"/>
                <a:gd name="T15" fmla="*/ 488608441 h 9826"/>
                <a:gd name="T16" fmla="*/ 1457193523 w 14539"/>
                <a:gd name="T17" fmla="*/ 886647061 h 9826"/>
                <a:gd name="T18" fmla="*/ 1706927722 w 14539"/>
                <a:gd name="T19" fmla="*/ 777937862 h 9826"/>
                <a:gd name="T20" fmla="*/ 1884087361 w 14539"/>
                <a:gd name="T21" fmla="*/ 612606867 h 9826"/>
                <a:gd name="T22" fmla="*/ 977294171 w 14539"/>
                <a:gd name="T23" fmla="*/ 0 h 982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4539" h="9826">
                  <a:moveTo>
                    <a:pt x="7541" y="0"/>
                  </a:moveTo>
                  <a:cubicBezTo>
                    <a:pt x="3377" y="0"/>
                    <a:pt x="0" y="3376"/>
                    <a:pt x="0" y="7541"/>
                  </a:cubicBezTo>
                  <a:cubicBezTo>
                    <a:pt x="0" y="8338"/>
                    <a:pt x="124" y="9105"/>
                    <a:pt x="353" y="9825"/>
                  </a:cubicBezTo>
                  <a:cubicBezTo>
                    <a:pt x="579" y="9549"/>
                    <a:pt x="968" y="9158"/>
                    <a:pt x="1585" y="8767"/>
                  </a:cubicBezTo>
                  <a:cubicBezTo>
                    <a:pt x="2090" y="8448"/>
                    <a:pt x="2806" y="8096"/>
                    <a:pt x="3782" y="7822"/>
                  </a:cubicBezTo>
                  <a:lnTo>
                    <a:pt x="3779" y="7780"/>
                  </a:lnTo>
                  <a:cubicBezTo>
                    <a:pt x="3774" y="7690"/>
                    <a:pt x="3771" y="7613"/>
                    <a:pt x="3771" y="7541"/>
                  </a:cubicBezTo>
                  <a:cubicBezTo>
                    <a:pt x="3771" y="5462"/>
                    <a:pt x="5462" y="3771"/>
                    <a:pt x="7541" y="3771"/>
                  </a:cubicBezTo>
                  <a:cubicBezTo>
                    <a:pt x="9357" y="3771"/>
                    <a:pt x="10911" y="5061"/>
                    <a:pt x="11244" y="6843"/>
                  </a:cubicBezTo>
                  <a:cubicBezTo>
                    <a:pt x="12091" y="6593"/>
                    <a:pt x="12720" y="6285"/>
                    <a:pt x="13171" y="6004"/>
                  </a:cubicBezTo>
                  <a:cubicBezTo>
                    <a:pt x="14093" y="5427"/>
                    <a:pt x="14466" y="4850"/>
                    <a:pt x="14538" y="4728"/>
                  </a:cubicBezTo>
                  <a:cubicBezTo>
                    <a:pt x="13423" y="1957"/>
                    <a:pt x="10710" y="0"/>
                    <a:pt x="7541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8" name="Freeform 2">
              <a:extLst>
                <a:ext uri="{FF2B5EF4-FFF2-40B4-BE49-F238E27FC236}">
                  <a16:creationId xmlns:a16="http://schemas.microsoft.com/office/drawing/2014/main" id="{3B4D20DD-5375-406C-8E52-34C2D46BF4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3102" y="6197808"/>
              <a:ext cx="9223863" cy="6248875"/>
            </a:xfrm>
            <a:custGeom>
              <a:avLst/>
              <a:gdLst>
                <a:gd name="T0" fmla="*/ 1839764095 w 14559"/>
                <a:gd name="T1" fmla="*/ 0 h 9866"/>
                <a:gd name="T2" fmla="*/ 1673054750 w 14559"/>
                <a:gd name="T3" fmla="*/ 145886556 h 9866"/>
                <a:gd name="T4" fmla="*/ 1397064284 w 14559"/>
                <a:gd name="T5" fmla="*/ 265731300 h 9866"/>
                <a:gd name="T6" fmla="*/ 1397453135 w 14559"/>
                <a:gd name="T7" fmla="*/ 271561723 h 9866"/>
                <a:gd name="T8" fmla="*/ 1398360814 w 14559"/>
                <a:gd name="T9" fmla="*/ 301361023 h 9866"/>
                <a:gd name="T10" fmla="*/ 909770486 w 14559"/>
                <a:gd name="T11" fmla="*/ 789809225 h 9866"/>
                <a:gd name="T12" fmla="*/ 429736317 w 14559"/>
                <a:gd name="T13" fmla="*/ 392702276 h 9866"/>
                <a:gd name="T14" fmla="*/ 171116681 w 14559"/>
                <a:gd name="T15" fmla="*/ 503995757 h 9866"/>
                <a:gd name="T16" fmla="*/ 0 w 14559"/>
                <a:gd name="T17" fmla="*/ 659470224 h 9866"/>
                <a:gd name="T18" fmla="*/ 0 w 14559"/>
                <a:gd name="T19" fmla="*/ 659599805 h 9866"/>
                <a:gd name="T20" fmla="*/ 909770486 w 14559"/>
                <a:gd name="T21" fmla="*/ 1278128207 h 9866"/>
                <a:gd name="T22" fmla="*/ 1887210015 w 14559"/>
                <a:gd name="T23" fmla="*/ 301361023 h 9866"/>
                <a:gd name="T24" fmla="*/ 1839764095 w 14559"/>
                <a:gd name="T25" fmla="*/ 0 h 986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59" h="9866">
                  <a:moveTo>
                    <a:pt x="14192" y="0"/>
                  </a:moveTo>
                  <a:cubicBezTo>
                    <a:pt x="13975" y="278"/>
                    <a:pt x="13575" y="702"/>
                    <a:pt x="12906" y="1126"/>
                  </a:cubicBezTo>
                  <a:cubicBezTo>
                    <a:pt x="12413" y="1438"/>
                    <a:pt x="11719" y="1781"/>
                    <a:pt x="10777" y="2051"/>
                  </a:cubicBezTo>
                  <a:lnTo>
                    <a:pt x="10780" y="2096"/>
                  </a:lnTo>
                  <a:cubicBezTo>
                    <a:pt x="10785" y="2181"/>
                    <a:pt x="10787" y="2256"/>
                    <a:pt x="10787" y="2326"/>
                  </a:cubicBezTo>
                  <a:cubicBezTo>
                    <a:pt x="10787" y="4405"/>
                    <a:pt x="9097" y="6096"/>
                    <a:pt x="7018" y="6096"/>
                  </a:cubicBezTo>
                  <a:cubicBezTo>
                    <a:pt x="5205" y="6096"/>
                    <a:pt x="3651" y="4808"/>
                    <a:pt x="3315" y="3031"/>
                  </a:cubicBezTo>
                  <a:cubicBezTo>
                    <a:pt x="2434" y="3284"/>
                    <a:pt x="1783" y="3600"/>
                    <a:pt x="1320" y="3890"/>
                  </a:cubicBezTo>
                  <a:cubicBezTo>
                    <a:pt x="525" y="4387"/>
                    <a:pt x="137" y="4885"/>
                    <a:pt x="0" y="5090"/>
                  </a:cubicBezTo>
                  <a:lnTo>
                    <a:pt x="0" y="5091"/>
                  </a:lnTo>
                  <a:cubicBezTo>
                    <a:pt x="1103" y="7888"/>
                    <a:pt x="3830" y="9865"/>
                    <a:pt x="7018" y="9865"/>
                  </a:cubicBezTo>
                  <a:cubicBezTo>
                    <a:pt x="11181" y="9865"/>
                    <a:pt x="14558" y="6490"/>
                    <a:pt x="14558" y="2326"/>
                  </a:cubicBezTo>
                  <a:cubicBezTo>
                    <a:pt x="14558" y="1514"/>
                    <a:pt x="14429" y="733"/>
                    <a:pt x="14192" y="0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9" name="Freeform 3">
              <a:extLst>
                <a:ext uri="{FF2B5EF4-FFF2-40B4-BE49-F238E27FC236}">
                  <a16:creationId xmlns:a16="http://schemas.microsoft.com/office/drawing/2014/main" id="{F5C479FD-19A0-4CC1-B396-3DE1198FB3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1520" y="5415651"/>
              <a:ext cx="4477849" cy="2402339"/>
            </a:xfrm>
            <a:custGeom>
              <a:avLst/>
              <a:gdLst>
                <a:gd name="T0" fmla="*/ 461736789 w 7069"/>
                <a:gd name="T1" fmla="*/ 236430617 h 3791"/>
                <a:gd name="T2" fmla="*/ 683728392 w 7069"/>
                <a:gd name="T3" fmla="*/ 422928953 h 3791"/>
                <a:gd name="T4" fmla="*/ 915957365 w 7069"/>
                <a:gd name="T5" fmla="*/ 379092940 h 3791"/>
                <a:gd name="T6" fmla="*/ 461736789 w 7069"/>
                <a:gd name="T7" fmla="*/ 0 h 3791"/>
                <a:gd name="T8" fmla="*/ 0 w 7069"/>
                <a:gd name="T9" fmla="*/ 462226257 h 3791"/>
                <a:gd name="T10" fmla="*/ 907173 w 7069"/>
                <a:gd name="T11" fmla="*/ 491536817 h 3791"/>
                <a:gd name="T12" fmla="*/ 236635240 w 7069"/>
                <a:gd name="T13" fmla="*/ 449127276 h 3791"/>
                <a:gd name="T14" fmla="*/ 461736789 w 7069"/>
                <a:gd name="T15" fmla="*/ 236430617 h 3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9" h="3791">
                  <a:moveTo>
                    <a:pt x="3563" y="1823"/>
                  </a:moveTo>
                  <a:cubicBezTo>
                    <a:pt x="4420" y="1823"/>
                    <a:pt x="5133" y="2445"/>
                    <a:pt x="5276" y="3261"/>
                  </a:cubicBezTo>
                  <a:cubicBezTo>
                    <a:pt x="5955" y="3182"/>
                    <a:pt x="6549" y="3064"/>
                    <a:pt x="7068" y="2923"/>
                  </a:cubicBezTo>
                  <a:cubicBezTo>
                    <a:pt x="6765" y="1261"/>
                    <a:pt x="5311" y="0"/>
                    <a:pt x="3563" y="0"/>
                  </a:cubicBezTo>
                  <a:cubicBezTo>
                    <a:pt x="1595" y="0"/>
                    <a:pt x="0" y="1596"/>
                    <a:pt x="0" y="3564"/>
                  </a:cubicBezTo>
                  <a:cubicBezTo>
                    <a:pt x="0" y="3640"/>
                    <a:pt x="3" y="3715"/>
                    <a:pt x="7" y="3790"/>
                  </a:cubicBezTo>
                  <a:cubicBezTo>
                    <a:pt x="538" y="3652"/>
                    <a:pt x="1143" y="3538"/>
                    <a:pt x="1826" y="3463"/>
                  </a:cubicBezTo>
                  <a:cubicBezTo>
                    <a:pt x="1878" y="2549"/>
                    <a:pt x="2636" y="1823"/>
                    <a:pt x="3563" y="1823"/>
                  </a:cubicBezTo>
                </a:path>
              </a:pathLst>
            </a:custGeom>
            <a:solidFill>
              <a:srgbClr val="25D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0" name="Freeform 4">
              <a:extLst>
                <a:ext uri="{FF2B5EF4-FFF2-40B4-BE49-F238E27FC236}">
                  <a16:creationId xmlns:a16="http://schemas.microsoft.com/office/drawing/2014/main" id="{B3BD78B7-5F39-4C41-954A-7DE7C10398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1520" y="5415651"/>
              <a:ext cx="4477849" cy="2402339"/>
            </a:xfrm>
            <a:custGeom>
              <a:avLst/>
              <a:gdLst>
                <a:gd name="T0" fmla="*/ 461736789 w 7069"/>
                <a:gd name="T1" fmla="*/ 236430617 h 3791"/>
                <a:gd name="T2" fmla="*/ 683728392 w 7069"/>
                <a:gd name="T3" fmla="*/ 422928953 h 3791"/>
                <a:gd name="T4" fmla="*/ 915957365 w 7069"/>
                <a:gd name="T5" fmla="*/ 379092940 h 3791"/>
                <a:gd name="T6" fmla="*/ 461736789 w 7069"/>
                <a:gd name="T7" fmla="*/ 0 h 3791"/>
                <a:gd name="T8" fmla="*/ 0 w 7069"/>
                <a:gd name="T9" fmla="*/ 462226257 h 3791"/>
                <a:gd name="T10" fmla="*/ 907173 w 7069"/>
                <a:gd name="T11" fmla="*/ 491536817 h 3791"/>
                <a:gd name="T12" fmla="*/ 236635240 w 7069"/>
                <a:gd name="T13" fmla="*/ 449127276 h 3791"/>
                <a:gd name="T14" fmla="*/ 461736789 w 7069"/>
                <a:gd name="T15" fmla="*/ 236430617 h 3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9" h="3791">
                  <a:moveTo>
                    <a:pt x="3563" y="1823"/>
                  </a:moveTo>
                  <a:cubicBezTo>
                    <a:pt x="4420" y="1823"/>
                    <a:pt x="5133" y="2445"/>
                    <a:pt x="5276" y="3261"/>
                  </a:cubicBezTo>
                  <a:cubicBezTo>
                    <a:pt x="5955" y="3182"/>
                    <a:pt x="6549" y="3064"/>
                    <a:pt x="7068" y="2923"/>
                  </a:cubicBezTo>
                  <a:cubicBezTo>
                    <a:pt x="6765" y="1261"/>
                    <a:pt x="5311" y="0"/>
                    <a:pt x="3563" y="0"/>
                  </a:cubicBezTo>
                  <a:cubicBezTo>
                    <a:pt x="1595" y="0"/>
                    <a:pt x="0" y="1596"/>
                    <a:pt x="0" y="3564"/>
                  </a:cubicBezTo>
                  <a:cubicBezTo>
                    <a:pt x="0" y="3640"/>
                    <a:pt x="3" y="3715"/>
                    <a:pt x="7" y="3790"/>
                  </a:cubicBezTo>
                  <a:cubicBezTo>
                    <a:pt x="538" y="3652"/>
                    <a:pt x="1143" y="3538"/>
                    <a:pt x="1826" y="3463"/>
                  </a:cubicBezTo>
                  <a:cubicBezTo>
                    <a:pt x="1878" y="2549"/>
                    <a:pt x="2636" y="1823"/>
                    <a:pt x="3563" y="1823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63E76EEC-DF56-4AA3-8C19-184848F3A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69454" y="7535856"/>
              <a:ext cx="4477849" cy="2396752"/>
            </a:xfrm>
            <a:custGeom>
              <a:avLst/>
              <a:gdLst>
                <a:gd name="T0" fmla="*/ 454218410 w 7067"/>
                <a:gd name="T1" fmla="*/ 490417229 h 3782"/>
                <a:gd name="T2" fmla="*/ 916216586 w 7067"/>
                <a:gd name="T3" fmla="*/ 28275841 h 3782"/>
                <a:gd name="T4" fmla="*/ 915308796 w 7067"/>
                <a:gd name="T5" fmla="*/ 0 h 3782"/>
                <a:gd name="T6" fmla="*/ 679317767 w 7067"/>
                <a:gd name="T7" fmla="*/ 43840664 h 3782"/>
                <a:gd name="T8" fmla="*/ 454218410 w 7067"/>
                <a:gd name="T9" fmla="*/ 253963602 h 3782"/>
                <a:gd name="T10" fmla="*/ 232490225 w 7067"/>
                <a:gd name="T11" fmla="*/ 69911327 h 3782"/>
                <a:gd name="T12" fmla="*/ 0 w 7067"/>
                <a:gd name="T13" fmla="*/ 112454742 h 3782"/>
                <a:gd name="T14" fmla="*/ 454218410 w 7067"/>
                <a:gd name="T15" fmla="*/ 490417229 h 37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7" h="3782">
                  <a:moveTo>
                    <a:pt x="3503" y="3781"/>
                  </a:moveTo>
                  <a:cubicBezTo>
                    <a:pt x="5471" y="3781"/>
                    <a:pt x="7066" y="2186"/>
                    <a:pt x="7066" y="218"/>
                  </a:cubicBezTo>
                  <a:cubicBezTo>
                    <a:pt x="7066" y="145"/>
                    <a:pt x="7063" y="73"/>
                    <a:pt x="7059" y="0"/>
                  </a:cubicBezTo>
                  <a:cubicBezTo>
                    <a:pt x="6528" y="142"/>
                    <a:pt x="5924" y="259"/>
                    <a:pt x="5239" y="338"/>
                  </a:cubicBezTo>
                  <a:cubicBezTo>
                    <a:pt x="5176" y="1243"/>
                    <a:pt x="4424" y="1958"/>
                    <a:pt x="3503" y="1958"/>
                  </a:cubicBezTo>
                  <a:cubicBezTo>
                    <a:pt x="2652" y="1958"/>
                    <a:pt x="1944" y="1347"/>
                    <a:pt x="1793" y="539"/>
                  </a:cubicBezTo>
                  <a:cubicBezTo>
                    <a:pt x="1115" y="614"/>
                    <a:pt x="520" y="729"/>
                    <a:pt x="0" y="867"/>
                  </a:cubicBezTo>
                  <a:cubicBezTo>
                    <a:pt x="305" y="2525"/>
                    <a:pt x="1757" y="3781"/>
                    <a:pt x="3503" y="3781"/>
                  </a:cubicBezTo>
                </a:path>
              </a:pathLst>
            </a:custGeom>
            <a:solidFill>
              <a:srgbClr val="25D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79E3924D-A55A-4BAD-876E-056DFB215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69454" y="7535856"/>
              <a:ext cx="4477849" cy="2396752"/>
            </a:xfrm>
            <a:custGeom>
              <a:avLst/>
              <a:gdLst>
                <a:gd name="T0" fmla="*/ 454218410 w 7067"/>
                <a:gd name="T1" fmla="*/ 490417229 h 3782"/>
                <a:gd name="T2" fmla="*/ 916216586 w 7067"/>
                <a:gd name="T3" fmla="*/ 28275841 h 3782"/>
                <a:gd name="T4" fmla="*/ 915308796 w 7067"/>
                <a:gd name="T5" fmla="*/ 0 h 3782"/>
                <a:gd name="T6" fmla="*/ 679317767 w 7067"/>
                <a:gd name="T7" fmla="*/ 43840664 h 3782"/>
                <a:gd name="T8" fmla="*/ 454218410 w 7067"/>
                <a:gd name="T9" fmla="*/ 253963602 h 3782"/>
                <a:gd name="T10" fmla="*/ 232490225 w 7067"/>
                <a:gd name="T11" fmla="*/ 69911327 h 3782"/>
                <a:gd name="T12" fmla="*/ 0 w 7067"/>
                <a:gd name="T13" fmla="*/ 112454742 h 3782"/>
                <a:gd name="T14" fmla="*/ 454218410 w 7067"/>
                <a:gd name="T15" fmla="*/ 490417229 h 37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7" h="3782">
                  <a:moveTo>
                    <a:pt x="3503" y="3781"/>
                  </a:moveTo>
                  <a:cubicBezTo>
                    <a:pt x="5471" y="3781"/>
                    <a:pt x="7066" y="2186"/>
                    <a:pt x="7066" y="218"/>
                  </a:cubicBezTo>
                  <a:cubicBezTo>
                    <a:pt x="7066" y="145"/>
                    <a:pt x="7063" y="73"/>
                    <a:pt x="7059" y="0"/>
                  </a:cubicBezTo>
                  <a:cubicBezTo>
                    <a:pt x="6528" y="142"/>
                    <a:pt x="5924" y="259"/>
                    <a:pt x="5239" y="338"/>
                  </a:cubicBezTo>
                  <a:cubicBezTo>
                    <a:pt x="5176" y="1243"/>
                    <a:pt x="4424" y="1958"/>
                    <a:pt x="3503" y="1958"/>
                  </a:cubicBezTo>
                  <a:cubicBezTo>
                    <a:pt x="2652" y="1958"/>
                    <a:pt x="1944" y="1347"/>
                    <a:pt x="1793" y="539"/>
                  </a:cubicBezTo>
                  <a:cubicBezTo>
                    <a:pt x="1115" y="614"/>
                    <a:pt x="520" y="729"/>
                    <a:pt x="0" y="867"/>
                  </a:cubicBezTo>
                  <a:cubicBezTo>
                    <a:pt x="305" y="2525"/>
                    <a:pt x="1757" y="3781"/>
                    <a:pt x="3503" y="378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36" name="Subtitle 2">
            <a:extLst>
              <a:ext uri="{FF2B5EF4-FFF2-40B4-BE49-F238E27FC236}">
                <a16:creationId xmlns:a16="http://schemas.microsoft.com/office/drawing/2014/main" id="{32D71A92-1BF2-4B0D-80A4-CB5B95503544}"/>
              </a:ext>
            </a:extLst>
          </p:cNvPr>
          <p:cNvSpPr txBox="1">
            <a:spLocks/>
          </p:cNvSpPr>
          <p:nvPr/>
        </p:nvSpPr>
        <p:spPr>
          <a:xfrm flipH="1">
            <a:off x="3061449" y="607331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62" name="Grupo 61">
            <a:extLst>
              <a:ext uri="{FF2B5EF4-FFF2-40B4-BE49-F238E27FC236}">
                <a16:creationId xmlns:a16="http://schemas.microsoft.com/office/drawing/2014/main" id="{BDC828FD-37D0-4F52-BE45-F3C3C58C2518}"/>
              </a:ext>
            </a:extLst>
          </p:cNvPr>
          <p:cNvGrpSpPr/>
          <p:nvPr/>
        </p:nvGrpSpPr>
        <p:grpSpPr>
          <a:xfrm rot="19325052">
            <a:off x="16967503" y="8344103"/>
            <a:ext cx="1129272" cy="1128612"/>
            <a:chOff x="7410684" y="2895989"/>
            <a:chExt cx="9556281" cy="9550694"/>
          </a:xfrm>
        </p:grpSpPr>
        <p:sp>
          <p:nvSpPr>
            <p:cNvPr id="64" name="Freeform 1">
              <a:extLst>
                <a:ext uri="{FF2B5EF4-FFF2-40B4-BE49-F238E27FC236}">
                  <a16:creationId xmlns:a16="http://schemas.microsoft.com/office/drawing/2014/main" id="{FC9674A0-0ABA-4F02-BFE0-0D49B041D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0684" y="2895989"/>
              <a:ext cx="9209897" cy="6223733"/>
            </a:xfrm>
            <a:custGeom>
              <a:avLst/>
              <a:gdLst>
                <a:gd name="T0" fmla="*/ 977294171 w 14539"/>
                <a:gd name="T1" fmla="*/ 0 h 9826"/>
                <a:gd name="T2" fmla="*/ 0 w 14539"/>
                <a:gd name="T3" fmla="*/ 977086937 h 9826"/>
                <a:gd name="T4" fmla="*/ 45747985 w 14539"/>
                <a:gd name="T5" fmla="*/ 1273024832 h 9826"/>
                <a:gd name="T6" fmla="*/ 205411799 w 14539"/>
                <a:gd name="T7" fmla="*/ 1135939763 h 9826"/>
                <a:gd name="T8" fmla="*/ 490137290 w 14539"/>
                <a:gd name="T9" fmla="*/ 1013496356 h 9826"/>
                <a:gd name="T10" fmla="*/ 489748494 w 14539"/>
                <a:gd name="T11" fmla="*/ 1008054147 h 9826"/>
                <a:gd name="T12" fmla="*/ 488712065 w 14539"/>
                <a:gd name="T13" fmla="*/ 977086937 h 9826"/>
                <a:gd name="T14" fmla="*/ 977294171 w 14539"/>
                <a:gd name="T15" fmla="*/ 488608441 h 9826"/>
                <a:gd name="T16" fmla="*/ 1457193523 w 14539"/>
                <a:gd name="T17" fmla="*/ 886647061 h 9826"/>
                <a:gd name="T18" fmla="*/ 1706927722 w 14539"/>
                <a:gd name="T19" fmla="*/ 777937862 h 9826"/>
                <a:gd name="T20" fmla="*/ 1884087361 w 14539"/>
                <a:gd name="T21" fmla="*/ 612606867 h 9826"/>
                <a:gd name="T22" fmla="*/ 977294171 w 14539"/>
                <a:gd name="T23" fmla="*/ 0 h 982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4539" h="9826">
                  <a:moveTo>
                    <a:pt x="7541" y="0"/>
                  </a:moveTo>
                  <a:cubicBezTo>
                    <a:pt x="3377" y="0"/>
                    <a:pt x="0" y="3376"/>
                    <a:pt x="0" y="7541"/>
                  </a:cubicBezTo>
                  <a:cubicBezTo>
                    <a:pt x="0" y="8338"/>
                    <a:pt x="124" y="9105"/>
                    <a:pt x="353" y="9825"/>
                  </a:cubicBezTo>
                  <a:cubicBezTo>
                    <a:pt x="579" y="9549"/>
                    <a:pt x="968" y="9158"/>
                    <a:pt x="1585" y="8767"/>
                  </a:cubicBezTo>
                  <a:cubicBezTo>
                    <a:pt x="2090" y="8448"/>
                    <a:pt x="2806" y="8096"/>
                    <a:pt x="3782" y="7822"/>
                  </a:cubicBezTo>
                  <a:lnTo>
                    <a:pt x="3779" y="7780"/>
                  </a:lnTo>
                  <a:cubicBezTo>
                    <a:pt x="3774" y="7690"/>
                    <a:pt x="3771" y="7613"/>
                    <a:pt x="3771" y="7541"/>
                  </a:cubicBezTo>
                  <a:cubicBezTo>
                    <a:pt x="3771" y="5462"/>
                    <a:pt x="5462" y="3771"/>
                    <a:pt x="7541" y="3771"/>
                  </a:cubicBezTo>
                  <a:cubicBezTo>
                    <a:pt x="9357" y="3771"/>
                    <a:pt x="10911" y="5061"/>
                    <a:pt x="11244" y="6843"/>
                  </a:cubicBezTo>
                  <a:cubicBezTo>
                    <a:pt x="12091" y="6593"/>
                    <a:pt x="12720" y="6285"/>
                    <a:pt x="13171" y="6004"/>
                  </a:cubicBezTo>
                  <a:cubicBezTo>
                    <a:pt x="14093" y="5427"/>
                    <a:pt x="14466" y="4850"/>
                    <a:pt x="14538" y="4728"/>
                  </a:cubicBezTo>
                  <a:cubicBezTo>
                    <a:pt x="13423" y="1957"/>
                    <a:pt x="10710" y="0"/>
                    <a:pt x="7541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5" name="Freeform 2">
              <a:extLst>
                <a:ext uri="{FF2B5EF4-FFF2-40B4-BE49-F238E27FC236}">
                  <a16:creationId xmlns:a16="http://schemas.microsoft.com/office/drawing/2014/main" id="{8DFE4FF4-A465-4A7B-9B35-4BC3967CD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3102" y="6197808"/>
              <a:ext cx="9223863" cy="6248875"/>
            </a:xfrm>
            <a:custGeom>
              <a:avLst/>
              <a:gdLst>
                <a:gd name="T0" fmla="*/ 1839764095 w 14559"/>
                <a:gd name="T1" fmla="*/ 0 h 9866"/>
                <a:gd name="T2" fmla="*/ 1673054750 w 14559"/>
                <a:gd name="T3" fmla="*/ 145886556 h 9866"/>
                <a:gd name="T4" fmla="*/ 1397064284 w 14559"/>
                <a:gd name="T5" fmla="*/ 265731300 h 9866"/>
                <a:gd name="T6" fmla="*/ 1397453135 w 14559"/>
                <a:gd name="T7" fmla="*/ 271561723 h 9866"/>
                <a:gd name="T8" fmla="*/ 1398360814 w 14559"/>
                <a:gd name="T9" fmla="*/ 301361023 h 9866"/>
                <a:gd name="T10" fmla="*/ 909770486 w 14559"/>
                <a:gd name="T11" fmla="*/ 789809225 h 9866"/>
                <a:gd name="T12" fmla="*/ 429736317 w 14559"/>
                <a:gd name="T13" fmla="*/ 392702276 h 9866"/>
                <a:gd name="T14" fmla="*/ 171116681 w 14559"/>
                <a:gd name="T15" fmla="*/ 503995757 h 9866"/>
                <a:gd name="T16" fmla="*/ 0 w 14559"/>
                <a:gd name="T17" fmla="*/ 659470224 h 9866"/>
                <a:gd name="T18" fmla="*/ 0 w 14559"/>
                <a:gd name="T19" fmla="*/ 659599805 h 9866"/>
                <a:gd name="T20" fmla="*/ 909770486 w 14559"/>
                <a:gd name="T21" fmla="*/ 1278128207 h 9866"/>
                <a:gd name="T22" fmla="*/ 1887210015 w 14559"/>
                <a:gd name="T23" fmla="*/ 301361023 h 9866"/>
                <a:gd name="T24" fmla="*/ 1839764095 w 14559"/>
                <a:gd name="T25" fmla="*/ 0 h 986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59" h="9866">
                  <a:moveTo>
                    <a:pt x="14192" y="0"/>
                  </a:moveTo>
                  <a:cubicBezTo>
                    <a:pt x="13975" y="278"/>
                    <a:pt x="13575" y="702"/>
                    <a:pt x="12906" y="1126"/>
                  </a:cubicBezTo>
                  <a:cubicBezTo>
                    <a:pt x="12413" y="1438"/>
                    <a:pt x="11719" y="1781"/>
                    <a:pt x="10777" y="2051"/>
                  </a:cubicBezTo>
                  <a:lnTo>
                    <a:pt x="10780" y="2096"/>
                  </a:lnTo>
                  <a:cubicBezTo>
                    <a:pt x="10785" y="2181"/>
                    <a:pt x="10787" y="2256"/>
                    <a:pt x="10787" y="2326"/>
                  </a:cubicBezTo>
                  <a:cubicBezTo>
                    <a:pt x="10787" y="4405"/>
                    <a:pt x="9097" y="6096"/>
                    <a:pt x="7018" y="6096"/>
                  </a:cubicBezTo>
                  <a:cubicBezTo>
                    <a:pt x="5205" y="6096"/>
                    <a:pt x="3651" y="4808"/>
                    <a:pt x="3315" y="3031"/>
                  </a:cubicBezTo>
                  <a:cubicBezTo>
                    <a:pt x="2434" y="3284"/>
                    <a:pt x="1783" y="3600"/>
                    <a:pt x="1320" y="3890"/>
                  </a:cubicBezTo>
                  <a:cubicBezTo>
                    <a:pt x="525" y="4387"/>
                    <a:pt x="137" y="4885"/>
                    <a:pt x="0" y="5090"/>
                  </a:cubicBezTo>
                  <a:lnTo>
                    <a:pt x="0" y="5091"/>
                  </a:lnTo>
                  <a:cubicBezTo>
                    <a:pt x="1103" y="7888"/>
                    <a:pt x="3830" y="9865"/>
                    <a:pt x="7018" y="9865"/>
                  </a:cubicBezTo>
                  <a:cubicBezTo>
                    <a:pt x="11181" y="9865"/>
                    <a:pt x="14558" y="6490"/>
                    <a:pt x="14558" y="2326"/>
                  </a:cubicBezTo>
                  <a:cubicBezTo>
                    <a:pt x="14558" y="1514"/>
                    <a:pt x="14429" y="733"/>
                    <a:pt x="14192" y="0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6" name="Freeform 3">
              <a:extLst>
                <a:ext uri="{FF2B5EF4-FFF2-40B4-BE49-F238E27FC236}">
                  <a16:creationId xmlns:a16="http://schemas.microsoft.com/office/drawing/2014/main" id="{7D4418B2-8944-441E-B0AB-4C002020C8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1520" y="5415651"/>
              <a:ext cx="4477849" cy="2402339"/>
            </a:xfrm>
            <a:custGeom>
              <a:avLst/>
              <a:gdLst>
                <a:gd name="T0" fmla="*/ 461736789 w 7069"/>
                <a:gd name="T1" fmla="*/ 236430617 h 3791"/>
                <a:gd name="T2" fmla="*/ 683728392 w 7069"/>
                <a:gd name="T3" fmla="*/ 422928953 h 3791"/>
                <a:gd name="T4" fmla="*/ 915957365 w 7069"/>
                <a:gd name="T5" fmla="*/ 379092940 h 3791"/>
                <a:gd name="T6" fmla="*/ 461736789 w 7069"/>
                <a:gd name="T7" fmla="*/ 0 h 3791"/>
                <a:gd name="T8" fmla="*/ 0 w 7069"/>
                <a:gd name="T9" fmla="*/ 462226257 h 3791"/>
                <a:gd name="T10" fmla="*/ 907173 w 7069"/>
                <a:gd name="T11" fmla="*/ 491536817 h 3791"/>
                <a:gd name="T12" fmla="*/ 236635240 w 7069"/>
                <a:gd name="T13" fmla="*/ 449127276 h 3791"/>
                <a:gd name="T14" fmla="*/ 461736789 w 7069"/>
                <a:gd name="T15" fmla="*/ 236430617 h 3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9" h="3791">
                  <a:moveTo>
                    <a:pt x="3563" y="1823"/>
                  </a:moveTo>
                  <a:cubicBezTo>
                    <a:pt x="4420" y="1823"/>
                    <a:pt x="5133" y="2445"/>
                    <a:pt x="5276" y="3261"/>
                  </a:cubicBezTo>
                  <a:cubicBezTo>
                    <a:pt x="5955" y="3182"/>
                    <a:pt x="6549" y="3064"/>
                    <a:pt x="7068" y="2923"/>
                  </a:cubicBezTo>
                  <a:cubicBezTo>
                    <a:pt x="6765" y="1261"/>
                    <a:pt x="5311" y="0"/>
                    <a:pt x="3563" y="0"/>
                  </a:cubicBezTo>
                  <a:cubicBezTo>
                    <a:pt x="1595" y="0"/>
                    <a:pt x="0" y="1596"/>
                    <a:pt x="0" y="3564"/>
                  </a:cubicBezTo>
                  <a:cubicBezTo>
                    <a:pt x="0" y="3640"/>
                    <a:pt x="3" y="3715"/>
                    <a:pt x="7" y="3790"/>
                  </a:cubicBezTo>
                  <a:cubicBezTo>
                    <a:pt x="538" y="3652"/>
                    <a:pt x="1143" y="3538"/>
                    <a:pt x="1826" y="3463"/>
                  </a:cubicBezTo>
                  <a:cubicBezTo>
                    <a:pt x="1878" y="2549"/>
                    <a:pt x="2636" y="1823"/>
                    <a:pt x="3563" y="1823"/>
                  </a:cubicBezTo>
                </a:path>
              </a:pathLst>
            </a:custGeom>
            <a:solidFill>
              <a:srgbClr val="25D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7" name="Freeform 4">
              <a:extLst>
                <a:ext uri="{FF2B5EF4-FFF2-40B4-BE49-F238E27FC236}">
                  <a16:creationId xmlns:a16="http://schemas.microsoft.com/office/drawing/2014/main" id="{716EF2AC-A808-4B8B-979F-C23EB29D97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1520" y="5415651"/>
              <a:ext cx="4477849" cy="2402339"/>
            </a:xfrm>
            <a:custGeom>
              <a:avLst/>
              <a:gdLst>
                <a:gd name="T0" fmla="*/ 461736789 w 7069"/>
                <a:gd name="T1" fmla="*/ 236430617 h 3791"/>
                <a:gd name="T2" fmla="*/ 683728392 w 7069"/>
                <a:gd name="T3" fmla="*/ 422928953 h 3791"/>
                <a:gd name="T4" fmla="*/ 915957365 w 7069"/>
                <a:gd name="T5" fmla="*/ 379092940 h 3791"/>
                <a:gd name="T6" fmla="*/ 461736789 w 7069"/>
                <a:gd name="T7" fmla="*/ 0 h 3791"/>
                <a:gd name="T8" fmla="*/ 0 w 7069"/>
                <a:gd name="T9" fmla="*/ 462226257 h 3791"/>
                <a:gd name="T10" fmla="*/ 907173 w 7069"/>
                <a:gd name="T11" fmla="*/ 491536817 h 3791"/>
                <a:gd name="T12" fmla="*/ 236635240 w 7069"/>
                <a:gd name="T13" fmla="*/ 449127276 h 3791"/>
                <a:gd name="T14" fmla="*/ 461736789 w 7069"/>
                <a:gd name="T15" fmla="*/ 236430617 h 3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9" h="3791">
                  <a:moveTo>
                    <a:pt x="3563" y="1823"/>
                  </a:moveTo>
                  <a:cubicBezTo>
                    <a:pt x="4420" y="1823"/>
                    <a:pt x="5133" y="2445"/>
                    <a:pt x="5276" y="3261"/>
                  </a:cubicBezTo>
                  <a:cubicBezTo>
                    <a:pt x="5955" y="3182"/>
                    <a:pt x="6549" y="3064"/>
                    <a:pt x="7068" y="2923"/>
                  </a:cubicBezTo>
                  <a:cubicBezTo>
                    <a:pt x="6765" y="1261"/>
                    <a:pt x="5311" y="0"/>
                    <a:pt x="3563" y="0"/>
                  </a:cubicBezTo>
                  <a:cubicBezTo>
                    <a:pt x="1595" y="0"/>
                    <a:pt x="0" y="1596"/>
                    <a:pt x="0" y="3564"/>
                  </a:cubicBezTo>
                  <a:cubicBezTo>
                    <a:pt x="0" y="3640"/>
                    <a:pt x="3" y="3715"/>
                    <a:pt x="7" y="3790"/>
                  </a:cubicBezTo>
                  <a:cubicBezTo>
                    <a:pt x="538" y="3652"/>
                    <a:pt x="1143" y="3538"/>
                    <a:pt x="1826" y="3463"/>
                  </a:cubicBezTo>
                  <a:cubicBezTo>
                    <a:pt x="1878" y="2549"/>
                    <a:pt x="2636" y="1823"/>
                    <a:pt x="3563" y="1823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8" name="Freeform 5">
              <a:extLst>
                <a:ext uri="{FF2B5EF4-FFF2-40B4-BE49-F238E27FC236}">
                  <a16:creationId xmlns:a16="http://schemas.microsoft.com/office/drawing/2014/main" id="{AD20CF54-16EC-4850-9E5D-91B06AA0CC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69454" y="7535856"/>
              <a:ext cx="4477849" cy="2396752"/>
            </a:xfrm>
            <a:custGeom>
              <a:avLst/>
              <a:gdLst>
                <a:gd name="T0" fmla="*/ 454218410 w 7067"/>
                <a:gd name="T1" fmla="*/ 490417229 h 3782"/>
                <a:gd name="T2" fmla="*/ 916216586 w 7067"/>
                <a:gd name="T3" fmla="*/ 28275841 h 3782"/>
                <a:gd name="T4" fmla="*/ 915308796 w 7067"/>
                <a:gd name="T5" fmla="*/ 0 h 3782"/>
                <a:gd name="T6" fmla="*/ 679317767 w 7067"/>
                <a:gd name="T7" fmla="*/ 43840664 h 3782"/>
                <a:gd name="T8" fmla="*/ 454218410 w 7067"/>
                <a:gd name="T9" fmla="*/ 253963602 h 3782"/>
                <a:gd name="T10" fmla="*/ 232490225 w 7067"/>
                <a:gd name="T11" fmla="*/ 69911327 h 3782"/>
                <a:gd name="T12" fmla="*/ 0 w 7067"/>
                <a:gd name="T13" fmla="*/ 112454742 h 3782"/>
                <a:gd name="T14" fmla="*/ 454218410 w 7067"/>
                <a:gd name="T15" fmla="*/ 490417229 h 37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7" h="3782">
                  <a:moveTo>
                    <a:pt x="3503" y="3781"/>
                  </a:moveTo>
                  <a:cubicBezTo>
                    <a:pt x="5471" y="3781"/>
                    <a:pt x="7066" y="2186"/>
                    <a:pt x="7066" y="218"/>
                  </a:cubicBezTo>
                  <a:cubicBezTo>
                    <a:pt x="7066" y="145"/>
                    <a:pt x="7063" y="73"/>
                    <a:pt x="7059" y="0"/>
                  </a:cubicBezTo>
                  <a:cubicBezTo>
                    <a:pt x="6528" y="142"/>
                    <a:pt x="5924" y="259"/>
                    <a:pt x="5239" y="338"/>
                  </a:cubicBezTo>
                  <a:cubicBezTo>
                    <a:pt x="5176" y="1243"/>
                    <a:pt x="4424" y="1958"/>
                    <a:pt x="3503" y="1958"/>
                  </a:cubicBezTo>
                  <a:cubicBezTo>
                    <a:pt x="2652" y="1958"/>
                    <a:pt x="1944" y="1347"/>
                    <a:pt x="1793" y="539"/>
                  </a:cubicBezTo>
                  <a:cubicBezTo>
                    <a:pt x="1115" y="614"/>
                    <a:pt x="520" y="729"/>
                    <a:pt x="0" y="867"/>
                  </a:cubicBezTo>
                  <a:cubicBezTo>
                    <a:pt x="305" y="2525"/>
                    <a:pt x="1757" y="3781"/>
                    <a:pt x="3503" y="3781"/>
                  </a:cubicBezTo>
                </a:path>
              </a:pathLst>
            </a:custGeom>
            <a:solidFill>
              <a:srgbClr val="25D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9" name="Freeform 6">
              <a:extLst>
                <a:ext uri="{FF2B5EF4-FFF2-40B4-BE49-F238E27FC236}">
                  <a16:creationId xmlns:a16="http://schemas.microsoft.com/office/drawing/2014/main" id="{692389C3-A9BD-4FAD-8BD2-3DE00453F5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69454" y="7535856"/>
              <a:ext cx="4477849" cy="2396752"/>
            </a:xfrm>
            <a:custGeom>
              <a:avLst/>
              <a:gdLst>
                <a:gd name="T0" fmla="*/ 454218410 w 7067"/>
                <a:gd name="T1" fmla="*/ 490417229 h 3782"/>
                <a:gd name="T2" fmla="*/ 916216586 w 7067"/>
                <a:gd name="T3" fmla="*/ 28275841 h 3782"/>
                <a:gd name="T4" fmla="*/ 915308796 w 7067"/>
                <a:gd name="T5" fmla="*/ 0 h 3782"/>
                <a:gd name="T6" fmla="*/ 679317767 w 7067"/>
                <a:gd name="T7" fmla="*/ 43840664 h 3782"/>
                <a:gd name="T8" fmla="*/ 454218410 w 7067"/>
                <a:gd name="T9" fmla="*/ 253963602 h 3782"/>
                <a:gd name="T10" fmla="*/ 232490225 w 7067"/>
                <a:gd name="T11" fmla="*/ 69911327 h 3782"/>
                <a:gd name="T12" fmla="*/ 0 w 7067"/>
                <a:gd name="T13" fmla="*/ 112454742 h 3782"/>
                <a:gd name="T14" fmla="*/ 454218410 w 7067"/>
                <a:gd name="T15" fmla="*/ 490417229 h 37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7" h="3782">
                  <a:moveTo>
                    <a:pt x="3503" y="3781"/>
                  </a:moveTo>
                  <a:cubicBezTo>
                    <a:pt x="5471" y="3781"/>
                    <a:pt x="7066" y="2186"/>
                    <a:pt x="7066" y="218"/>
                  </a:cubicBezTo>
                  <a:cubicBezTo>
                    <a:pt x="7066" y="145"/>
                    <a:pt x="7063" y="73"/>
                    <a:pt x="7059" y="0"/>
                  </a:cubicBezTo>
                  <a:cubicBezTo>
                    <a:pt x="6528" y="142"/>
                    <a:pt x="5924" y="259"/>
                    <a:pt x="5239" y="338"/>
                  </a:cubicBezTo>
                  <a:cubicBezTo>
                    <a:pt x="5176" y="1243"/>
                    <a:pt x="4424" y="1958"/>
                    <a:pt x="3503" y="1958"/>
                  </a:cubicBezTo>
                  <a:cubicBezTo>
                    <a:pt x="2652" y="1958"/>
                    <a:pt x="1944" y="1347"/>
                    <a:pt x="1793" y="539"/>
                  </a:cubicBezTo>
                  <a:cubicBezTo>
                    <a:pt x="1115" y="614"/>
                    <a:pt x="520" y="729"/>
                    <a:pt x="0" y="867"/>
                  </a:cubicBezTo>
                  <a:cubicBezTo>
                    <a:pt x="305" y="2525"/>
                    <a:pt x="1757" y="3781"/>
                    <a:pt x="3503" y="378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3" name="Subtitle 2">
            <a:extLst>
              <a:ext uri="{FF2B5EF4-FFF2-40B4-BE49-F238E27FC236}">
                <a16:creationId xmlns:a16="http://schemas.microsoft.com/office/drawing/2014/main" id="{43B15119-8370-463D-BFE5-9D015708C8EA}"/>
              </a:ext>
            </a:extLst>
          </p:cNvPr>
          <p:cNvSpPr txBox="1">
            <a:spLocks/>
          </p:cNvSpPr>
          <p:nvPr/>
        </p:nvSpPr>
        <p:spPr>
          <a:xfrm flipH="1">
            <a:off x="18355190" y="833770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BB6FC00-E232-4B50-9EA9-18FE2B4AE285}"/>
              </a:ext>
            </a:extLst>
          </p:cNvPr>
          <p:cNvGrpSpPr/>
          <p:nvPr/>
        </p:nvGrpSpPr>
        <p:grpSpPr>
          <a:xfrm rot="19325052">
            <a:off x="16967501" y="9721160"/>
            <a:ext cx="1129272" cy="1128612"/>
            <a:chOff x="7410684" y="2895989"/>
            <a:chExt cx="9556281" cy="9550694"/>
          </a:xfrm>
        </p:grpSpPr>
        <p:sp>
          <p:nvSpPr>
            <p:cNvPr id="56" name="Freeform 1">
              <a:extLst>
                <a:ext uri="{FF2B5EF4-FFF2-40B4-BE49-F238E27FC236}">
                  <a16:creationId xmlns:a16="http://schemas.microsoft.com/office/drawing/2014/main" id="{30ED469D-8620-40C2-A1DB-9511B5136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0684" y="2895989"/>
              <a:ext cx="9209897" cy="6223733"/>
            </a:xfrm>
            <a:custGeom>
              <a:avLst/>
              <a:gdLst>
                <a:gd name="T0" fmla="*/ 977294171 w 14539"/>
                <a:gd name="T1" fmla="*/ 0 h 9826"/>
                <a:gd name="T2" fmla="*/ 0 w 14539"/>
                <a:gd name="T3" fmla="*/ 977086937 h 9826"/>
                <a:gd name="T4" fmla="*/ 45747985 w 14539"/>
                <a:gd name="T5" fmla="*/ 1273024832 h 9826"/>
                <a:gd name="T6" fmla="*/ 205411799 w 14539"/>
                <a:gd name="T7" fmla="*/ 1135939763 h 9826"/>
                <a:gd name="T8" fmla="*/ 490137290 w 14539"/>
                <a:gd name="T9" fmla="*/ 1013496356 h 9826"/>
                <a:gd name="T10" fmla="*/ 489748494 w 14539"/>
                <a:gd name="T11" fmla="*/ 1008054147 h 9826"/>
                <a:gd name="T12" fmla="*/ 488712065 w 14539"/>
                <a:gd name="T13" fmla="*/ 977086937 h 9826"/>
                <a:gd name="T14" fmla="*/ 977294171 w 14539"/>
                <a:gd name="T15" fmla="*/ 488608441 h 9826"/>
                <a:gd name="T16" fmla="*/ 1457193523 w 14539"/>
                <a:gd name="T17" fmla="*/ 886647061 h 9826"/>
                <a:gd name="T18" fmla="*/ 1706927722 w 14539"/>
                <a:gd name="T19" fmla="*/ 777937862 h 9826"/>
                <a:gd name="T20" fmla="*/ 1884087361 w 14539"/>
                <a:gd name="T21" fmla="*/ 612606867 h 9826"/>
                <a:gd name="T22" fmla="*/ 977294171 w 14539"/>
                <a:gd name="T23" fmla="*/ 0 h 982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4539" h="9826">
                  <a:moveTo>
                    <a:pt x="7541" y="0"/>
                  </a:moveTo>
                  <a:cubicBezTo>
                    <a:pt x="3377" y="0"/>
                    <a:pt x="0" y="3376"/>
                    <a:pt x="0" y="7541"/>
                  </a:cubicBezTo>
                  <a:cubicBezTo>
                    <a:pt x="0" y="8338"/>
                    <a:pt x="124" y="9105"/>
                    <a:pt x="353" y="9825"/>
                  </a:cubicBezTo>
                  <a:cubicBezTo>
                    <a:pt x="579" y="9549"/>
                    <a:pt x="968" y="9158"/>
                    <a:pt x="1585" y="8767"/>
                  </a:cubicBezTo>
                  <a:cubicBezTo>
                    <a:pt x="2090" y="8448"/>
                    <a:pt x="2806" y="8096"/>
                    <a:pt x="3782" y="7822"/>
                  </a:cubicBezTo>
                  <a:lnTo>
                    <a:pt x="3779" y="7780"/>
                  </a:lnTo>
                  <a:cubicBezTo>
                    <a:pt x="3774" y="7690"/>
                    <a:pt x="3771" y="7613"/>
                    <a:pt x="3771" y="7541"/>
                  </a:cubicBezTo>
                  <a:cubicBezTo>
                    <a:pt x="3771" y="5462"/>
                    <a:pt x="5462" y="3771"/>
                    <a:pt x="7541" y="3771"/>
                  </a:cubicBezTo>
                  <a:cubicBezTo>
                    <a:pt x="9357" y="3771"/>
                    <a:pt x="10911" y="5061"/>
                    <a:pt x="11244" y="6843"/>
                  </a:cubicBezTo>
                  <a:cubicBezTo>
                    <a:pt x="12091" y="6593"/>
                    <a:pt x="12720" y="6285"/>
                    <a:pt x="13171" y="6004"/>
                  </a:cubicBezTo>
                  <a:cubicBezTo>
                    <a:pt x="14093" y="5427"/>
                    <a:pt x="14466" y="4850"/>
                    <a:pt x="14538" y="4728"/>
                  </a:cubicBezTo>
                  <a:cubicBezTo>
                    <a:pt x="13423" y="1957"/>
                    <a:pt x="10710" y="0"/>
                    <a:pt x="7541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7" name="Freeform 2">
              <a:extLst>
                <a:ext uri="{FF2B5EF4-FFF2-40B4-BE49-F238E27FC236}">
                  <a16:creationId xmlns:a16="http://schemas.microsoft.com/office/drawing/2014/main" id="{679E8E83-72F4-44B1-A832-EC8E8B749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3102" y="6197808"/>
              <a:ext cx="9223863" cy="6248875"/>
            </a:xfrm>
            <a:custGeom>
              <a:avLst/>
              <a:gdLst>
                <a:gd name="T0" fmla="*/ 1839764095 w 14559"/>
                <a:gd name="T1" fmla="*/ 0 h 9866"/>
                <a:gd name="T2" fmla="*/ 1673054750 w 14559"/>
                <a:gd name="T3" fmla="*/ 145886556 h 9866"/>
                <a:gd name="T4" fmla="*/ 1397064284 w 14559"/>
                <a:gd name="T5" fmla="*/ 265731300 h 9866"/>
                <a:gd name="T6" fmla="*/ 1397453135 w 14559"/>
                <a:gd name="T7" fmla="*/ 271561723 h 9866"/>
                <a:gd name="T8" fmla="*/ 1398360814 w 14559"/>
                <a:gd name="T9" fmla="*/ 301361023 h 9866"/>
                <a:gd name="T10" fmla="*/ 909770486 w 14559"/>
                <a:gd name="T11" fmla="*/ 789809225 h 9866"/>
                <a:gd name="T12" fmla="*/ 429736317 w 14559"/>
                <a:gd name="T13" fmla="*/ 392702276 h 9866"/>
                <a:gd name="T14" fmla="*/ 171116681 w 14559"/>
                <a:gd name="T15" fmla="*/ 503995757 h 9866"/>
                <a:gd name="T16" fmla="*/ 0 w 14559"/>
                <a:gd name="T17" fmla="*/ 659470224 h 9866"/>
                <a:gd name="T18" fmla="*/ 0 w 14559"/>
                <a:gd name="T19" fmla="*/ 659599805 h 9866"/>
                <a:gd name="T20" fmla="*/ 909770486 w 14559"/>
                <a:gd name="T21" fmla="*/ 1278128207 h 9866"/>
                <a:gd name="T22" fmla="*/ 1887210015 w 14559"/>
                <a:gd name="T23" fmla="*/ 301361023 h 9866"/>
                <a:gd name="T24" fmla="*/ 1839764095 w 14559"/>
                <a:gd name="T25" fmla="*/ 0 h 986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59" h="9866">
                  <a:moveTo>
                    <a:pt x="14192" y="0"/>
                  </a:moveTo>
                  <a:cubicBezTo>
                    <a:pt x="13975" y="278"/>
                    <a:pt x="13575" y="702"/>
                    <a:pt x="12906" y="1126"/>
                  </a:cubicBezTo>
                  <a:cubicBezTo>
                    <a:pt x="12413" y="1438"/>
                    <a:pt x="11719" y="1781"/>
                    <a:pt x="10777" y="2051"/>
                  </a:cubicBezTo>
                  <a:lnTo>
                    <a:pt x="10780" y="2096"/>
                  </a:lnTo>
                  <a:cubicBezTo>
                    <a:pt x="10785" y="2181"/>
                    <a:pt x="10787" y="2256"/>
                    <a:pt x="10787" y="2326"/>
                  </a:cubicBezTo>
                  <a:cubicBezTo>
                    <a:pt x="10787" y="4405"/>
                    <a:pt x="9097" y="6096"/>
                    <a:pt x="7018" y="6096"/>
                  </a:cubicBezTo>
                  <a:cubicBezTo>
                    <a:pt x="5205" y="6096"/>
                    <a:pt x="3651" y="4808"/>
                    <a:pt x="3315" y="3031"/>
                  </a:cubicBezTo>
                  <a:cubicBezTo>
                    <a:pt x="2434" y="3284"/>
                    <a:pt x="1783" y="3600"/>
                    <a:pt x="1320" y="3890"/>
                  </a:cubicBezTo>
                  <a:cubicBezTo>
                    <a:pt x="525" y="4387"/>
                    <a:pt x="137" y="4885"/>
                    <a:pt x="0" y="5090"/>
                  </a:cubicBezTo>
                  <a:lnTo>
                    <a:pt x="0" y="5091"/>
                  </a:lnTo>
                  <a:cubicBezTo>
                    <a:pt x="1103" y="7888"/>
                    <a:pt x="3830" y="9865"/>
                    <a:pt x="7018" y="9865"/>
                  </a:cubicBezTo>
                  <a:cubicBezTo>
                    <a:pt x="11181" y="9865"/>
                    <a:pt x="14558" y="6490"/>
                    <a:pt x="14558" y="2326"/>
                  </a:cubicBezTo>
                  <a:cubicBezTo>
                    <a:pt x="14558" y="1514"/>
                    <a:pt x="14429" y="733"/>
                    <a:pt x="14192" y="0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8" name="Freeform 3">
              <a:extLst>
                <a:ext uri="{FF2B5EF4-FFF2-40B4-BE49-F238E27FC236}">
                  <a16:creationId xmlns:a16="http://schemas.microsoft.com/office/drawing/2014/main" id="{A4D029C0-8C70-4590-A883-3A9BC5DDE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1520" y="5415651"/>
              <a:ext cx="4477849" cy="2402339"/>
            </a:xfrm>
            <a:custGeom>
              <a:avLst/>
              <a:gdLst>
                <a:gd name="T0" fmla="*/ 461736789 w 7069"/>
                <a:gd name="T1" fmla="*/ 236430617 h 3791"/>
                <a:gd name="T2" fmla="*/ 683728392 w 7069"/>
                <a:gd name="T3" fmla="*/ 422928953 h 3791"/>
                <a:gd name="T4" fmla="*/ 915957365 w 7069"/>
                <a:gd name="T5" fmla="*/ 379092940 h 3791"/>
                <a:gd name="T6" fmla="*/ 461736789 w 7069"/>
                <a:gd name="T7" fmla="*/ 0 h 3791"/>
                <a:gd name="T8" fmla="*/ 0 w 7069"/>
                <a:gd name="T9" fmla="*/ 462226257 h 3791"/>
                <a:gd name="T10" fmla="*/ 907173 w 7069"/>
                <a:gd name="T11" fmla="*/ 491536817 h 3791"/>
                <a:gd name="T12" fmla="*/ 236635240 w 7069"/>
                <a:gd name="T13" fmla="*/ 449127276 h 3791"/>
                <a:gd name="T14" fmla="*/ 461736789 w 7069"/>
                <a:gd name="T15" fmla="*/ 236430617 h 3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9" h="3791">
                  <a:moveTo>
                    <a:pt x="3563" y="1823"/>
                  </a:moveTo>
                  <a:cubicBezTo>
                    <a:pt x="4420" y="1823"/>
                    <a:pt x="5133" y="2445"/>
                    <a:pt x="5276" y="3261"/>
                  </a:cubicBezTo>
                  <a:cubicBezTo>
                    <a:pt x="5955" y="3182"/>
                    <a:pt x="6549" y="3064"/>
                    <a:pt x="7068" y="2923"/>
                  </a:cubicBezTo>
                  <a:cubicBezTo>
                    <a:pt x="6765" y="1261"/>
                    <a:pt x="5311" y="0"/>
                    <a:pt x="3563" y="0"/>
                  </a:cubicBezTo>
                  <a:cubicBezTo>
                    <a:pt x="1595" y="0"/>
                    <a:pt x="0" y="1596"/>
                    <a:pt x="0" y="3564"/>
                  </a:cubicBezTo>
                  <a:cubicBezTo>
                    <a:pt x="0" y="3640"/>
                    <a:pt x="3" y="3715"/>
                    <a:pt x="7" y="3790"/>
                  </a:cubicBezTo>
                  <a:cubicBezTo>
                    <a:pt x="538" y="3652"/>
                    <a:pt x="1143" y="3538"/>
                    <a:pt x="1826" y="3463"/>
                  </a:cubicBezTo>
                  <a:cubicBezTo>
                    <a:pt x="1878" y="2549"/>
                    <a:pt x="2636" y="1823"/>
                    <a:pt x="3563" y="1823"/>
                  </a:cubicBezTo>
                </a:path>
              </a:pathLst>
            </a:custGeom>
            <a:solidFill>
              <a:srgbClr val="25D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9" name="Freeform 4">
              <a:extLst>
                <a:ext uri="{FF2B5EF4-FFF2-40B4-BE49-F238E27FC236}">
                  <a16:creationId xmlns:a16="http://schemas.microsoft.com/office/drawing/2014/main" id="{0E0AE743-102E-4D9F-94B4-100D2B55E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1520" y="5415651"/>
              <a:ext cx="4477849" cy="2402339"/>
            </a:xfrm>
            <a:custGeom>
              <a:avLst/>
              <a:gdLst>
                <a:gd name="T0" fmla="*/ 461736789 w 7069"/>
                <a:gd name="T1" fmla="*/ 236430617 h 3791"/>
                <a:gd name="T2" fmla="*/ 683728392 w 7069"/>
                <a:gd name="T3" fmla="*/ 422928953 h 3791"/>
                <a:gd name="T4" fmla="*/ 915957365 w 7069"/>
                <a:gd name="T5" fmla="*/ 379092940 h 3791"/>
                <a:gd name="T6" fmla="*/ 461736789 w 7069"/>
                <a:gd name="T7" fmla="*/ 0 h 3791"/>
                <a:gd name="T8" fmla="*/ 0 w 7069"/>
                <a:gd name="T9" fmla="*/ 462226257 h 3791"/>
                <a:gd name="T10" fmla="*/ 907173 w 7069"/>
                <a:gd name="T11" fmla="*/ 491536817 h 3791"/>
                <a:gd name="T12" fmla="*/ 236635240 w 7069"/>
                <a:gd name="T13" fmla="*/ 449127276 h 3791"/>
                <a:gd name="T14" fmla="*/ 461736789 w 7069"/>
                <a:gd name="T15" fmla="*/ 236430617 h 3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9" h="3791">
                  <a:moveTo>
                    <a:pt x="3563" y="1823"/>
                  </a:moveTo>
                  <a:cubicBezTo>
                    <a:pt x="4420" y="1823"/>
                    <a:pt x="5133" y="2445"/>
                    <a:pt x="5276" y="3261"/>
                  </a:cubicBezTo>
                  <a:cubicBezTo>
                    <a:pt x="5955" y="3182"/>
                    <a:pt x="6549" y="3064"/>
                    <a:pt x="7068" y="2923"/>
                  </a:cubicBezTo>
                  <a:cubicBezTo>
                    <a:pt x="6765" y="1261"/>
                    <a:pt x="5311" y="0"/>
                    <a:pt x="3563" y="0"/>
                  </a:cubicBezTo>
                  <a:cubicBezTo>
                    <a:pt x="1595" y="0"/>
                    <a:pt x="0" y="1596"/>
                    <a:pt x="0" y="3564"/>
                  </a:cubicBezTo>
                  <a:cubicBezTo>
                    <a:pt x="0" y="3640"/>
                    <a:pt x="3" y="3715"/>
                    <a:pt x="7" y="3790"/>
                  </a:cubicBezTo>
                  <a:cubicBezTo>
                    <a:pt x="538" y="3652"/>
                    <a:pt x="1143" y="3538"/>
                    <a:pt x="1826" y="3463"/>
                  </a:cubicBezTo>
                  <a:cubicBezTo>
                    <a:pt x="1878" y="2549"/>
                    <a:pt x="2636" y="1823"/>
                    <a:pt x="3563" y="1823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0" name="Freeform 5">
              <a:extLst>
                <a:ext uri="{FF2B5EF4-FFF2-40B4-BE49-F238E27FC236}">
                  <a16:creationId xmlns:a16="http://schemas.microsoft.com/office/drawing/2014/main" id="{415019E2-CF88-4770-810D-BD8697C47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69454" y="7535856"/>
              <a:ext cx="4477849" cy="2396752"/>
            </a:xfrm>
            <a:custGeom>
              <a:avLst/>
              <a:gdLst>
                <a:gd name="T0" fmla="*/ 454218410 w 7067"/>
                <a:gd name="T1" fmla="*/ 490417229 h 3782"/>
                <a:gd name="T2" fmla="*/ 916216586 w 7067"/>
                <a:gd name="T3" fmla="*/ 28275841 h 3782"/>
                <a:gd name="T4" fmla="*/ 915308796 w 7067"/>
                <a:gd name="T5" fmla="*/ 0 h 3782"/>
                <a:gd name="T6" fmla="*/ 679317767 w 7067"/>
                <a:gd name="T7" fmla="*/ 43840664 h 3782"/>
                <a:gd name="T8" fmla="*/ 454218410 w 7067"/>
                <a:gd name="T9" fmla="*/ 253963602 h 3782"/>
                <a:gd name="T10" fmla="*/ 232490225 w 7067"/>
                <a:gd name="T11" fmla="*/ 69911327 h 3782"/>
                <a:gd name="T12" fmla="*/ 0 w 7067"/>
                <a:gd name="T13" fmla="*/ 112454742 h 3782"/>
                <a:gd name="T14" fmla="*/ 454218410 w 7067"/>
                <a:gd name="T15" fmla="*/ 490417229 h 37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7" h="3782">
                  <a:moveTo>
                    <a:pt x="3503" y="3781"/>
                  </a:moveTo>
                  <a:cubicBezTo>
                    <a:pt x="5471" y="3781"/>
                    <a:pt x="7066" y="2186"/>
                    <a:pt x="7066" y="218"/>
                  </a:cubicBezTo>
                  <a:cubicBezTo>
                    <a:pt x="7066" y="145"/>
                    <a:pt x="7063" y="73"/>
                    <a:pt x="7059" y="0"/>
                  </a:cubicBezTo>
                  <a:cubicBezTo>
                    <a:pt x="6528" y="142"/>
                    <a:pt x="5924" y="259"/>
                    <a:pt x="5239" y="338"/>
                  </a:cubicBezTo>
                  <a:cubicBezTo>
                    <a:pt x="5176" y="1243"/>
                    <a:pt x="4424" y="1958"/>
                    <a:pt x="3503" y="1958"/>
                  </a:cubicBezTo>
                  <a:cubicBezTo>
                    <a:pt x="2652" y="1958"/>
                    <a:pt x="1944" y="1347"/>
                    <a:pt x="1793" y="539"/>
                  </a:cubicBezTo>
                  <a:cubicBezTo>
                    <a:pt x="1115" y="614"/>
                    <a:pt x="520" y="729"/>
                    <a:pt x="0" y="867"/>
                  </a:cubicBezTo>
                  <a:cubicBezTo>
                    <a:pt x="305" y="2525"/>
                    <a:pt x="1757" y="3781"/>
                    <a:pt x="3503" y="3781"/>
                  </a:cubicBezTo>
                </a:path>
              </a:pathLst>
            </a:custGeom>
            <a:solidFill>
              <a:srgbClr val="25D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1" name="Freeform 6">
              <a:extLst>
                <a:ext uri="{FF2B5EF4-FFF2-40B4-BE49-F238E27FC236}">
                  <a16:creationId xmlns:a16="http://schemas.microsoft.com/office/drawing/2014/main" id="{65138A35-E9D2-4B64-AA99-2184132A8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69454" y="7535856"/>
              <a:ext cx="4477849" cy="2396752"/>
            </a:xfrm>
            <a:custGeom>
              <a:avLst/>
              <a:gdLst>
                <a:gd name="T0" fmla="*/ 454218410 w 7067"/>
                <a:gd name="T1" fmla="*/ 490417229 h 3782"/>
                <a:gd name="T2" fmla="*/ 916216586 w 7067"/>
                <a:gd name="T3" fmla="*/ 28275841 h 3782"/>
                <a:gd name="T4" fmla="*/ 915308796 w 7067"/>
                <a:gd name="T5" fmla="*/ 0 h 3782"/>
                <a:gd name="T6" fmla="*/ 679317767 w 7067"/>
                <a:gd name="T7" fmla="*/ 43840664 h 3782"/>
                <a:gd name="T8" fmla="*/ 454218410 w 7067"/>
                <a:gd name="T9" fmla="*/ 253963602 h 3782"/>
                <a:gd name="T10" fmla="*/ 232490225 w 7067"/>
                <a:gd name="T11" fmla="*/ 69911327 h 3782"/>
                <a:gd name="T12" fmla="*/ 0 w 7067"/>
                <a:gd name="T13" fmla="*/ 112454742 h 3782"/>
                <a:gd name="T14" fmla="*/ 454218410 w 7067"/>
                <a:gd name="T15" fmla="*/ 490417229 h 37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7" h="3782">
                  <a:moveTo>
                    <a:pt x="3503" y="3781"/>
                  </a:moveTo>
                  <a:cubicBezTo>
                    <a:pt x="5471" y="3781"/>
                    <a:pt x="7066" y="2186"/>
                    <a:pt x="7066" y="218"/>
                  </a:cubicBezTo>
                  <a:cubicBezTo>
                    <a:pt x="7066" y="145"/>
                    <a:pt x="7063" y="73"/>
                    <a:pt x="7059" y="0"/>
                  </a:cubicBezTo>
                  <a:cubicBezTo>
                    <a:pt x="6528" y="142"/>
                    <a:pt x="5924" y="259"/>
                    <a:pt x="5239" y="338"/>
                  </a:cubicBezTo>
                  <a:cubicBezTo>
                    <a:pt x="5176" y="1243"/>
                    <a:pt x="4424" y="1958"/>
                    <a:pt x="3503" y="1958"/>
                  </a:cubicBezTo>
                  <a:cubicBezTo>
                    <a:pt x="2652" y="1958"/>
                    <a:pt x="1944" y="1347"/>
                    <a:pt x="1793" y="539"/>
                  </a:cubicBezTo>
                  <a:cubicBezTo>
                    <a:pt x="1115" y="614"/>
                    <a:pt x="520" y="729"/>
                    <a:pt x="0" y="867"/>
                  </a:cubicBezTo>
                  <a:cubicBezTo>
                    <a:pt x="305" y="2525"/>
                    <a:pt x="1757" y="3781"/>
                    <a:pt x="3503" y="378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5" name="Subtitle 2">
            <a:extLst>
              <a:ext uri="{FF2B5EF4-FFF2-40B4-BE49-F238E27FC236}">
                <a16:creationId xmlns:a16="http://schemas.microsoft.com/office/drawing/2014/main" id="{A65990A2-FFA9-4EF3-B36A-BD2451A47C41}"/>
              </a:ext>
            </a:extLst>
          </p:cNvPr>
          <p:cNvSpPr txBox="1">
            <a:spLocks/>
          </p:cNvSpPr>
          <p:nvPr/>
        </p:nvSpPr>
        <p:spPr>
          <a:xfrm flipH="1">
            <a:off x="18355190" y="971476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46" name="Grupo 45">
            <a:extLst>
              <a:ext uri="{FF2B5EF4-FFF2-40B4-BE49-F238E27FC236}">
                <a16:creationId xmlns:a16="http://schemas.microsoft.com/office/drawing/2014/main" id="{E4E72DCE-05FB-4173-AD28-080A2B24D2F7}"/>
              </a:ext>
            </a:extLst>
          </p:cNvPr>
          <p:cNvGrpSpPr/>
          <p:nvPr/>
        </p:nvGrpSpPr>
        <p:grpSpPr>
          <a:xfrm rot="19325052">
            <a:off x="16967504" y="11098216"/>
            <a:ext cx="1129272" cy="1128612"/>
            <a:chOff x="7410684" y="2895989"/>
            <a:chExt cx="9556281" cy="9550694"/>
          </a:xfrm>
        </p:grpSpPr>
        <p:sp>
          <p:nvSpPr>
            <p:cNvPr id="48" name="Freeform 1">
              <a:extLst>
                <a:ext uri="{FF2B5EF4-FFF2-40B4-BE49-F238E27FC236}">
                  <a16:creationId xmlns:a16="http://schemas.microsoft.com/office/drawing/2014/main" id="{4E4417F6-8D8A-4BC8-A7EB-8971FEC2E1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0684" y="2895989"/>
              <a:ext cx="9209897" cy="6223733"/>
            </a:xfrm>
            <a:custGeom>
              <a:avLst/>
              <a:gdLst>
                <a:gd name="T0" fmla="*/ 977294171 w 14539"/>
                <a:gd name="T1" fmla="*/ 0 h 9826"/>
                <a:gd name="T2" fmla="*/ 0 w 14539"/>
                <a:gd name="T3" fmla="*/ 977086937 h 9826"/>
                <a:gd name="T4" fmla="*/ 45747985 w 14539"/>
                <a:gd name="T5" fmla="*/ 1273024832 h 9826"/>
                <a:gd name="T6" fmla="*/ 205411799 w 14539"/>
                <a:gd name="T7" fmla="*/ 1135939763 h 9826"/>
                <a:gd name="T8" fmla="*/ 490137290 w 14539"/>
                <a:gd name="T9" fmla="*/ 1013496356 h 9826"/>
                <a:gd name="T10" fmla="*/ 489748494 w 14539"/>
                <a:gd name="T11" fmla="*/ 1008054147 h 9826"/>
                <a:gd name="T12" fmla="*/ 488712065 w 14539"/>
                <a:gd name="T13" fmla="*/ 977086937 h 9826"/>
                <a:gd name="T14" fmla="*/ 977294171 w 14539"/>
                <a:gd name="T15" fmla="*/ 488608441 h 9826"/>
                <a:gd name="T16" fmla="*/ 1457193523 w 14539"/>
                <a:gd name="T17" fmla="*/ 886647061 h 9826"/>
                <a:gd name="T18" fmla="*/ 1706927722 w 14539"/>
                <a:gd name="T19" fmla="*/ 777937862 h 9826"/>
                <a:gd name="T20" fmla="*/ 1884087361 w 14539"/>
                <a:gd name="T21" fmla="*/ 612606867 h 9826"/>
                <a:gd name="T22" fmla="*/ 977294171 w 14539"/>
                <a:gd name="T23" fmla="*/ 0 h 982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4539" h="9826">
                  <a:moveTo>
                    <a:pt x="7541" y="0"/>
                  </a:moveTo>
                  <a:cubicBezTo>
                    <a:pt x="3377" y="0"/>
                    <a:pt x="0" y="3376"/>
                    <a:pt x="0" y="7541"/>
                  </a:cubicBezTo>
                  <a:cubicBezTo>
                    <a:pt x="0" y="8338"/>
                    <a:pt x="124" y="9105"/>
                    <a:pt x="353" y="9825"/>
                  </a:cubicBezTo>
                  <a:cubicBezTo>
                    <a:pt x="579" y="9549"/>
                    <a:pt x="968" y="9158"/>
                    <a:pt x="1585" y="8767"/>
                  </a:cubicBezTo>
                  <a:cubicBezTo>
                    <a:pt x="2090" y="8448"/>
                    <a:pt x="2806" y="8096"/>
                    <a:pt x="3782" y="7822"/>
                  </a:cubicBezTo>
                  <a:lnTo>
                    <a:pt x="3779" y="7780"/>
                  </a:lnTo>
                  <a:cubicBezTo>
                    <a:pt x="3774" y="7690"/>
                    <a:pt x="3771" y="7613"/>
                    <a:pt x="3771" y="7541"/>
                  </a:cubicBezTo>
                  <a:cubicBezTo>
                    <a:pt x="3771" y="5462"/>
                    <a:pt x="5462" y="3771"/>
                    <a:pt x="7541" y="3771"/>
                  </a:cubicBezTo>
                  <a:cubicBezTo>
                    <a:pt x="9357" y="3771"/>
                    <a:pt x="10911" y="5061"/>
                    <a:pt x="11244" y="6843"/>
                  </a:cubicBezTo>
                  <a:cubicBezTo>
                    <a:pt x="12091" y="6593"/>
                    <a:pt x="12720" y="6285"/>
                    <a:pt x="13171" y="6004"/>
                  </a:cubicBezTo>
                  <a:cubicBezTo>
                    <a:pt x="14093" y="5427"/>
                    <a:pt x="14466" y="4850"/>
                    <a:pt x="14538" y="4728"/>
                  </a:cubicBezTo>
                  <a:cubicBezTo>
                    <a:pt x="13423" y="1957"/>
                    <a:pt x="10710" y="0"/>
                    <a:pt x="7541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9" name="Freeform 2">
              <a:extLst>
                <a:ext uri="{FF2B5EF4-FFF2-40B4-BE49-F238E27FC236}">
                  <a16:creationId xmlns:a16="http://schemas.microsoft.com/office/drawing/2014/main" id="{8E62DA12-8088-474A-B7DC-E397E9956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3102" y="6197808"/>
              <a:ext cx="9223863" cy="6248875"/>
            </a:xfrm>
            <a:custGeom>
              <a:avLst/>
              <a:gdLst>
                <a:gd name="T0" fmla="*/ 1839764095 w 14559"/>
                <a:gd name="T1" fmla="*/ 0 h 9866"/>
                <a:gd name="T2" fmla="*/ 1673054750 w 14559"/>
                <a:gd name="T3" fmla="*/ 145886556 h 9866"/>
                <a:gd name="T4" fmla="*/ 1397064284 w 14559"/>
                <a:gd name="T5" fmla="*/ 265731300 h 9866"/>
                <a:gd name="T6" fmla="*/ 1397453135 w 14559"/>
                <a:gd name="T7" fmla="*/ 271561723 h 9866"/>
                <a:gd name="T8" fmla="*/ 1398360814 w 14559"/>
                <a:gd name="T9" fmla="*/ 301361023 h 9866"/>
                <a:gd name="T10" fmla="*/ 909770486 w 14559"/>
                <a:gd name="T11" fmla="*/ 789809225 h 9866"/>
                <a:gd name="T12" fmla="*/ 429736317 w 14559"/>
                <a:gd name="T13" fmla="*/ 392702276 h 9866"/>
                <a:gd name="T14" fmla="*/ 171116681 w 14559"/>
                <a:gd name="T15" fmla="*/ 503995757 h 9866"/>
                <a:gd name="T16" fmla="*/ 0 w 14559"/>
                <a:gd name="T17" fmla="*/ 659470224 h 9866"/>
                <a:gd name="T18" fmla="*/ 0 w 14559"/>
                <a:gd name="T19" fmla="*/ 659599805 h 9866"/>
                <a:gd name="T20" fmla="*/ 909770486 w 14559"/>
                <a:gd name="T21" fmla="*/ 1278128207 h 9866"/>
                <a:gd name="T22" fmla="*/ 1887210015 w 14559"/>
                <a:gd name="T23" fmla="*/ 301361023 h 9866"/>
                <a:gd name="T24" fmla="*/ 1839764095 w 14559"/>
                <a:gd name="T25" fmla="*/ 0 h 986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59" h="9866">
                  <a:moveTo>
                    <a:pt x="14192" y="0"/>
                  </a:moveTo>
                  <a:cubicBezTo>
                    <a:pt x="13975" y="278"/>
                    <a:pt x="13575" y="702"/>
                    <a:pt x="12906" y="1126"/>
                  </a:cubicBezTo>
                  <a:cubicBezTo>
                    <a:pt x="12413" y="1438"/>
                    <a:pt x="11719" y="1781"/>
                    <a:pt x="10777" y="2051"/>
                  </a:cubicBezTo>
                  <a:lnTo>
                    <a:pt x="10780" y="2096"/>
                  </a:lnTo>
                  <a:cubicBezTo>
                    <a:pt x="10785" y="2181"/>
                    <a:pt x="10787" y="2256"/>
                    <a:pt x="10787" y="2326"/>
                  </a:cubicBezTo>
                  <a:cubicBezTo>
                    <a:pt x="10787" y="4405"/>
                    <a:pt x="9097" y="6096"/>
                    <a:pt x="7018" y="6096"/>
                  </a:cubicBezTo>
                  <a:cubicBezTo>
                    <a:pt x="5205" y="6096"/>
                    <a:pt x="3651" y="4808"/>
                    <a:pt x="3315" y="3031"/>
                  </a:cubicBezTo>
                  <a:cubicBezTo>
                    <a:pt x="2434" y="3284"/>
                    <a:pt x="1783" y="3600"/>
                    <a:pt x="1320" y="3890"/>
                  </a:cubicBezTo>
                  <a:cubicBezTo>
                    <a:pt x="525" y="4387"/>
                    <a:pt x="137" y="4885"/>
                    <a:pt x="0" y="5090"/>
                  </a:cubicBezTo>
                  <a:lnTo>
                    <a:pt x="0" y="5091"/>
                  </a:lnTo>
                  <a:cubicBezTo>
                    <a:pt x="1103" y="7888"/>
                    <a:pt x="3830" y="9865"/>
                    <a:pt x="7018" y="9865"/>
                  </a:cubicBezTo>
                  <a:cubicBezTo>
                    <a:pt x="11181" y="9865"/>
                    <a:pt x="14558" y="6490"/>
                    <a:pt x="14558" y="2326"/>
                  </a:cubicBezTo>
                  <a:cubicBezTo>
                    <a:pt x="14558" y="1514"/>
                    <a:pt x="14429" y="733"/>
                    <a:pt x="14192" y="0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0" name="Freeform 3">
              <a:extLst>
                <a:ext uri="{FF2B5EF4-FFF2-40B4-BE49-F238E27FC236}">
                  <a16:creationId xmlns:a16="http://schemas.microsoft.com/office/drawing/2014/main" id="{A92025BA-4F85-4419-A071-F6DED6582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1520" y="5415651"/>
              <a:ext cx="4477849" cy="2402339"/>
            </a:xfrm>
            <a:custGeom>
              <a:avLst/>
              <a:gdLst>
                <a:gd name="T0" fmla="*/ 461736789 w 7069"/>
                <a:gd name="T1" fmla="*/ 236430617 h 3791"/>
                <a:gd name="T2" fmla="*/ 683728392 w 7069"/>
                <a:gd name="T3" fmla="*/ 422928953 h 3791"/>
                <a:gd name="T4" fmla="*/ 915957365 w 7069"/>
                <a:gd name="T5" fmla="*/ 379092940 h 3791"/>
                <a:gd name="T6" fmla="*/ 461736789 w 7069"/>
                <a:gd name="T7" fmla="*/ 0 h 3791"/>
                <a:gd name="T8" fmla="*/ 0 w 7069"/>
                <a:gd name="T9" fmla="*/ 462226257 h 3791"/>
                <a:gd name="T10" fmla="*/ 907173 w 7069"/>
                <a:gd name="T11" fmla="*/ 491536817 h 3791"/>
                <a:gd name="T12" fmla="*/ 236635240 w 7069"/>
                <a:gd name="T13" fmla="*/ 449127276 h 3791"/>
                <a:gd name="T14" fmla="*/ 461736789 w 7069"/>
                <a:gd name="T15" fmla="*/ 236430617 h 3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9" h="3791">
                  <a:moveTo>
                    <a:pt x="3563" y="1823"/>
                  </a:moveTo>
                  <a:cubicBezTo>
                    <a:pt x="4420" y="1823"/>
                    <a:pt x="5133" y="2445"/>
                    <a:pt x="5276" y="3261"/>
                  </a:cubicBezTo>
                  <a:cubicBezTo>
                    <a:pt x="5955" y="3182"/>
                    <a:pt x="6549" y="3064"/>
                    <a:pt x="7068" y="2923"/>
                  </a:cubicBezTo>
                  <a:cubicBezTo>
                    <a:pt x="6765" y="1261"/>
                    <a:pt x="5311" y="0"/>
                    <a:pt x="3563" y="0"/>
                  </a:cubicBezTo>
                  <a:cubicBezTo>
                    <a:pt x="1595" y="0"/>
                    <a:pt x="0" y="1596"/>
                    <a:pt x="0" y="3564"/>
                  </a:cubicBezTo>
                  <a:cubicBezTo>
                    <a:pt x="0" y="3640"/>
                    <a:pt x="3" y="3715"/>
                    <a:pt x="7" y="3790"/>
                  </a:cubicBezTo>
                  <a:cubicBezTo>
                    <a:pt x="538" y="3652"/>
                    <a:pt x="1143" y="3538"/>
                    <a:pt x="1826" y="3463"/>
                  </a:cubicBezTo>
                  <a:cubicBezTo>
                    <a:pt x="1878" y="2549"/>
                    <a:pt x="2636" y="1823"/>
                    <a:pt x="3563" y="1823"/>
                  </a:cubicBezTo>
                </a:path>
              </a:pathLst>
            </a:custGeom>
            <a:solidFill>
              <a:srgbClr val="25D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1" name="Freeform 4">
              <a:extLst>
                <a:ext uri="{FF2B5EF4-FFF2-40B4-BE49-F238E27FC236}">
                  <a16:creationId xmlns:a16="http://schemas.microsoft.com/office/drawing/2014/main" id="{0E21702A-B765-4B67-BC47-EBB3B78D6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1520" y="5415651"/>
              <a:ext cx="4477849" cy="2402339"/>
            </a:xfrm>
            <a:custGeom>
              <a:avLst/>
              <a:gdLst>
                <a:gd name="T0" fmla="*/ 461736789 w 7069"/>
                <a:gd name="T1" fmla="*/ 236430617 h 3791"/>
                <a:gd name="T2" fmla="*/ 683728392 w 7069"/>
                <a:gd name="T3" fmla="*/ 422928953 h 3791"/>
                <a:gd name="T4" fmla="*/ 915957365 w 7069"/>
                <a:gd name="T5" fmla="*/ 379092940 h 3791"/>
                <a:gd name="T6" fmla="*/ 461736789 w 7069"/>
                <a:gd name="T7" fmla="*/ 0 h 3791"/>
                <a:gd name="T8" fmla="*/ 0 w 7069"/>
                <a:gd name="T9" fmla="*/ 462226257 h 3791"/>
                <a:gd name="T10" fmla="*/ 907173 w 7069"/>
                <a:gd name="T11" fmla="*/ 491536817 h 3791"/>
                <a:gd name="T12" fmla="*/ 236635240 w 7069"/>
                <a:gd name="T13" fmla="*/ 449127276 h 3791"/>
                <a:gd name="T14" fmla="*/ 461736789 w 7069"/>
                <a:gd name="T15" fmla="*/ 236430617 h 3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9" h="3791">
                  <a:moveTo>
                    <a:pt x="3563" y="1823"/>
                  </a:moveTo>
                  <a:cubicBezTo>
                    <a:pt x="4420" y="1823"/>
                    <a:pt x="5133" y="2445"/>
                    <a:pt x="5276" y="3261"/>
                  </a:cubicBezTo>
                  <a:cubicBezTo>
                    <a:pt x="5955" y="3182"/>
                    <a:pt x="6549" y="3064"/>
                    <a:pt x="7068" y="2923"/>
                  </a:cubicBezTo>
                  <a:cubicBezTo>
                    <a:pt x="6765" y="1261"/>
                    <a:pt x="5311" y="0"/>
                    <a:pt x="3563" y="0"/>
                  </a:cubicBezTo>
                  <a:cubicBezTo>
                    <a:pt x="1595" y="0"/>
                    <a:pt x="0" y="1596"/>
                    <a:pt x="0" y="3564"/>
                  </a:cubicBezTo>
                  <a:cubicBezTo>
                    <a:pt x="0" y="3640"/>
                    <a:pt x="3" y="3715"/>
                    <a:pt x="7" y="3790"/>
                  </a:cubicBezTo>
                  <a:cubicBezTo>
                    <a:pt x="538" y="3652"/>
                    <a:pt x="1143" y="3538"/>
                    <a:pt x="1826" y="3463"/>
                  </a:cubicBezTo>
                  <a:cubicBezTo>
                    <a:pt x="1878" y="2549"/>
                    <a:pt x="2636" y="1823"/>
                    <a:pt x="3563" y="1823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A44EA0CE-385B-4539-837C-45AE0B048A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69454" y="7535856"/>
              <a:ext cx="4477849" cy="2396752"/>
            </a:xfrm>
            <a:custGeom>
              <a:avLst/>
              <a:gdLst>
                <a:gd name="T0" fmla="*/ 454218410 w 7067"/>
                <a:gd name="T1" fmla="*/ 490417229 h 3782"/>
                <a:gd name="T2" fmla="*/ 916216586 w 7067"/>
                <a:gd name="T3" fmla="*/ 28275841 h 3782"/>
                <a:gd name="T4" fmla="*/ 915308796 w 7067"/>
                <a:gd name="T5" fmla="*/ 0 h 3782"/>
                <a:gd name="T6" fmla="*/ 679317767 w 7067"/>
                <a:gd name="T7" fmla="*/ 43840664 h 3782"/>
                <a:gd name="T8" fmla="*/ 454218410 w 7067"/>
                <a:gd name="T9" fmla="*/ 253963602 h 3782"/>
                <a:gd name="T10" fmla="*/ 232490225 w 7067"/>
                <a:gd name="T11" fmla="*/ 69911327 h 3782"/>
                <a:gd name="T12" fmla="*/ 0 w 7067"/>
                <a:gd name="T13" fmla="*/ 112454742 h 3782"/>
                <a:gd name="T14" fmla="*/ 454218410 w 7067"/>
                <a:gd name="T15" fmla="*/ 490417229 h 37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7" h="3782">
                  <a:moveTo>
                    <a:pt x="3503" y="3781"/>
                  </a:moveTo>
                  <a:cubicBezTo>
                    <a:pt x="5471" y="3781"/>
                    <a:pt x="7066" y="2186"/>
                    <a:pt x="7066" y="218"/>
                  </a:cubicBezTo>
                  <a:cubicBezTo>
                    <a:pt x="7066" y="145"/>
                    <a:pt x="7063" y="73"/>
                    <a:pt x="7059" y="0"/>
                  </a:cubicBezTo>
                  <a:cubicBezTo>
                    <a:pt x="6528" y="142"/>
                    <a:pt x="5924" y="259"/>
                    <a:pt x="5239" y="338"/>
                  </a:cubicBezTo>
                  <a:cubicBezTo>
                    <a:pt x="5176" y="1243"/>
                    <a:pt x="4424" y="1958"/>
                    <a:pt x="3503" y="1958"/>
                  </a:cubicBezTo>
                  <a:cubicBezTo>
                    <a:pt x="2652" y="1958"/>
                    <a:pt x="1944" y="1347"/>
                    <a:pt x="1793" y="539"/>
                  </a:cubicBezTo>
                  <a:cubicBezTo>
                    <a:pt x="1115" y="614"/>
                    <a:pt x="520" y="729"/>
                    <a:pt x="0" y="867"/>
                  </a:cubicBezTo>
                  <a:cubicBezTo>
                    <a:pt x="305" y="2525"/>
                    <a:pt x="1757" y="3781"/>
                    <a:pt x="3503" y="3781"/>
                  </a:cubicBezTo>
                </a:path>
              </a:pathLst>
            </a:custGeom>
            <a:solidFill>
              <a:srgbClr val="25D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EB804368-31E3-488F-97C3-333DF22ED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69454" y="7535856"/>
              <a:ext cx="4477849" cy="2396752"/>
            </a:xfrm>
            <a:custGeom>
              <a:avLst/>
              <a:gdLst>
                <a:gd name="T0" fmla="*/ 454218410 w 7067"/>
                <a:gd name="T1" fmla="*/ 490417229 h 3782"/>
                <a:gd name="T2" fmla="*/ 916216586 w 7067"/>
                <a:gd name="T3" fmla="*/ 28275841 h 3782"/>
                <a:gd name="T4" fmla="*/ 915308796 w 7067"/>
                <a:gd name="T5" fmla="*/ 0 h 3782"/>
                <a:gd name="T6" fmla="*/ 679317767 w 7067"/>
                <a:gd name="T7" fmla="*/ 43840664 h 3782"/>
                <a:gd name="T8" fmla="*/ 454218410 w 7067"/>
                <a:gd name="T9" fmla="*/ 253963602 h 3782"/>
                <a:gd name="T10" fmla="*/ 232490225 w 7067"/>
                <a:gd name="T11" fmla="*/ 69911327 h 3782"/>
                <a:gd name="T12" fmla="*/ 0 w 7067"/>
                <a:gd name="T13" fmla="*/ 112454742 h 3782"/>
                <a:gd name="T14" fmla="*/ 454218410 w 7067"/>
                <a:gd name="T15" fmla="*/ 490417229 h 37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067" h="3782">
                  <a:moveTo>
                    <a:pt x="3503" y="3781"/>
                  </a:moveTo>
                  <a:cubicBezTo>
                    <a:pt x="5471" y="3781"/>
                    <a:pt x="7066" y="2186"/>
                    <a:pt x="7066" y="218"/>
                  </a:cubicBezTo>
                  <a:cubicBezTo>
                    <a:pt x="7066" y="145"/>
                    <a:pt x="7063" y="73"/>
                    <a:pt x="7059" y="0"/>
                  </a:cubicBezTo>
                  <a:cubicBezTo>
                    <a:pt x="6528" y="142"/>
                    <a:pt x="5924" y="259"/>
                    <a:pt x="5239" y="338"/>
                  </a:cubicBezTo>
                  <a:cubicBezTo>
                    <a:pt x="5176" y="1243"/>
                    <a:pt x="4424" y="1958"/>
                    <a:pt x="3503" y="1958"/>
                  </a:cubicBezTo>
                  <a:cubicBezTo>
                    <a:pt x="2652" y="1958"/>
                    <a:pt x="1944" y="1347"/>
                    <a:pt x="1793" y="539"/>
                  </a:cubicBezTo>
                  <a:cubicBezTo>
                    <a:pt x="1115" y="614"/>
                    <a:pt x="520" y="729"/>
                    <a:pt x="0" y="867"/>
                  </a:cubicBezTo>
                  <a:cubicBezTo>
                    <a:pt x="305" y="2525"/>
                    <a:pt x="1757" y="3781"/>
                    <a:pt x="3503" y="378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47" name="Subtitle 2">
            <a:extLst>
              <a:ext uri="{FF2B5EF4-FFF2-40B4-BE49-F238E27FC236}">
                <a16:creationId xmlns:a16="http://schemas.microsoft.com/office/drawing/2014/main" id="{F43B9D82-94E4-4463-AC45-3081DBB68F98}"/>
              </a:ext>
            </a:extLst>
          </p:cNvPr>
          <p:cNvSpPr txBox="1">
            <a:spLocks/>
          </p:cNvSpPr>
          <p:nvPr/>
        </p:nvSpPr>
        <p:spPr>
          <a:xfrm flipH="1">
            <a:off x="18355190" y="1109182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1" name="TextBox 2">
            <a:extLst>
              <a:ext uri="{FF2B5EF4-FFF2-40B4-BE49-F238E27FC236}">
                <a16:creationId xmlns:a16="http://schemas.microsoft.com/office/drawing/2014/main" id="{3FEF7A96-9199-4D38-97CE-C57C3D50846D}"/>
              </a:ext>
            </a:extLst>
          </p:cNvPr>
          <p:cNvSpPr txBox="1"/>
          <p:nvPr/>
        </p:nvSpPr>
        <p:spPr>
          <a:xfrm>
            <a:off x="8721476" y="6068742"/>
            <a:ext cx="1370888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</a:t>
            </a:r>
            <a:r>
              <a:rPr lang="en-US" sz="9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1</a:t>
            </a:r>
          </a:p>
        </p:txBody>
      </p:sp>
      <p:sp>
        <p:nvSpPr>
          <p:cNvPr id="72" name="TextBox 98">
            <a:extLst>
              <a:ext uri="{FF2B5EF4-FFF2-40B4-BE49-F238E27FC236}">
                <a16:creationId xmlns:a16="http://schemas.microsoft.com/office/drawing/2014/main" id="{CA6CF619-2109-4610-B47B-8348C29DE389}"/>
              </a:ext>
            </a:extLst>
          </p:cNvPr>
          <p:cNvSpPr txBox="1"/>
          <p:nvPr/>
        </p:nvSpPr>
        <p:spPr>
          <a:xfrm>
            <a:off x="8836891" y="5364632"/>
            <a:ext cx="114005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Item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5" name="TextBox 2">
            <a:extLst>
              <a:ext uri="{FF2B5EF4-FFF2-40B4-BE49-F238E27FC236}">
                <a16:creationId xmlns:a16="http://schemas.microsoft.com/office/drawing/2014/main" id="{6D4E24DA-557E-454B-B823-D9E67E40F12D}"/>
              </a:ext>
            </a:extLst>
          </p:cNvPr>
          <p:cNvSpPr txBox="1"/>
          <p:nvPr/>
        </p:nvSpPr>
        <p:spPr>
          <a:xfrm>
            <a:off x="14189382" y="8345167"/>
            <a:ext cx="1595310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</a:t>
            </a:r>
            <a:r>
              <a:rPr lang="en-US" sz="9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</a:t>
            </a:r>
          </a:p>
        </p:txBody>
      </p:sp>
      <p:sp>
        <p:nvSpPr>
          <p:cNvPr id="76" name="TextBox 98">
            <a:extLst>
              <a:ext uri="{FF2B5EF4-FFF2-40B4-BE49-F238E27FC236}">
                <a16:creationId xmlns:a16="http://schemas.microsoft.com/office/drawing/2014/main" id="{E0E5A252-7744-4AE7-9DD0-313B2D66F485}"/>
              </a:ext>
            </a:extLst>
          </p:cNvPr>
          <p:cNvSpPr txBox="1"/>
          <p:nvPr/>
        </p:nvSpPr>
        <p:spPr>
          <a:xfrm>
            <a:off x="14417008" y="7641057"/>
            <a:ext cx="114005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Item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7" name="Shape 2753">
            <a:extLst>
              <a:ext uri="{FF2B5EF4-FFF2-40B4-BE49-F238E27FC236}">
                <a16:creationId xmlns:a16="http://schemas.microsoft.com/office/drawing/2014/main" id="{87595E09-141E-4C75-B32C-E2050DF864EE}"/>
              </a:ext>
            </a:extLst>
          </p:cNvPr>
          <p:cNvSpPr>
            <a:spLocks noChangeAspect="1"/>
          </p:cNvSpPr>
          <p:nvPr/>
        </p:nvSpPr>
        <p:spPr>
          <a:xfrm>
            <a:off x="13313013" y="4495428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800" y="18655"/>
                </a:moveTo>
                <a:cubicBezTo>
                  <a:pt x="13468" y="18655"/>
                  <a:pt x="13200" y="18874"/>
                  <a:pt x="13200" y="19145"/>
                </a:cubicBezTo>
                <a:cubicBezTo>
                  <a:pt x="13200" y="19417"/>
                  <a:pt x="13468" y="19636"/>
                  <a:pt x="13800" y="19636"/>
                </a:cubicBezTo>
                <a:cubicBezTo>
                  <a:pt x="14132" y="19636"/>
                  <a:pt x="14400" y="19417"/>
                  <a:pt x="14400" y="19145"/>
                </a:cubicBezTo>
                <a:cubicBezTo>
                  <a:pt x="14400" y="18874"/>
                  <a:pt x="14132" y="18655"/>
                  <a:pt x="13800" y="18655"/>
                </a:cubicBezTo>
                <a:moveTo>
                  <a:pt x="10200" y="15709"/>
                </a:moveTo>
                <a:cubicBezTo>
                  <a:pt x="9868" y="15709"/>
                  <a:pt x="9600" y="15490"/>
                  <a:pt x="9600" y="15218"/>
                </a:cubicBezTo>
                <a:cubicBezTo>
                  <a:pt x="9600" y="14947"/>
                  <a:pt x="9868" y="14727"/>
                  <a:pt x="10200" y="14727"/>
                </a:cubicBezTo>
                <a:cubicBezTo>
                  <a:pt x="10532" y="14727"/>
                  <a:pt x="10800" y="14947"/>
                  <a:pt x="10800" y="15218"/>
                </a:cubicBezTo>
                <a:cubicBezTo>
                  <a:pt x="10800" y="15490"/>
                  <a:pt x="10532" y="15709"/>
                  <a:pt x="10200" y="15709"/>
                </a:cubicBezTo>
                <a:moveTo>
                  <a:pt x="10200" y="13745"/>
                </a:moveTo>
                <a:cubicBezTo>
                  <a:pt x="9206" y="13745"/>
                  <a:pt x="8400" y="14405"/>
                  <a:pt x="8400" y="15218"/>
                </a:cubicBezTo>
                <a:cubicBezTo>
                  <a:pt x="8400" y="16031"/>
                  <a:pt x="9206" y="16691"/>
                  <a:pt x="10200" y="16691"/>
                </a:cubicBezTo>
                <a:cubicBezTo>
                  <a:pt x="11194" y="16691"/>
                  <a:pt x="12000" y="16031"/>
                  <a:pt x="12000" y="15218"/>
                </a:cubicBezTo>
                <a:cubicBezTo>
                  <a:pt x="12000" y="14405"/>
                  <a:pt x="11194" y="13745"/>
                  <a:pt x="10200" y="13745"/>
                </a:cubicBezTo>
                <a:moveTo>
                  <a:pt x="15600" y="13745"/>
                </a:moveTo>
                <a:cubicBezTo>
                  <a:pt x="14938" y="13745"/>
                  <a:pt x="14400" y="14186"/>
                  <a:pt x="14400" y="14727"/>
                </a:cubicBezTo>
                <a:cubicBezTo>
                  <a:pt x="14400" y="15269"/>
                  <a:pt x="14938" y="15709"/>
                  <a:pt x="15600" y="15709"/>
                </a:cubicBezTo>
                <a:cubicBezTo>
                  <a:pt x="16262" y="15709"/>
                  <a:pt x="16800" y="15269"/>
                  <a:pt x="16800" y="14727"/>
                </a:cubicBezTo>
                <a:cubicBezTo>
                  <a:pt x="16800" y="14186"/>
                  <a:pt x="16262" y="13745"/>
                  <a:pt x="15600" y="13745"/>
                </a:cubicBezTo>
                <a:moveTo>
                  <a:pt x="14400" y="20618"/>
                </a:moveTo>
                <a:lnTo>
                  <a:pt x="7200" y="20618"/>
                </a:lnTo>
                <a:cubicBezTo>
                  <a:pt x="3892" y="20618"/>
                  <a:pt x="1200" y="18416"/>
                  <a:pt x="1200" y="15709"/>
                </a:cubicBezTo>
                <a:cubicBezTo>
                  <a:pt x="1200" y="13123"/>
                  <a:pt x="2182" y="11620"/>
                  <a:pt x="3320" y="9880"/>
                </a:cubicBezTo>
                <a:cubicBezTo>
                  <a:pt x="3477" y="9639"/>
                  <a:pt x="3636" y="9392"/>
                  <a:pt x="3797" y="9140"/>
                </a:cubicBezTo>
                <a:cubicBezTo>
                  <a:pt x="3905" y="9093"/>
                  <a:pt x="6420" y="8038"/>
                  <a:pt x="9814" y="9625"/>
                </a:cubicBezTo>
                <a:cubicBezTo>
                  <a:pt x="10959" y="10160"/>
                  <a:pt x="12064" y="10360"/>
                  <a:pt x="13079" y="10360"/>
                </a:cubicBezTo>
                <a:cubicBezTo>
                  <a:pt x="15152" y="10360"/>
                  <a:pt x="16846" y="9523"/>
                  <a:pt x="17711" y="8991"/>
                </a:cubicBezTo>
                <a:cubicBezTo>
                  <a:pt x="17902" y="9295"/>
                  <a:pt x="18093" y="9592"/>
                  <a:pt x="18280" y="9880"/>
                </a:cubicBezTo>
                <a:cubicBezTo>
                  <a:pt x="19418" y="11620"/>
                  <a:pt x="20400" y="13123"/>
                  <a:pt x="20400" y="15709"/>
                </a:cubicBezTo>
                <a:cubicBezTo>
                  <a:pt x="20400" y="18416"/>
                  <a:pt x="17708" y="20618"/>
                  <a:pt x="14400" y="20618"/>
                </a:cubicBezTo>
                <a:moveTo>
                  <a:pt x="5967" y="2945"/>
                </a:moveTo>
                <a:lnTo>
                  <a:pt x="15633" y="2945"/>
                </a:lnTo>
                <a:cubicBezTo>
                  <a:pt x="15782" y="5133"/>
                  <a:pt x="16425" y="6735"/>
                  <a:pt x="17180" y="8090"/>
                </a:cubicBezTo>
                <a:cubicBezTo>
                  <a:pt x="16281" y="8690"/>
                  <a:pt x="13509" y="10220"/>
                  <a:pt x="10410" y="8772"/>
                </a:cubicBezTo>
                <a:cubicBezTo>
                  <a:pt x="7921" y="7609"/>
                  <a:pt x="5800" y="7679"/>
                  <a:pt x="4520" y="7912"/>
                </a:cubicBezTo>
                <a:cubicBezTo>
                  <a:pt x="5231" y="6594"/>
                  <a:pt x="5824" y="5037"/>
                  <a:pt x="5967" y="2945"/>
                </a:cubicBezTo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43" y="2945"/>
                </a:move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757" y="2945"/>
                </a:lnTo>
                <a:cubicBezTo>
                  <a:pt x="4322" y="8937"/>
                  <a:pt x="0" y="10114"/>
                  <a:pt x="0" y="15709"/>
                </a:cubicBezTo>
                <a:cubicBezTo>
                  <a:pt x="0" y="18962"/>
                  <a:pt x="3224" y="21600"/>
                  <a:pt x="7200" y="21600"/>
                </a:cubicBezTo>
                <a:lnTo>
                  <a:pt x="14400" y="21600"/>
                </a:lnTo>
                <a:cubicBezTo>
                  <a:pt x="18376" y="21600"/>
                  <a:pt x="21600" y="18962"/>
                  <a:pt x="21600" y="15709"/>
                </a:cubicBezTo>
                <a:cubicBezTo>
                  <a:pt x="21600" y="10114"/>
                  <a:pt x="17278" y="8937"/>
                  <a:pt x="16843" y="2945"/>
                </a:cubicBezTo>
                <a:moveTo>
                  <a:pt x="17400" y="11782"/>
                </a:moveTo>
                <a:cubicBezTo>
                  <a:pt x="17068" y="11782"/>
                  <a:pt x="16800" y="12001"/>
                  <a:pt x="16800" y="12273"/>
                </a:cubicBezTo>
                <a:cubicBezTo>
                  <a:pt x="16800" y="12544"/>
                  <a:pt x="17068" y="12764"/>
                  <a:pt x="17400" y="12764"/>
                </a:cubicBezTo>
                <a:cubicBezTo>
                  <a:pt x="17732" y="12764"/>
                  <a:pt x="18000" y="12544"/>
                  <a:pt x="18000" y="12273"/>
                </a:cubicBezTo>
                <a:cubicBezTo>
                  <a:pt x="18000" y="12001"/>
                  <a:pt x="17732" y="11782"/>
                  <a:pt x="17400" y="11782"/>
                </a:cubicBezTo>
                <a:moveTo>
                  <a:pt x="6000" y="10800"/>
                </a:moveTo>
                <a:cubicBezTo>
                  <a:pt x="5338" y="10800"/>
                  <a:pt x="4800" y="11240"/>
                  <a:pt x="4800" y="11782"/>
                </a:cubicBezTo>
                <a:cubicBezTo>
                  <a:pt x="4800" y="12324"/>
                  <a:pt x="5338" y="12764"/>
                  <a:pt x="6000" y="12764"/>
                </a:cubicBezTo>
                <a:cubicBezTo>
                  <a:pt x="6662" y="12764"/>
                  <a:pt x="7200" y="12324"/>
                  <a:pt x="7200" y="11782"/>
                </a:cubicBezTo>
                <a:cubicBezTo>
                  <a:pt x="7200" y="11240"/>
                  <a:pt x="6662" y="10800"/>
                  <a:pt x="6000" y="10800"/>
                </a:cubicBezTo>
                <a:moveTo>
                  <a:pt x="5400" y="16691"/>
                </a:moveTo>
                <a:cubicBezTo>
                  <a:pt x="5068" y="16691"/>
                  <a:pt x="4800" y="16910"/>
                  <a:pt x="4800" y="17182"/>
                </a:cubicBezTo>
                <a:cubicBezTo>
                  <a:pt x="4800" y="17453"/>
                  <a:pt x="5068" y="17673"/>
                  <a:pt x="5400" y="17673"/>
                </a:cubicBezTo>
                <a:cubicBezTo>
                  <a:pt x="5732" y="17673"/>
                  <a:pt x="6000" y="17453"/>
                  <a:pt x="6000" y="17182"/>
                </a:cubicBezTo>
                <a:cubicBezTo>
                  <a:pt x="6000" y="16910"/>
                  <a:pt x="5732" y="16691"/>
                  <a:pt x="5400" y="166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8" name="Shape 2591">
            <a:extLst>
              <a:ext uri="{FF2B5EF4-FFF2-40B4-BE49-F238E27FC236}">
                <a16:creationId xmlns:a16="http://schemas.microsoft.com/office/drawing/2014/main" id="{CC1AE8CD-1A8A-4E3D-88F4-97A9A5B5A5EE}"/>
              </a:ext>
            </a:extLst>
          </p:cNvPr>
          <p:cNvSpPr>
            <a:spLocks noChangeAspect="1"/>
          </p:cNvSpPr>
          <p:nvPr/>
        </p:nvSpPr>
        <p:spPr>
          <a:xfrm>
            <a:off x="14434883" y="551814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9" name="Shape 2753">
            <a:extLst>
              <a:ext uri="{FF2B5EF4-FFF2-40B4-BE49-F238E27FC236}">
                <a16:creationId xmlns:a16="http://schemas.microsoft.com/office/drawing/2014/main" id="{C3014CEC-CC61-4ACA-922B-B13E68E45794}"/>
              </a:ext>
            </a:extLst>
          </p:cNvPr>
          <p:cNvSpPr>
            <a:spLocks noChangeAspect="1"/>
          </p:cNvSpPr>
          <p:nvPr/>
        </p:nvSpPr>
        <p:spPr>
          <a:xfrm>
            <a:off x="10504464" y="10231285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800" y="18655"/>
                </a:moveTo>
                <a:cubicBezTo>
                  <a:pt x="13468" y="18655"/>
                  <a:pt x="13200" y="18874"/>
                  <a:pt x="13200" y="19145"/>
                </a:cubicBezTo>
                <a:cubicBezTo>
                  <a:pt x="13200" y="19417"/>
                  <a:pt x="13468" y="19636"/>
                  <a:pt x="13800" y="19636"/>
                </a:cubicBezTo>
                <a:cubicBezTo>
                  <a:pt x="14132" y="19636"/>
                  <a:pt x="14400" y="19417"/>
                  <a:pt x="14400" y="19145"/>
                </a:cubicBezTo>
                <a:cubicBezTo>
                  <a:pt x="14400" y="18874"/>
                  <a:pt x="14132" y="18655"/>
                  <a:pt x="13800" y="18655"/>
                </a:cubicBezTo>
                <a:moveTo>
                  <a:pt x="10200" y="15709"/>
                </a:moveTo>
                <a:cubicBezTo>
                  <a:pt x="9868" y="15709"/>
                  <a:pt x="9600" y="15490"/>
                  <a:pt x="9600" y="15218"/>
                </a:cubicBezTo>
                <a:cubicBezTo>
                  <a:pt x="9600" y="14947"/>
                  <a:pt x="9868" y="14727"/>
                  <a:pt x="10200" y="14727"/>
                </a:cubicBezTo>
                <a:cubicBezTo>
                  <a:pt x="10532" y="14727"/>
                  <a:pt x="10800" y="14947"/>
                  <a:pt x="10800" y="15218"/>
                </a:cubicBezTo>
                <a:cubicBezTo>
                  <a:pt x="10800" y="15490"/>
                  <a:pt x="10532" y="15709"/>
                  <a:pt x="10200" y="15709"/>
                </a:cubicBezTo>
                <a:moveTo>
                  <a:pt x="10200" y="13745"/>
                </a:moveTo>
                <a:cubicBezTo>
                  <a:pt x="9206" y="13745"/>
                  <a:pt x="8400" y="14405"/>
                  <a:pt x="8400" y="15218"/>
                </a:cubicBezTo>
                <a:cubicBezTo>
                  <a:pt x="8400" y="16031"/>
                  <a:pt x="9206" y="16691"/>
                  <a:pt x="10200" y="16691"/>
                </a:cubicBezTo>
                <a:cubicBezTo>
                  <a:pt x="11194" y="16691"/>
                  <a:pt x="12000" y="16031"/>
                  <a:pt x="12000" y="15218"/>
                </a:cubicBezTo>
                <a:cubicBezTo>
                  <a:pt x="12000" y="14405"/>
                  <a:pt x="11194" y="13745"/>
                  <a:pt x="10200" y="13745"/>
                </a:cubicBezTo>
                <a:moveTo>
                  <a:pt x="15600" y="13745"/>
                </a:moveTo>
                <a:cubicBezTo>
                  <a:pt x="14938" y="13745"/>
                  <a:pt x="14400" y="14186"/>
                  <a:pt x="14400" y="14727"/>
                </a:cubicBezTo>
                <a:cubicBezTo>
                  <a:pt x="14400" y="15269"/>
                  <a:pt x="14938" y="15709"/>
                  <a:pt x="15600" y="15709"/>
                </a:cubicBezTo>
                <a:cubicBezTo>
                  <a:pt x="16262" y="15709"/>
                  <a:pt x="16800" y="15269"/>
                  <a:pt x="16800" y="14727"/>
                </a:cubicBezTo>
                <a:cubicBezTo>
                  <a:pt x="16800" y="14186"/>
                  <a:pt x="16262" y="13745"/>
                  <a:pt x="15600" y="13745"/>
                </a:cubicBezTo>
                <a:moveTo>
                  <a:pt x="14400" y="20618"/>
                </a:moveTo>
                <a:lnTo>
                  <a:pt x="7200" y="20618"/>
                </a:lnTo>
                <a:cubicBezTo>
                  <a:pt x="3892" y="20618"/>
                  <a:pt x="1200" y="18416"/>
                  <a:pt x="1200" y="15709"/>
                </a:cubicBezTo>
                <a:cubicBezTo>
                  <a:pt x="1200" y="13123"/>
                  <a:pt x="2182" y="11620"/>
                  <a:pt x="3320" y="9880"/>
                </a:cubicBezTo>
                <a:cubicBezTo>
                  <a:pt x="3477" y="9639"/>
                  <a:pt x="3636" y="9392"/>
                  <a:pt x="3797" y="9140"/>
                </a:cubicBezTo>
                <a:cubicBezTo>
                  <a:pt x="3905" y="9093"/>
                  <a:pt x="6420" y="8038"/>
                  <a:pt x="9814" y="9625"/>
                </a:cubicBezTo>
                <a:cubicBezTo>
                  <a:pt x="10959" y="10160"/>
                  <a:pt x="12064" y="10360"/>
                  <a:pt x="13079" y="10360"/>
                </a:cubicBezTo>
                <a:cubicBezTo>
                  <a:pt x="15152" y="10360"/>
                  <a:pt x="16846" y="9523"/>
                  <a:pt x="17711" y="8991"/>
                </a:cubicBezTo>
                <a:cubicBezTo>
                  <a:pt x="17902" y="9295"/>
                  <a:pt x="18093" y="9592"/>
                  <a:pt x="18280" y="9880"/>
                </a:cubicBezTo>
                <a:cubicBezTo>
                  <a:pt x="19418" y="11620"/>
                  <a:pt x="20400" y="13123"/>
                  <a:pt x="20400" y="15709"/>
                </a:cubicBezTo>
                <a:cubicBezTo>
                  <a:pt x="20400" y="18416"/>
                  <a:pt x="17708" y="20618"/>
                  <a:pt x="14400" y="20618"/>
                </a:cubicBezTo>
                <a:moveTo>
                  <a:pt x="5967" y="2945"/>
                </a:moveTo>
                <a:lnTo>
                  <a:pt x="15633" y="2945"/>
                </a:lnTo>
                <a:cubicBezTo>
                  <a:pt x="15782" y="5133"/>
                  <a:pt x="16425" y="6735"/>
                  <a:pt x="17180" y="8090"/>
                </a:cubicBezTo>
                <a:cubicBezTo>
                  <a:pt x="16281" y="8690"/>
                  <a:pt x="13509" y="10220"/>
                  <a:pt x="10410" y="8772"/>
                </a:cubicBezTo>
                <a:cubicBezTo>
                  <a:pt x="7921" y="7609"/>
                  <a:pt x="5800" y="7679"/>
                  <a:pt x="4520" y="7912"/>
                </a:cubicBezTo>
                <a:cubicBezTo>
                  <a:pt x="5231" y="6594"/>
                  <a:pt x="5824" y="5037"/>
                  <a:pt x="5967" y="2945"/>
                </a:cubicBezTo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43" y="2945"/>
                </a:move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757" y="2945"/>
                </a:lnTo>
                <a:cubicBezTo>
                  <a:pt x="4322" y="8937"/>
                  <a:pt x="0" y="10114"/>
                  <a:pt x="0" y="15709"/>
                </a:cubicBezTo>
                <a:cubicBezTo>
                  <a:pt x="0" y="18962"/>
                  <a:pt x="3224" y="21600"/>
                  <a:pt x="7200" y="21600"/>
                </a:cubicBezTo>
                <a:lnTo>
                  <a:pt x="14400" y="21600"/>
                </a:lnTo>
                <a:cubicBezTo>
                  <a:pt x="18376" y="21600"/>
                  <a:pt x="21600" y="18962"/>
                  <a:pt x="21600" y="15709"/>
                </a:cubicBezTo>
                <a:cubicBezTo>
                  <a:pt x="21600" y="10114"/>
                  <a:pt x="17278" y="8937"/>
                  <a:pt x="16843" y="2945"/>
                </a:cubicBezTo>
                <a:moveTo>
                  <a:pt x="17400" y="11782"/>
                </a:moveTo>
                <a:cubicBezTo>
                  <a:pt x="17068" y="11782"/>
                  <a:pt x="16800" y="12001"/>
                  <a:pt x="16800" y="12273"/>
                </a:cubicBezTo>
                <a:cubicBezTo>
                  <a:pt x="16800" y="12544"/>
                  <a:pt x="17068" y="12764"/>
                  <a:pt x="17400" y="12764"/>
                </a:cubicBezTo>
                <a:cubicBezTo>
                  <a:pt x="17732" y="12764"/>
                  <a:pt x="18000" y="12544"/>
                  <a:pt x="18000" y="12273"/>
                </a:cubicBezTo>
                <a:cubicBezTo>
                  <a:pt x="18000" y="12001"/>
                  <a:pt x="17732" y="11782"/>
                  <a:pt x="17400" y="11782"/>
                </a:cubicBezTo>
                <a:moveTo>
                  <a:pt x="6000" y="10800"/>
                </a:moveTo>
                <a:cubicBezTo>
                  <a:pt x="5338" y="10800"/>
                  <a:pt x="4800" y="11240"/>
                  <a:pt x="4800" y="11782"/>
                </a:cubicBezTo>
                <a:cubicBezTo>
                  <a:pt x="4800" y="12324"/>
                  <a:pt x="5338" y="12764"/>
                  <a:pt x="6000" y="12764"/>
                </a:cubicBezTo>
                <a:cubicBezTo>
                  <a:pt x="6662" y="12764"/>
                  <a:pt x="7200" y="12324"/>
                  <a:pt x="7200" y="11782"/>
                </a:cubicBezTo>
                <a:cubicBezTo>
                  <a:pt x="7200" y="11240"/>
                  <a:pt x="6662" y="10800"/>
                  <a:pt x="6000" y="10800"/>
                </a:cubicBezTo>
                <a:moveTo>
                  <a:pt x="5400" y="16691"/>
                </a:moveTo>
                <a:cubicBezTo>
                  <a:pt x="5068" y="16691"/>
                  <a:pt x="4800" y="16910"/>
                  <a:pt x="4800" y="17182"/>
                </a:cubicBezTo>
                <a:cubicBezTo>
                  <a:pt x="4800" y="17453"/>
                  <a:pt x="5068" y="17673"/>
                  <a:pt x="5400" y="17673"/>
                </a:cubicBezTo>
                <a:cubicBezTo>
                  <a:pt x="5732" y="17673"/>
                  <a:pt x="6000" y="17453"/>
                  <a:pt x="6000" y="17182"/>
                </a:cubicBezTo>
                <a:cubicBezTo>
                  <a:pt x="6000" y="16910"/>
                  <a:pt x="5732" y="16691"/>
                  <a:pt x="5400" y="166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0" name="Shape 2591">
            <a:extLst>
              <a:ext uri="{FF2B5EF4-FFF2-40B4-BE49-F238E27FC236}">
                <a16:creationId xmlns:a16="http://schemas.microsoft.com/office/drawing/2014/main" id="{792EF81B-A625-4ADE-9996-89A3C4069445}"/>
              </a:ext>
            </a:extLst>
          </p:cNvPr>
          <p:cNvSpPr>
            <a:spLocks noChangeAspect="1"/>
          </p:cNvSpPr>
          <p:nvPr/>
        </p:nvSpPr>
        <p:spPr>
          <a:xfrm>
            <a:off x="9346699" y="939710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1802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12926B0F-8201-4605-B198-39055EC39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4651" y="4963490"/>
            <a:ext cx="4063" cy="4063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60" cap="flat">
            <a:solidFill>
              <a:srgbClr val="48C5B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E6EFC850-AA7D-4202-B989-1F228D361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5259" y="2756546"/>
            <a:ext cx="4066" cy="406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60" cap="flat">
            <a:solidFill>
              <a:srgbClr val="3F1C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8469C592-019C-4805-80A3-67DC15A70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0281" y="2756546"/>
            <a:ext cx="4066" cy="406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60" cap="flat">
            <a:solidFill>
              <a:srgbClr val="3F1C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D3AC0A66-3C49-49D0-9259-7DA202CF9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527" y="4004303"/>
            <a:ext cx="4063" cy="4063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60" cap="flat">
            <a:solidFill>
              <a:srgbClr val="3F1C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9497C1AA-7274-40C0-8940-5B271C328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4651" y="10604807"/>
            <a:ext cx="4063" cy="4063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60" cap="flat">
            <a:solidFill>
              <a:srgbClr val="E1582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65523966-17D9-4EA2-9E6F-09674F4B6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5259" y="12795490"/>
            <a:ext cx="4066" cy="406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60" cap="flat">
            <a:solidFill>
              <a:srgbClr val="D5BC3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7112A42B-E9D6-4496-91FE-F47BCECCA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0281" y="12795490"/>
            <a:ext cx="4066" cy="406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60" cap="flat">
            <a:solidFill>
              <a:srgbClr val="D5BC3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94AAE7E6-2CCB-44FB-86B1-7DB60B172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0849" y="7776019"/>
            <a:ext cx="4063" cy="4063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60" cap="flat">
            <a:solidFill>
              <a:srgbClr val="E24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8D5FBE7A-5CFC-4066-8B3F-5FF9E0B60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8859" y="4865945"/>
            <a:ext cx="1414394" cy="1418457"/>
          </a:xfrm>
          <a:custGeom>
            <a:avLst/>
            <a:gdLst>
              <a:gd name="T0" fmla="*/ 2147483646 w 1536"/>
              <a:gd name="T1" fmla="*/ 2147483646 h 1538"/>
              <a:gd name="T2" fmla="*/ 0 w 1536"/>
              <a:gd name="T3" fmla="*/ 2147483646 h 1538"/>
              <a:gd name="T4" fmla="*/ 0 w 1536"/>
              <a:gd name="T5" fmla="*/ 0 h 1538"/>
              <a:gd name="T6" fmla="*/ 2147483646 w 1536"/>
              <a:gd name="T7" fmla="*/ 0 h 1538"/>
              <a:gd name="T8" fmla="*/ 2147483646 w 1536"/>
              <a:gd name="T9" fmla="*/ 2147483646 h 1538"/>
              <a:gd name="T10" fmla="*/ 2147483646 w 1536"/>
              <a:gd name="T11" fmla="*/ 2147483646 h 1538"/>
              <a:gd name="T12" fmla="*/ 2147483646 w 1536"/>
              <a:gd name="T13" fmla="*/ 2147483646 h 1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536" h="1538">
                <a:moveTo>
                  <a:pt x="1038" y="1537"/>
                </a:moveTo>
                <a:lnTo>
                  <a:pt x="0" y="1537"/>
                </a:lnTo>
                <a:lnTo>
                  <a:pt x="0" y="0"/>
                </a:lnTo>
                <a:lnTo>
                  <a:pt x="1535" y="0"/>
                </a:lnTo>
                <a:lnTo>
                  <a:pt x="1535" y="1040"/>
                </a:lnTo>
                <a:cubicBezTo>
                  <a:pt x="1535" y="1314"/>
                  <a:pt x="1313" y="1537"/>
                  <a:pt x="1038" y="153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29">
            <a:extLst>
              <a:ext uri="{FF2B5EF4-FFF2-40B4-BE49-F238E27FC236}">
                <a16:creationId xmlns:a16="http://schemas.microsoft.com/office/drawing/2014/main" id="{665F020F-5A8C-4D37-9876-6433CDED0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8859" y="9275763"/>
            <a:ext cx="1414394" cy="1418459"/>
          </a:xfrm>
          <a:custGeom>
            <a:avLst/>
            <a:gdLst>
              <a:gd name="T0" fmla="*/ 2147483646 w 1536"/>
              <a:gd name="T1" fmla="*/ 2147483646 h 1537"/>
              <a:gd name="T2" fmla="*/ 0 w 1536"/>
              <a:gd name="T3" fmla="*/ 2147483646 h 1537"/>
              <a:gd name="T4" fmla="*/ 0 w 1536"/>
              <a:gd name="T5" fmla="*/ 0 h 1537"/>
              <a:gd name="T6" fmla="*/ 2147483646 w 1536"/>
              <a:gd name="T7" fmla="*/ 0 h 1537"/>
              <a:gd name="T8" fmla="*/ 2147483646 w 1536"/>
              <a:gd name="T9" fmla="*/ 2147483646 h 1537"/>
              <a:gd name="T10" fmla="*/ 2147483646 w 1536"/>
              <a:gd name="T11" fmla="*/ 2147483646 h 1537"/>
              <a:gd name="T12" fmla="*/ 2147483646 w 1536"/>
              <a:gd name="T13" fmla="*/ 2147483646 h 15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536" h="1537">
                <a:moveTo>
                  <a:pt x="1038" y="1536"/>
                </a:moveTo>
                <a:lnTo>
                  <a:pt x="0" y="1536"/>
                </a:lnTo>
                <a:lnTo>
                  <a:pt x="0" y="0"/>
                </a:lnTo>
                <a:lnTo>
                  <a:pt x="1535" y="0"/>
                </a:lnTo>
                <a:lnTo>
                  <a:pt x="1535" y="1039"/>
                </a:lnTo>
                <a:cubicBezTo>
                  <a:pt x="1535" y="1314"/>
                  <a:pt x="1313" y="1536"/>
                  <a:pt x="1038" y="15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59">
            <a:extLst>
              <a:ext uri="{FF2B5EF4-FFF2-40B4-BE49-F238E27FC236}">
                <a16:creationId xmlns:a16="http://schemas.microsoft.com/office/drawing/2014/main" id="{20C90403-A856-4E11-961A-1F8617C3F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539" y="7751633"/>
            <a:ext cx="455207" cy="2052495"/>
          </a:xfrm>
          <a:custGeom>
            <a:avLst/>
            <a:gdLst>
              <a:gd name="T0" fmla="*/ 2147483646 w 494"/>
              <a:gd name="T1" fmla="*/ 0 h 2228"/>
              <a:gd name="T2" fmla="*/ 2147483646 w 494"/>
              <a:gd name="T3" fmla="*/ 0 h 2228"/>
              <a:gd name="T4" fmla="*/ 0 w 494"/>
              <a:gd name="T5" fmla="*/ 2147483646 h 222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94" h="2228">
                <a:moveTo>
                  <a:pt x="493" y="0"/>
                </a:moveTo>
                <a:lnTo>
                  <a:pt x="493" y="0"/>
                </a:lnTo>
                <a:cubicBezTo>
                  <a:pt x="493" y="761"/>
                  <a:pt x="329" y="1523"/>
                  <a:pt x="0" y="2227"/>
                </a:cubicBezTo>
              </a:path>
            </a:pathLst>
          </a:custGeom>
          <a:noFill/>
          <a:ln w="3168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60">
            <a:extLst>
              <a:ext uri="{FF2B5EF4-FFF2-40B4-BE49-F238E27FC236}">
                <a16:creationId xmlns:a16="http://schemas.microsoft.com/office/drawing/2014/main" id="{C7A266F8-9554-400E-8682-9A2CB7683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6270" y="9804129"/>
            <a:ext cx="1280269" cy="1670449"/>
          </a:xfrm>
          <a:custGeom>
            <a:avLst/>
            <a:gdLst>
              <a:gd name="T0" fmla="*/ 0 w 1390"/>
              <a:gd name="T1" fmla="*/ 2147483646 h 1811"/>
              <a:gd name="T2" fmla="*/ 0 w 1390"/>
              <a:gd name="T3" fmla="*/ 2147483646 h 1811"/>
              <a:gd name="T4" fmla="*/ 2147483646 w 1390"/>
              <a:gd name="T5" fmla="*/ 2147483646 h 1811"/>
              <a:gd name="T6" fmla="*/ 2147483646 w 1390"/>
              <a:gd name="T7" fmla="*/ 2147483646 h 1811"/>
              <a:gd name="T8" fmla="*/ 2147483646 w 1390"/>
              <a:gd name="T9" fmla="*/ 0 h 18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0" h="1811">
                <a:moveTo>
                  <a:pt x="0" y="1810"/>
                </a:moveTo>
                <a:lnTo>
                  <a:pt x="0" y="1810"/>
                </a:lnTo>
                <a:cubicBezTo>
                  <a:pt x="117" y="1712"/>
                  <a:pt x="230" y="1609"/>
                  <a:pt x="339" y="1499"/>
                </a:cubicBezTo>
                <a:cubicBezTo>
                  <a:pt x="787" y="1052"/>
                  <a:pt x="1137" y="543"/>
                  <a:pt x="1389" y="0"/>
                </a:cubicBezTo>
              </a:path>
            </a:pathLst>
          </a:custGeom>
          <a:noFill/>
          <a:ln w="3168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61">
            <a:extLst>
              <a:ext uri="{FF2B5EF4-FFF2-40B4-BE49-F238E27FC236}">
                <a16:creationId xmlns:a16="http://schemas.microsoft.com/office/drawing/2014/main" id="{349BCDD1-EB07-4437-B4A2-DE9628902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6270" y="4028689"/>
            <a:ext cx="1280269" cy="1670446"/>
          </a:xfrm>
          <a:custGeom>
            <a:avLst/>
            <a:gdLst>
              <a:gd name="T0" fmla="*/ 0 w 1390"/>
              <a:gd name="T1" fmla="*/ 0 h 1811"/>
              <a:gd name="T2" fmla="*/ 0 w 1390"/>
              <a:gd name="T3" fmla="*/ 0 h 1811"/>
              <a:gd name="T4" fmla="*/ 2147483646 w 1390"/>
              <a:gd name="T5" fmla="*/ 2147483646 h 1811"/>
              <a:gd name="T6" fmla="*/ 2147483646 w 1390"/>
              <a:gd name="T7" fmla="*/ 2147483646 h 1811"/>
              <a:gd name="T8" fmla="*/ 2147483646 w 1390"/>
              <a:gd name="T9" fmla="*/ 2147483646 h 18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0" h="1811">
                <a:moveTo>
                  <a:pt x="0" y="0"/>
                </a:moveTo>
                <a:lnTo>
                  <a:pt x="0" y="0"/>
                </a:lnTo>
                <a:cubicBezTo>
                  <a:pt x="117" y="98"/>
                  <a:pt x="230" y="201"/>
                  <a:pt x="339" y="311"/>
                </a:cubicBezTo>
                <a:cubicBezTo>
                  <a:pt x="787" y="758"/>
                  <a:pt x="1137" y="1267"/>
                  <a:pt x="1389" y="1810"/>
                </a:cubicBezTo>
              </a:path>
            </a:pathLst>
          </a:custGeom>
          <a:noFill/>
          <a:ln w="3168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62">
            <a:extLst>
              <a:ext uri="{FF2B5EF4-FFF2-40B4-BE49-F238E27FC236}">
                <a16:creationId xmlns:a16="http://schemas.microsoft.com/office/drawing/2014/main" id="{01611773-7878-466D-B77E-AC5B6FEFC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539" y="5699136"/>
            <a:ext cx="455207" cy="2052498"/>
          </a:xfrm>
          <a:custGeom>
            <a:avLst/>
            <a:gdLst>
              <a:gd name="T0" fmla="*/ 0 w 494"/>
              <a:gd name="T1" fmla="*/ 0 h 2229"/>
              <a:gd name="T2" fmla="*/ 0 w 494"/>
              <a:gd name="T3" fmla="*/ 0 h 2229"/>
              <a:gd name="T4" fmla="*/ 2147483646 w 494"/>
              <a:gd name="T5" fmla="*/ 2147483646 h 222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94" h="2229">
                <a:moveTo>
                  <a:pt x="0" y="0"/>
                </a:moveTo>
                <a:lnTo>
                  <a:pt x="0" y="0"/>
                </a:lnTo>
                <a:cubicBezTo>
                  <a:pt x="329" y="704"/>
                  <a:pt x="493" y="1466"/>
                  <a:pt x="493" y="2228"/>
                </a:cubicBezTo>
              </a:path>
            </a:pathLst>
          </a:custGeom>
          <a:noFill/>
          <a:ln w="3168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Elipse 52">
            <a:extLst>
              <a:ext uri="{FF2B5EF4-FFF2-40B4-BE49-F238E27FC236}">
                <a16:creationId xmlns:a16="http://schemas.microsoft.com/office/drawing/2014/main" id="{89DBC95E-6447-4F4B-B8A2-1A4D6DE132B9}"/>
              </a:ext>
            </a:extLst>
          </p:cNvPr>
          <p:cNvSpPr/>
          <p:nvPr/>
        </p:nvSpPr>
        <p:spPr>
          <a:xfrm>
            <a:off x="2047791" y="3581903"/>
            <a:ext cx="914400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64">
            <a:extLst>
              <a:ext uri="{FF2B5EF4-FFF2-40B4-BE49-F238E27FC236}">
                <a16:creationId xmlns:a16="http://schemas.microsoft.com/office/drawing/2014/main" id="{D82D78F8-9A62-4D23-960B-214AD04BF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6582" y="3759688"/>
            <a:ext cx="556817" cy="556817"/>
          </a:xfrm>
          <a:custGeom>
            <a:avLst/>
            <a:gdLst>
              <a:gd name="T0" fmla="*/ 2147483646 w 602"/>
              <a:gd name="T1" fmla="*/ 2147483646 h 602"/>
              <a:gd name="T2" fmla="*/ 2147483646 w 602"/>
              <a:gd name="T3" fmla="*/ 2147483646 h 602"/>
              <a:gd name="T4" fmla="*/ 2147483646 w 602"/>
              <a:gd name="T5" fmla="*/ 2147483646 h 602"/>
              <a:gd name="T6" fmla="*/ 2147483646 w 602"/>
              <a:gd name="T7" fmla="*/ 2147483646 h 602"/>
              <a:gd name="T8" fmla="*/ 0 w 602"/>
              <a:gd name="T9" fmla="*/ 2147483646 h 602"/>
              <a:gd name="T10" fmla="*/ 0 w 602"/>
              <a:gd name="T11" fmla="*/ 2147483646 h 602"/>
              <a:gd name="T12" fmla="*/ 2147483646 w 602"/>
              <a:gd name="T13" fmla="*/ 0 h 602"/>
              <a:gd name="T14" fmla="*/ 2147483646 w 602"/>
              <a:gd name="T15" fmla="*/ 0 h 602"/>
              <a:gd name="T16" fmla="*/ 2147483646 w 602"/>
              <a:gd name="T17" fmla="*/ 2147483646 h 60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02" h="602">
                <a:moveTo>
                  <a:pt x="601" y="300"/>
                </a:moveTo>
                <a:lnTo>
                  <a:pt x="601" y="300"/>
                </a:lnTo>
                <a:cubicBezTo>
                  <a:pt x="601" y="467"/>
                  <a:pt x="467" y="601"/>
                  <a:pt x="300" y="601"/>
                </a:cubicBezTo>
                <a:cubicBezTo>
                  <a:pt x="135" y="601"/>
                  <a:pt x="0" y="467"/>
                  <a:pt x="0" y="300"/>
                </a:cubicBezTo>
                <a:cubicBezTo>
                  <a:pt x="0" y="135"/>
                  <a:pt x="135" y="0"/>
                  <a:pt x="300" y="0"/>
                </a:cubicBezTo>
                <a:cubicBezTo>
                  <a:pt x="467" y="0"/>
                  <a:pt x="601" y="135"/>
                  <a:pt x="601" y="30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5328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AC5053B9-0117-47BB-B94F-2CC11A64226F}"/>
              </a:ext>
            </a:extLst>
          </p:cNvPr>
          <p:cNvSpPr/>
          <p:nvPr/>
        </p:nvSpPr>
        <p:spPr>
          <a:xfrm>
            <a:off x="3382983" y="5270389"/>
            <a:ext cx="914400" cy="914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64">
            <a:extLst>
              <a:ext uri="{FF2B5EF4-FFF2-40B4-BE49-F238E27FC236}">
                <a16:creationId xmlns:a16="http://schemas.microsoft.com/office/drawing/2014/main" id="{5DEB8876-A186-42FB-B0E2-E8A4300E9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1774" y="5448174"/>
            <a:ext cx="556817" cy="556817"/>
          </a:xfrm>
          <a:custGeom>
            <a:avLst/>
            <a:gdLst>
              <a:gd name="T0" fmla="*/ 2147483646 w 602"/>
              <a:gd name="T1" fmla="*/ 2147483646 h 602"/>
              <a:gd name="T2" fmla="*/ 2147483646 w 602"/>
              <a:gd name="T3" fmla="*/ 2147483646 h 602"/>
              <a:gd name="T4" fmla="*/ 2147483646 w 602"/>
              <a:gd name="T5" fmla="*/ 2147483646 h 602"/>
              <a:gd name="T6" fmla="*/ 2147483646 w 602"/>
              <a:gd name="T7" fmla="*/ 2147483646 h 602"/>
              <a:gd name="T8" fmla="*/ 0 w 602"/>
              <a:gd name="T9" fmla="*/ 2147483646 h 602"/>
              <a:gd name="T10" fmla="*/ 0 w 602"/>
              <a:gd name="T11" fmla="*/ 2147483646 h 602"/>
              <a:gd name="T12" fmla="*/ 2147483646 w 602"/>
              <a:gd name="T13" fmla="*/ 0 h 602"/>
              <a:gd name="T14" fmla="*/ 2147483646 w 602"/>
              <a:gd name="T15" fmla="*/ 0 h 602"/>
              <a:gd name="T16" fmla="*/ 2147483646 w 602"/>
              <a:gd name="T17" fmla="*/ 2147483646 h 60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02" h="602">
                <a:moveTo>
                  <a:pt x="601" y="300"/>
                </a:moveTo>
                <a:lnTo>
                  <a:pt x="601" y="300"/>
                </a:lnTo>
                <a:cubicBezTo>
                  <a:pt x="601" y="467"/>
                  <a:pt x="467" y="601"/>
                  <a:pt x="300" y="601"/>
                </a:cubicBezTo>
                <a:cubicBezTo>
                  <a:pt x="135" y="601"/>
                  <a:pt x="0" y="467"/>
                  <a:pt x="0" y="300"/>
                </a:cubicBezTo>
                <a:cubicBezTo>
                  <a:pt x="0" y="135"/>
                  <a:pt x="135" y="0"/>
                  <a:pt x="300" y="0"/>
                </a:cubicBezTo>
                <a:cubicBezTo>
                  <a:pt x="467" y="0"/>
                  <a:pt x="601" y="135"/>
                  <a:pt x="601" y="30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5328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Elipse 58">
            <a:extLst>
              <a:ext uri="{FF2B5EF4-FFF2-40B4-BE49-F238E27FC236}">
                <a16:creationId xmlns:a16="http://schemas.microsoft.com/office/drawing/2014/main" id="{1EA2E4F1-7059-4C89-AE2E-8DE0F195F151}"/>
              </a:ext>
            </a:extLst>
          </p:cNvPr>
          <p:cNvSpPr/>
          <p:nvPr/>
        </p:nvSpPr>
        <p:spPr>
          <a:xfrm>
            <a:off x="3840184" y="7322883"/>
            <a:ext cx="914400" cy="914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64">
            <a:extLst>
              <a:ext uri="{FF2B5EF4-FFF2-40B4-BE49-F238E27FC236}">
                <a16:creationId xmlns:a16="http://schemas.microsoft.com/office/drawing/2014/main" id="{8814211C-7764-404A-B764-A95D0E89A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8975" y="7500668"/>
            <a:ext cx="556817" cy="556817"/>
          </a:xfrm>
          <a:custGeom>
            <a:avLst/>
            <a:gdLst>
              <a:gd name="T0" fmla="*/ 2147483646 w 602"/>
              <a:gd name="T1" fmla="*/ 2147483646 h 602"/>
              <a:gd name="T2" fmla="*/ 2147483646 w 602"/>
              <a:gd name="T3" fmla="*/ 2147483646 h 602"/>
              <a:gd name="T4" fmla="*/ 2147483646 w 602"/>
              <a:gd name="T5" fmla="*/ 2147483646 h 602"/>
              <a:gd name="T6" fmla="*/ 2147483646 w 602"/>
              <a:gd name="T7" fmla="*/ 2147483646 h 602"/>
              <a:gd name="T8" fmla="*/ 0 w 602"/>
              <a:gd name="T9" fmla="*/ 2147483646 h 602"/>
              <a:gd name="T10" fmla="*/ 0 w 602"/>
              <a:gd name="T11" fmla="*/ 2147483646 h 602"/>
              <a:gd name="T12" fmla="*/ 2147483646 w 602"/>
              <a:gd name="T13" fmla="*/ 0 h 602"/>
              <a:gd name="T14" fmla="*/ 2147483646 w 602"/>
              <a:gd name="T15" fmla="*/ 0 h 602"/>
              <a:gd name="T16" fmla="*/ 2147483646 w 602"/>
              <a:gd name="T17" fmla="*/ 2147483646 h 60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02" h="602">
                <a:moveTo>
                  <a:pt x="601" y="300"/>
                </a:moveTo>
                <a:lnTo>
                  <a:pt x="601" y="300"/>
                </a:lnTo>
                <a:cubicBezTo>
                  <a:pt x="601" y="467"/>
                  <a:pt x="467" y="601"/>
                  <a:pt x="300" y="601"/>
                </a:cubicBezTo>
                <a:cubicBezTo>
                  <a:pt x="135" y="601"/>
                  <a:pt x="0" y="467"/>
                  <a:pt x="0" y="300"/>
                </a:cubicBezTo>
                <a:cubicBezTo>
                  <a:pt x="0" y="135"/>
                  <a:pt x="135" y="0"/>
                  <a:pt x="300" y="0"/>
                </a:cubicBezTo>
                <a:cubicBezTo>
                  <a:pt x="467" y="0"/>
                  <a:pt x="601" y="135"/>
                  <a:pt x="601" y="30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5328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Elipse 61">
            <a:extLst>
              <a:ext uri="{FF2B5EF4-FFF2-40B4-BE49-F238E27FC236}">
                <a16:creationId xmlns:a16="http://schemas.microsoft.com/office/drawing/2014/main" id="{BF75BDAC-DCF2-4503-BF4E-D89454018123}"/>
              </a:ext>
            </a:extLst>
          </p:cNvPr>
          <p:cNvSpPr/>
          <p:nvPr/>
        </p:nvSpPr>
        <p:spPr>
          <a:xfrm>
            <a:off x="3382984" y="9379460"/>
            <a:ext cx="914400" cy="914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4">
            <a:extLst>
              <a:ext uri="{FF2B5EF4-FFF2-40B4-BE49-F238E27FC236}">
                <a16:creationId xmlns:a16="http://schemas.microsoft.com/office/drawing/2014/main" id="{32261737-DB7F-4AD7-A12F-8A98DF68D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1775" y="9557245"/>
            <a:ext cx="556817" cy="556817"/>
          </a:xfrm>
          <a:custGeom>
            <a:avLst/>
            <a:gdLst>
              <a:gd name="T0" fmla="*/ 2147483646 w 602"/>
              <a:gd name="T1" fmla="*/ 2147483646 h 602"/>
              <a:gd name="T2" fmla="*/ 2147483646 w 602"/>
              <a:gd name="T3" fmla="*/ 2147483646 h 602"/>
              <a:gd name="T4" fmla="*/ 2147483646 w 602"/>
              <a:gd name="T5" fmla="*/ 2147483646 h 602"/>
              <a:gd name="T6" fmla="*/ 2147483646 w 602"/>
              <a:gd name="T7" fmla="*/ 2147483646 h 602"/>
              <a:gd name="T8" fmla="*/ 0 w 602"/>
              <a:gd name="T9" fmla="*/ 2147483646 h 602"/>
              <a:gd name="T10" fmla="*/ 0 w 602"/>
              <a:gd name="T11" fmla="*/ 2147483646 h 602"/>
              <a:gd name="T12" fmla="*/ 2147483646 w 602"/>
              <a:gd name="T13" fmla="*/ 0 h 602"/>
              <a:gd name="T14" fmla="*/ 2147483646 w 602"/>
              <a:gd name="T15" fmla="*/ 0 h 602"/>
              <a:gd name="T16" fmla="*/ 2147483646 w 602"/>
              <a:gd name="T17" fmla="*/ 2147483646 h 60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02" h="602">
                <a:moveTo>
                  <a:pt x="601" y="300"/>
                </a:moveTo>
                <a:lnTo>
                  <a:pt x="601" y="300"/>
                </a:lnTo>
                <a:cubicBezTo>
                  <a:pt x="601" y="467"/>
                  <a:pt x="467" y="601"/>
                  <a:pt x="300" y="601"/>
                </a:cubicBezTo>
                <a:cubicBezTo>
                  <a:pt x="135" y="601"/>
                  <a:pt x="0" y="467"/>
                  <a:pt x="0" y="300"/>
                </a:cubicBezTo>
                <a:cubicBezTo>
                  <a:pt x="0" y="135"/>
                  <a:pt x="135" y="0"/>
                  <a:pt x="300" y="0"/>
                </a:cubicBezTo>
                <a:cubicBezTo>
                  <a:pt x="467" y="0"/>
                  <a:pt x="601" y="135"/>
                  <a:pt x="601" y="30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5328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067BF397-05EB-4CDE-8CF8-71E68601903B}"/>
              </a:ext>
            </a:extLst>
          </p:cNvPr>
          <p:cNvSpPr/>
          <p:nvPr/>
        </p:nvSpPr>
        <p:spPr>
          <a:xfrm>
            <a:off x="2047790" y="10959982"/>
            <a:ext cx="914400" cy="914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4">
            <a:extLst>
              <a:ext uri="{FF2B5EF4-FFF2-40B4-BE49-F238E27FC236}">
                <a16:creationId xmlns:a16="http://schemas.microsoft.com/office/drawing/2014/main" id="{9E55B541-25CF-4EC4-8B8B-4F0B7C972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6581" y="11137767"/>
            <a:ext cx="556817" cy="556817"/>
          </a:xfrm>
          <a:custGeom>
            <a:avLst/>
            <a:gdLst>
              <a:gd name="T0" fmla="*/ 2147483646 w 602"/>
              <a:gd name="T1" fmla="*/ 2147483646 h 602"/>
              <a:gd name="T2" fmla="*/ 2147483646 w 602"/>
              <a:gd name="T3" fmla="*/ 2147483646 h 602"/>
              <a:gd name="T4" fmla="*/ 2147483646 w 602"/>
              <a:gd name="T5" fmla="*/ 2147483646 h 602"/>
              <a:gd name="T6" fmla="*/ 2147483646 w 602"/>
              <a:gd name="T7" fmla="*/ 2147483646 h 602"/>
              <a:gd name="T8" fmla="*/ 0 w 602"/>
              <a:gd name="T9" fmla="*/ 2147483646 h 602"/>
              <a:gd name="T10" fmla="*/ 0 w 602"/>
              <a:gd name="T11" fmla="*/ 2147483646 h 602"/>
              <a:gd name="T12" fmla="*/ 2147483646 w 602"/>
              <a:gd name="T13" fmla="*/ 0 h 602"/>
              <a:gd name="T14" fmla="*/ 2147483646 w 602"/>
              <a:gd name="T15" fmla="*/ 0 h 602"/>
              <a:gd name="T16" fmla="*/ 2147483646 w 602"/>
              <a:gd name="T17" fmla="*/ 2147483646 h 60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02" h="602">
                <a:moveTo>
                  <a:pt x="601" y="300"/>
                </a:moveTo>
                <a:lnTo>
                  <a:pt x="601" y="300"/>
                </a:lnTo>
                <a:cubicBezTo>
                  <a:pt x="601" y="467"/>
                  <a:pt x="467" y="601"/>
                  <a:pt x="300" y="601"/>
                </a:cubicBezTo>
                <a:cubicBezTo>
                  <a:pt x="135" y="601"/>
                  <a:pt x="0" y="467"/>
                  <a:pt x="0" y="300"/>
                </a:cubicBezTo>
                <a:cubicBezTo>
                  <a:pt x="0" y="135"/>
                  <a:pt x="135" y="0"/>
                  <a:pt x="300" y="0"/>
                </a:cubicBezTo>
                <a:cubicBezTo>
                  <a:pt x="467" y="0"/>
                  <a:pt x="601" y="135"/>
                  <a:pt x="601" y="30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5328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23">
            <a:extLst>
              <a:ext uri="{FF2B5EF4-FFF2-40B4-BE49-F238E27FC236}">
                <a16:creationId xmlns:a16="http://schemas.microsoft.com/office/drawing/2014/main" id="{540FC9A6-B14F-4BD3-A374-1C9597757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900" y="2665099"/>
            <a:ext cx="1414394" cy="1418457"/>
          </a:xfrm>
          <a:custGeom>
            <a:avLst/>
            <a:gdLst>
              <a:gd name="T0" fmla="*/ 2147483646 w 1536"/>
              <a:gd name="T1" fmla="*/ 2147483646 h 1538"/>
              <a:gd name="T2" fmla="*/ 0 w 1536"/>
              <a:gd name="T3" fmla="*/ 2147483646 h 1538"/>
              <a:gd name="T4" fmla="*/ 0 w 1536"/>
              <a:gd name="T5" fmla="*/ 0 h 1538"/>
              <a:gd name="T6" fmla="*/ 2147483646 w 1536"/>
              <a:gd name="T7" fmla="*/ 0 h 1538"/>
              <a:gd name="T8" fmla="*/ 2147483646 w 1536"/>
              <a:gd name="T9" fmla="*/ 2147483646 h 1538"/>
              <a:gd name="T10" fmla="*/ 2147483646 w 1536"/>
              <a:gd name="T11" fmla="*/ 2147483646 h 1538"/>
              <a:gd name="T12" fmla="*/ 2147483646 w 1536"/>
              <a:gd name="T13" fmla="*/ 2147483646 h 1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536" h="1538">
                <a:moveTo>
                  <a:pt x="1038" y="1537"/>
                </a:moveTo>
                <a:lnTo>
                  <a:pt x="0" y="1537"/>
                </a:lnTo>
                <a:lnTo>
                  <a:pt x="0" y="0"/>
                </a:lnTo>
                <a:lnTo>
                  <a:pt x="1535" y="0"/>
                </a:lnTo>
                <a:lnTo>
                  <a:pt x="1535" y="1040"/>
                </a:lnTo>
                <a:cubicBezTo>
                  <a:pt x="1535" y="1314"/>
                  <a:pt x="1313" y="1537"/>
                  <a:pt x="1038" y="153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23">
            <a:extLst>
              <a:ext uri="{FF2B5EF4-FFF2-40B4-BE49-F238E27FC236}">
                <a16:creationId xmlns:a16="http://schemas.microsoft.com/office/drawing/2014/main" id="{27B8C673-81D2-4CC0-A783-BA04FE400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4912" y="7068822"/>
            <a:ext cx="1414394" cy="1418457"/>
          </a:xfrm>
          <a:custGeom>
            <a:avLst/>
            <a:gdLst>
              <a:gd name="T0" fmla="*/ 2147483646 w 1536"/>
              <a:gd name="T1" fmla="*/ 2147483646 h 1538"/>
              <a:gd name="T2" fmla="*/ 0 w 1536"/>
              <a:gd name="T3" fmla="*/ 2147483646 h 1538"/>
              <a:gd name="T4" fmla="*/ 0 w 1536"/>
              <a:gd name="T5" fmla="*/ 0 h 1538"/>
              <a:gd name="T6" fmla="*/ 2147483646 w 1536"/>
              <a:gd name="T7" fmla="*/ 0 h 1538"/>
              <a:gd name="T8" fmla="*/ 2147483646 w 1536"/>
              <a:gd name="T9" fmla="*/ 2147483646 h 1538"/>
              <a:gd name="T10" fmla="*/ 2147483646 w 1536"/>
              <a:gd name="T11" fmla="*/ 2147483646 h 1538"/>
              <a:gd name="T12" fmla="*/ 2147483646 w 1536"/>
              <a:gd name="T13" fmla="*/ 2147483646 h 1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536" h="1538">
                <a:moveTo>
                  <a:pt x="1038" y="1537"/>
                </a:moveTo>
                <a:lnTo>
                  <a:pt x="0" y="1537"/>
                </a:lnTo>
                <a:lnTo>
                  <a:pt x="0" y="0"/>
                </a:lnTo>
                <a:lnTo>
                  <a:pt x="1535" y="0"/>
                </a:lnTo>
                <a:lnTo>
                  <a:pt x="1535" y="1040"/>
                </a:lnTo>
                <a:cubicBezTo>
                  <a:pt x="1535" y="1314"/>
                  <a:pt x="1313" y="1537"/>
                  <a:pt x="1038" y="153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23">
            <a:extLst>
              <a:ext uri="{FF2B5EF4-FFF2-40B4-BE49-F238E27FC236}">
                <a16:creationId xmlns:a16="http://schemas.microsoft.com/office/drawing/2014/main" id="{81327103-5966-4C57-AF5B-30367B579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900" y="11482706"/>
            <a:ext cx="1414394" cy="1418457"/>
          </a:xfrm>
          <a:custGeom>
            <a:avLst/>
            <a:gdLst>
              <a:gd name="T0" fmla="*/ 2147483646 w 1536"/>
              <a:gd name="T1" fmla="*/ 2147483646 h 1538"/>
              <a:gd name="T2" fmla="*/ 0 w 1536"/>
              <a:gd name="T3" fmla="*/ 2147483646 h 1538"/>
              <a:gd name="T4" fmla="*/ 0 w 1536"/>
              <a:gd name="T5" fmla="*/ 0 h 1538"/>
              <a:gd name="T6" fmla="*/ 2147483646 w 1536"/>
              <a:gd name="T7" fmla="*/ 0 h 1538"/>
              <a:gd name="T8" fmla="*/ 2147483646 w 1536"/>
              <a:gd name="T9" fmla="*/ 2147483646 h 1538"/>
              <a:gd name="T10" fmla="*/ 2147483646 w 1536"/>
              <a:gd name="T11" fmla="*/ 2147483646 h 1538"/>
              <a:gd name="T12" fmla="*/ 2147483646 w 1536"/>
              <a:gd name="T13" fmla="*/ 2147483646 h 1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536" h="1538">
                <a:moveTo>
                  <a:pt x="1038" y="1537"/>
                </a:moveTo>
                <a:lnTo>
                  <a:pt x="0" y="1537"/>
                </a:lnTo>
                <a:lnTo>
                  <a:pt x="0" y="0"/>
                </a:lnTo>
                <a:lnTo>
                  <a:pt x="1535" y="0"/>
                </a:lnTo>
                <a:lnTo>
                  <a:pt x="1535" y="1040"/>
                </a:lnTo>
                <a:cubicBezTo>
                  <a:pt x="1535" y="1314"/>
                  <a:pt x="1313" y="1537"/>
                  <a:pt x="1038" y="153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BA60C40D-F839-43C7-B28B-437EB1D96150}"/>
              </a:ext>
            </a:extLst>
          </p:cNvPr>
          <p:cNvSpPr txBox="1">
            <a:spLocks/>
          </p:cNvSpPr>
          <p:nvPr/>
        </p:nvSpPr>
        <p:spPr>
          <a:xfrm flipH="1">
            <a:off x="6186056" y="280362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86EB99C0-85F0-4550-B1CF-0499E852C704}"/>
              </a:ext>
            </a:extLst>
          </p:cNvPr>
          <p:cNvSpPr txBox="1">
            <a:spLocks/>
          </p:cNvSpPr>
          <p:nvPr/>
        </p:nvSpPr>
        <p:spPr>
          <a:xfrm flipH="1">
            <a:off x="7194015" y="500447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09EAB59F-37E6-414C-98A6-9E8C46459BAB}"/>
              </a:ext>
            </a:extLst>
          </p:cNvPr>
          <p:cNvSpPr txBox="1">
            <a:spLocks/>
          </p:cNvSpPr>
          <p:nvPr/>
        </p:nvSpPr>
        <p:spPr>
          <a:xfrm flipH="1">
            <a:off x="7450068" y="720734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501DCCB4-B479-4503-B9C5-A52F34F92E44}"/>
              </a:ext>
            </a:extLst>
          </p:cNvPr>
          <p:cNvSpPr txBox="1">
            <a:spLocks/>
          </p:cNvSpPr>
          <p:nvPr/>
        </p:nvSpPr>
        <p:spPr>
          <a:xfrm flipH="1">
            <a:off x="7194014" y="941429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EAF9A447-AAC4-4453-A2B6-4FDE7AA97E01}"/>
              </a:ext>
            </a:extLst>
          </p:cNvPr>
          <p:cNvSpPr txBox="1">
            <a:spLocks/>
          </p:cNvSpPr>
          <p:nvPr/>
        </p:nvSpPr>
        <p:spPr>
          <a:xfrm flipH="1">
            <a:off x="6186056" y="1162123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9" name="Freeform 1">
            <a:extLst>
              <a:ext uri="{FF2B5EF4-FFF2-40B4-BE49-F238E27FC236}">
                <a16:creationId xmlns:a16="http://schemas.microsoft.com/office/drawing/2014/main" id="{63601E70-9C37-4BE7-B209-0F53C8C4D3C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528936" y="4963490"/>
            <a:ext cx="4063" cy="4063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60" cap="flat">
            <a:solidFill>
              <a:srgbClr val="48C5B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Freeform 4">
            <a:extLst>
              <a:ext uri="{FF2B5EF4-FFF2-40B4-BE49-F238E27FC236}">
                <a16:creationId xmlns:a16="http://schemas.microsoft.com/office/drawing/2014/main" id="{0F776A89-DBE6-4063-BD44-FAA34D0F098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248325" y="2756546"/>
            <a:ext cx="4066" cy="406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60" cap="flat">
            <a:solidFill>
              <a:srgbClr val="3F1C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Freeform 6">
            <a:extLst>
              <a:ext uri="{FF2B5EF4-FFF2-40B4-BE49-F238E27FC236}">
                <a16:creationId xmlns:a16="http://schemas.microsoft.com/office/drawing/2014/main" id="{B2F793BC-348E-4DAB-BB01-5202A17D6D7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573303" y="2756546"/>
            <a:ext cx="4066" cy="406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60" cap="flat">
            <a:solidFill>
              <a:srgbClr val="3F1C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Freeform 8">
            <a:extLst>
              <a:ext uri="{FF2B5EF4-FFF2-40B4-BE49-F238E27FC236}">
                <a16:creationId xmlns:a16="http://schemas.microsoft.com/office/drawing/2014/main" id="{86D1C79C-5CA6-4684-B398-79BC8CBC55C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1821060" y="4004303"/>
            <a:ext cx="4063" cy="4063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60" cap="flat">
            <a:solidFill>
              <a:srgbClr val="3F1C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9">
            <a:extLst>
              <a:ext uri="{FF2B5EF4-FFF2-40B4-BE49-F238E27FC236}">
                <a16:creationId xmlns:a16="http://schemas.microsoft.com/office/drawing/2014/main" id="{44928B4C-30A2-48DC-BF9C-82FE63AD4C6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528936" y="10604807"/>
            <a:ext cx="4063" cy="4063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60" cap="flat">
            <a:solidFill>
              <a:srgbClr val="E1582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12">
            <a:extLst>
              <a:ext uri="{FF2B5EF4-FFF2-40B4-BE49-F238E27FC236}">
                <a16:creationId xmlns:a16="http://schemas.microsoft.com/office/drawing/2014/main" id="{18C7254B-66AE-4C8A-BAA6-0292BEC815C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248325" y="12795490"/>
            <a:ext cx="4066" cy="406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60" cap="flat">
            <a:solidFill>
              <a:srgbClr val="D5BC3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Freeform 14">
            <a:extLst>
              <a:ext uri="{FF2B5EF4-FFF2-40B4-BE49-F238E27FC236}">
                <a16:creationId xmlns:a16="http://schemas.microsoft.com/office/drawing/2014/main" id="{0C72C147-3B02-4DD4-94A9-55922E0C47C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573303" y="12795490"/>
            <a:ext cx="4066" cy="406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60" cap="flat">
            <a:solidFill>
              <a:srgbClr val="D5BC3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Freeform 19">
            <a:extLst>
              <a:ext uri="{FF2B5EF4-FFF2-40B4-BE49-F238E27FC236}">
                <a16:creationId xmlns:a16="http://schemas.microsoft.com/office/drawing/2014/main" id="{D0EC243E-EB9F-4EC0-BA05-F9F9395DB2F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642738" y="7776019"/>
            <a:ext cx="4063" cy="4063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60" cap="flat">
            <a:solidFill>
              <a:srgbClr val="E24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Freeform 23">
            <a:extLst>
              <a:ext uri="{FF2B5EF4-FFF2-40B4-BE49-F238E27FC236}">
                <a16:creationId xmlns:a16="http://schemas.microsoft.com/office/drawing/2014/main" id="{12106A5A-DEB6-47AF-9403-4743F3358B7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484397" y="4865945"/>
            <a:ext cx="1414394" cy="1418457"/>
          </a:xfrm>
          <a:custGeom>
            <a:avLst/>
            <a:gdLst>
              <a:gd name="T0" fmla="*/ 2147483646 w 1536"/>
              <a:gd name="T1" fmla="*/ 2147483646 h 1538"/>
              <a:gd name="T2" fmla="*/ 0 w 1536"/>
              <a:gd name="T3" fmla="*/ 2147483646 h 1538"/>
              <a:gd name="T4" fmla="*/ 0 w 1536"/>
              <a:gd name="T5" fmla="*/ 0 h 1538"/>
              <a:gd name="T6" fmla="*/ 2147483646 w 1536"/>
              <a:gd name="T7" fmla="*/ 0 h 1538"/>
              <a:gd name="T8" fmla="*/ 2147483646 w 1536"/>
              <a:gd name="T9" fmla="*/ 2147483646 h 1538"/>
              <a:gd name="T10" fmla="*/ 2147483646 w 1536"/>
              <a:gd name="T11" fmla="*/ 2147483646 h 1538"/>
              <a:gd name="T12" fmla="*/ 2147483646 w 1536"/>
              <a:gd name="T13" fmla="*/ 2147483646 h 1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536" h="1538">
                <a:moveTo>
                  <a:pt x="1038" y="1537"/>
                </a:moveTo>
                <a:lnTo>
                  <a:pt x="0" y="1537"/>
                </a:lnTo>
                <a:lnTo>
                  <a:pt x="0" y="0"/>
                </a:lnTo>
                <a:lnTo>
                  <a:pt x="1535" y="0"/>
                </a:lnTo>
                <a:lnTo>
                  <a:pt x="1535" y="1040"/>
                </a:lnTo>
                <a:cubicBezTo>
                  <a:pt x="1535" y="1314"/>
                  <a:pt x="1313" y="1537"/>
                  <a:pt x="1038" y="153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Freeform 29">
            <a:extLst>
              <a:ext uri="{FF2B5EF4-FFF2-40B4-BE49-F238E27FC236}">
                <a16:creationId xmlns:a16="http://schemas.microsoft.com/office/drawing/2014/main" id="{573C3095-6FBE-4276-96BE-7856FC8CBAB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484397" y="9275763"/>
            <a:ext cx="1414394" cy="1418459"/>
          </a:xfrm>
          <a:custGeom>
            <a:avLst/>
            <a:gdLst>
              <a:gd name="T0" fmla="*/ 2147483646 w 1536"/>
              <a:gd name="T1" fmla="*/ 2147483646 h 1537"/>
              <a:gd name="T2" fmla="*/ 0 w 1536"/>
              <a:gd name="T3" fmla="*/ 2147483646 h 1537"/>
              <a:gd name="T4" fmla="*/ 0 w 1536"/>
              <a:gd name="T5" fmla="*/ 0 h 1537"/>
              <a:gd name="T6" fmla="*/ 2147483646 w 1536"/>
              <a:gd name="T7" fmla="*/ 0 h 1537"/>
              <a:gd name="T8" fmla="*/ 2147483646 w 1536"/>
              <a:gd name="T9" fmla="*/ 2147483646 h 1537"/>
              <a:gd name="T10" fmla="*/ 2147483646 w 1536"/>
              <a:gd name="T11" fmla="*/ 2147483646 h 1537"/>
              <a:gd name="T12" fmla="*/ 2147483646 w 1536"/>
              <a:gd name="T13" fmla="*/ 2147483646 h 15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536" h="1537">
                <a:moveTo>
                  <a:pt x="1038" y="1536"/>
                </a:moveTo>
                <a:lnTo>
                  <a:pt x="0" y="1536"/>
                </a:lnTo>
                <a:lnTo>
                  <a:pt x="0" y="0"/>
                </a:lnTo>
                <a:lnTo>
                  <a:pt x="1535" y="0"/>
                </a:lnTo>
                <a:lnTo>
                  <a:pt x="1535" y="1039"/>
                </a:lnTo>
                <a:cubicBezTo>
                  <a:pt x="1535" y="1314"/>
                  <a:pt x="1313" y="1536"/>
                  <a:pt x="1038" y="15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reeform 59">
            <a:extLst>
              <a:ext uri="{FF2B5EF4-FFF2-40B4-BE49-F238E27FC236}">
                <a16:creationId xmlns:a16="http://schemas.microsoft.com/office/drawing/2014/main" id="{0BD1990E-65BD-42FC-B807-AE84E71E338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105904" y="7751633"/>
            <a:ext cx="455207" cy="2052495"/>
          </a:xfrm>
          <a:custGeom>
            <a:avLst/>
            <a:gdLst>
              <a:gd name="T0" fmla="*/ 2147483646 w 494"/>
              <a:gd name="T1" fmla="*/ 0 h 2228"/>
              <a:gd name="T2" fmla="*/ 2147483646 w 494"/>
              <a:gd name="T3" fmla="*/ 0 h 2228"/>
              <a:gd name="T4" fmla="*/ 0 w 494"/>
              <a:gd name="T5" fmla="*/ 2147483646 h 222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94" h="2228">
                <a:moveTo>
                  <a:pt x="493" y="0"/>
                </a:moveTo>
                <a:lnTo>
                  <a:pt x="493" y="0"/>
                </a:lnTo>
                <a:cubicBezTo>
                  <a:pt x="493" y="761"/>
                  <a:pt x="329" y="1523"/>
                  <a:pt x="0" y="2227"/>
                </a:cubicBezTo>
              </a:path>
            </a:pathLst>
          </a:custGeom>
          <a:noFill/>
          <a:ln w="3168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Freeform 60">
            <a:extLst>
              <a:ext uri="{FF2B5EF4-FFF2-40B4-BE49-F238E27FC236}">
                <a16:creationId xmlns:a16="http://schemas.microsoft.com/office/drawing/2014/main" id="{94B71BDA-D59F-48A6-B9F1-47E8F6829BD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561111" y="9804129"/>
            <a:ext cx="1280269" cy="1670449"/>
          </a:xfrm>
          <a:custGeom>
            <a:avLst/>
            <a:gdLst>
              <a:gd name="T0" fmla="*/ 0 w 1390"/>
              <a:gd name="T1" fmla="*/ 2147483646 h 1811"/>
              <a:gd name="T2" fmla="*/ 0 w 1390"/>
              <a:gd name="T3" fmla="*/ 2147483646 h 1811"/>
              <a:gd name="T4" fmla="*/ 2147483646 w 1390"/>
              <a:gd name="T5" fmla="*/ 2147483646 h 1811"/>
              <a:gd name="T6" fmla="*/ 2147483646 w 1390"/>
              <a:gd name="T7" fmla="*/ 2147483646 h 1811"/>
              <a:gd name="T8" fmla="*/ 2147483646 w 1390"/>
              <a:gd name="T9" fmla="*/ 0 h 18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0" h="1811">
                <a:moveTo>
                  <a:pt x="0" y="1810"/>
                </a:moveTo>
                <a:lnTo>
                  <a:pt x="0" y="1810"/>
                </a:lnTo>
                <a:cubicBezTo>
                  <a:pt x="117" y="1712"/>
                  <a:pt x="230" y="1609"/>
                  <a:pt x="339" y="1499"/>
                </a:cubicBezTo>
                <a:cubicBezTo>
                  <a:pt x="787" y="1052"/>
                  <a:pt x="1137" y="543"/>
                  <a:pt x="1389" y="0"/>
                </a:cubicBezTo>
              </a:path>
            </a:pathLst>
          </a:custGeom>
          <a:noFill/>
          <a:ln w="3168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Freeform 61">
            <a:extLst>
              <a:ext uri="{FF2B5EF4-FFF2-40B4-BE49-F238E27FC236}">
                <a16:creationId xmlns:a16="http://schemas.microsoft.com/office/drawing/2014/main" id="{6308445E-C806-4957-ADBB-F53FB6B035E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561111" y="4028689"/>
            <a:ext cx="1280269" cy="1670446"/>
          </a:xfrm>
          <a:custGeom>
            <a:avLst/>
            <a:gdLst>
              <a:gd name="T0" fmla="*/ 0 w 1390"/>
              <a:gd name="T1" fmla="*/ 0 h 1811"/>
              <a:gd name="T2" fmla="*/ 0 w 1390"/>
              <a:gd name="T3" fmla="*/ 0 h 1811"/>
              <a:gd name="T4" fmla="*/ 2147483646 w 1390"/>
              <a:gd name="T5" fmla="*/ 2147483646 h 1811"/>
              <a:gd name="T6" fmla="*/ 2147483646 w 1390"/>
              <a:gd name="T7" fmla="*/ 2147483646 h 1811"/>
              <a:gd name="T8" fmla="*/ 2147483646 w 1390"/>
              <a:gd name="T9" fmla="*/ 2147483646 h 18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0" h="1811">
                <a:moveTo>
                  <a:pt x="0" y="0"/>
                </a:moveTo>
                <a:lnTo>
                  <a:pt x="0" y="0"/>
                </a:lnTo>
                <a:cubicBezTo>
                  <a:pt x="117" y="98"/>
                  <a:pt x="230" y="201"/>
                  <a:pt x="339" y="311"/>
                </a:cubicBezTo>
                <a:cubicBezTo>
                  <a:pt x="787" y="758"/>
                  <a:pt x="1137" y="1267"/>
                  <a:pt x="1389" y="1810"/>
                </a:cubicBezTo>
              </a:path>
            </a:pathLst>
          </a:custGeom>
          <a:noFill/>
          <a:ln w="3168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Freeform 62">
            <a:extLst>
              <a:ext uri="{FF2B5EF4-FFF2-40B4-BE49-F238E27FC236}">
                <a16:creationId xmlns:a16="http://schemas.microsoft.com/office/drawing/2014/main" id="{5049BFB8-491F-45B6-AE18-23608F77162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105904" y="5699136"/>
            <a:ext cx="455207" cy="2052498"/>
          </a:xfrm>
          <a:custGeom>
            <a:avLst/>
            <a:gdLst>
              <a:gd name="T0" fmla="*/ 0 w 494"/>
              <a:gd name="T1" fmla="*/ 0 h 2229"/>
              <a:gd name="T2" fmla="*/ 0 w 494"/>
              <a:gd name="T3" fmla="*/ 0 h 2229"/>
              <a:gd name="T4" fmla="*/ 2147483646 w 494"/>
              <a:gd name="T5" fmla="*/ 2147483646 h 222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94" h="2229">
                <a:moveTo>
                  <a:pt x="0" y="0"/>
                </a:moveTo>
                <a:lnTo>
                  <a:pt x="0" y="0"/>
                </a:lnTo>
                <a:cubicBezTo>
                  <a:pt x="329" y="704"/>
                  <a:pt x="493" y="1466"/>
                  <a:pt x="493" y="2228"/>
                </a:cubicBezTo>
              </a:path>
            </a:pathLst>
          </a:custGeom>
          <a:noFill/>
          <a:ln w="3168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Elipse 92">
            <a:extLst>
              <a:ext uri="{FF2B5EF4-FFF2-40B4-BE49-F238E27FC236}">
                <a16:creationId xmlns:a16="http://schemas.microsoft.com/office/drawing/2014/main" id="{173AE104-3FF7-48FB-8D63-85EDA56EE3DD}"/>
              </a:ext>
            </a:extLst>
          </p:cNvPr>
          <p:cNvSpPr/>
          <p:nvPr/>
        </p:nvSpPr>
        <p:spPr>
          <a:xfrm flipH="1">
            <a:off x="21415459" y="3581903"/>
            <a:ext cx="914400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64">
            <a:extLst>
              <a:ext uri="{FF2B5EF4-FFF2-40B4-BE49-F238E27FC236}">
                <a16:creationId xmlns:a16="http://schemas.microsoft.com/office/drawing/2014/main" id="{AD3480B0-18C2-4346-BC73-CAF9CFE7DD3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1594251" y="3759688"/>
            <a:ext cx="556817" cy="556817"/>
          </a:xfrm>
          <a:custGeom>
            <a:avLst/>
            <a:gdLst>
              <a:gd name="T0" fmla="*/ 2147483646 w 602"/>
              <a:gd name="T1" fmla="*/ 2147483646 h 602"/>
              <a:gd name="T2" fmla="*/ 2147483646 w 602"/>
              <a:gd name="T3" fmla="*/ 2147483646 h 602"/>
              <a:gd name="T4" fmla="*/ 2147483646 w 602"/>
              <a:gd name="T5" fmla="*/ 2147483646 h 602"/>
              <a:gd name="T6" fmla="*/ 2147483646 w 602"/>
              <a:gd name="T7" fmla="*/ 2147483646 h 602"/>
              <a:gd name="T8" fmla="*/ 0 w 602"/>
              <a:gd name="T9" fmla="*/ 2147483646 h 602"/>
              <a:gd name="T10" fmla="*/ 0 w 602"/>
              <a:gd name="T11" fmla="*/ 2147483646 h 602"/>
              <a:gd name="T12" fmla="*/ 2147483646 w 602"/>
              <a:gd name="T13" fmla="*/ 0 h 602"/>
              <a:gd name="T14" fmla="*/ 2147483646 w 602"/>
              <a:gd name="T15" fmla="*/ 0 h 602"/>
              <a:gd name="T16" fmla="*/ 2147483646 w 602"/>
              <a:gd name="T17" fmla="*/ 2147483646 h 60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02" h="602">
                <a:moveTo>
                  <a:pt x="601" y="300"/>
                </a:moveTo>
                <a:lnTo>
                  <a:pt x="601" y="300"/>
                </a:lnTo>
                <a:cubicBezTo>
                  <a:pt x="601" y="467"/>
                  <a:pt x="467" y="601"/>
                  <a:pt x="300" y="601"/>
                </a:cubicBezTo>
                <a:cubicBezTo>
                  <a:pt x="135" y="601"/>
                  <a:pt x="0" y="467"/>
                  <a:pt x="0" y="300"/>
                </a:cubicBezTo>
                <a:cubicBezTo>
                  <a:pt x="0" y="135"/>
                  <a:pt x="135" y="0"/>
                  <a:pt x="300" y="0"/>
                </a:cubicBezTo>
                <a:cubicBezTo>
                  <a:pt x="467" y="0"/>
                  <a:pt x="601" y="135"/>
                  <a:pt x="601" y="30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5328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Elipse 94">
            <a:extLst>
              <a:ext uri="{FF2B5EF4-FFF2-40B4-BE49-F238E27FC236}">
                <a16:creationId xmlns:a16="http://schemas.microsoft.com/office/drawing/2014/main" id="{D68F39F9-773F-41D6-8B83-9C51B99A5F04}"/>
              </a:ext>
            </a:extLst>
          </p:cNvPr>
          <p:cNvSpPr/>
          <p:nvPr/>
        </p:nvSpPr>
        <p:spPr>
          <a:xfrm flipH="1">
            <a:off x="20080267" y="5270389"/>
            <a:ext cx="914400" cy="914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64">
            <a:extLst>
              <a:ext uri="{FF2B5EF4-FFF2-40B4-BE49-F238E27FC236}">
                <a16:creationId xmlns:a16="http://schemas.microsoft.com/office/drawing/2014/main" id="{25B838F4-E4F1-499A-A61D-422A6E7AD22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259059" y="5448174"/>
            <a:ext cx="556817" cy="556817"/>
          </a:xfrm>
          <a:custGeom>
            <a:avLst/>
            <a:gdLst>
              <a:gd name="T0" fmla="*/ 2147483646 w 602"/>
              <a:gd name="T1" fmla="*/ 2147483646 h 602"/>
              <a:gd name="T2" fmla="*/ 2147483646 w 602"/>
              <a:gd name="T3" fmla="*/ 2147483646 h 602"/>
              <a:gd name="T4" fmla="*/ 2147483646 w 602"/>
              <a:gd name="T5" fmla="*/ 2147483646 h 602"/>
              <a:gd name="T6" fmla="*/ 2147483646 w 602"/>
              <a:gd name="T7" fmla="*/ 2147483646 h 602"/>
              <a:gd name="T8" fmla="*/ 0 w 602"/>
              <a:gd name="T9" fmla="*/ 2147483646 h 602"/>
              <a:gd name="T10" fmla="*/ 0 w 602"/>
              <a:gd name="T11" fmla="*/ 2147483646 h 602"/>
              <a:gd name="T12" fmla="*/ 2147483646 w 602"/>
              <a:gd name="T13" fmla="*/ 0 h 602"/>
              <a:gd name="T14" fmla="*/ 2147483646 w 602"/>
              <a:gd name="T15" fmla="*/ 0 h 602"/>
              <a:gd name="T16" fmla="*/ 2147483646 w 602"/>
              <a:gd name="T17" fmla="*/ 2147483646 h 60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02" h="602">
                <a:moveTo>
                  <a:pt x="601" y="300"/>
                </a:moveTo>
                <a:lnTo>
                  <a:pt x="601" y="300"/>
                </a:lnTo>
                <a:cubicBezTo>
                  <a:pt x="601" y="467"/>
                  <a:pt x="467" y="601"/>
                  <a:pt x="300" y="601"/>
                </a:cubicBezTo>
                <a:cubicBezTo>
                  <a:pt x="135" y="601"/>
                  <a:pt x="0" y="467"/>
                  <a:pt x="0" y="300"/>
                </a:cubicBezTo>
                <a:cubicBezTo>
                  <a:pt x="0" y="135"/>
                  <a:pt x="135" y="0"/>
                  <a:pt x="300" y="0"/>
                </a:cubicBezTo>
                <a:cubicBezTo>
                  <a:pt x="467" y="0"/>
                  <a:pt x="601" y="135"/>
                  <a:pt x="601" y="30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5328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Elipse 96">
            <a:extLst>
              <a:ext uri="{FF2B5EF4-FFF2-40B4-BE49-F238E27FC236}">
                <a16:creationId xmlns:a16="http://schemas.microsoft.com/office/drawing/2014/main" id="{31F90B9A-E4CA-4F44-B23F-4F9466318AF0}"/>
              </a:ext>
            </a:extLst>
          </p:cNvPr>
          <p:cNvSpPr/>
          <p:nvPr/>
        </p:nvSpPr>
        <p:spPr>
          <a:xfrm flipH="1">
            <a:off x="19623066" y="7322883"/>
            <a:ext cx="914400" cy="914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64">
            <a:extLst>
              <a:ext uri="{FF2B5EF4-FFF2-40B4-BE49-F238E27FC236}">
                <a16:creationId xmlns:a16="http://schemas.microsoft.com/office/drawing/2014/main" id="{62EB3287-2E87-4235-85B3-8924F3FE952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801858" y="7500668"/>
            <a:ext cx="556817" cy="556817"/>
          </a:xfrm>
          <a:custGeom>
            <a:avLst/>
            <a:gdLst>
              <a:gd name="T0" fmla="*/ 2147483646 w 602"/>
              <a:gd name="T1" fmla="*/ 2147483646 h 602"/>
              <a:gd name="T2" fmla="*/ 2147483646 w 602"/>
              <a:gd name="T3" fmla="*/ 2147483646 h 602"/>
              <a:gd name="T4" fmla="*/ 2147483646 w 602"/>
              <a:gd name="T5" fmla="*/ 2147483646 h 602"/>
              <a:gd name="T6" fmla="*/ 2147483646 w 602"/>
              <a:gd name="T7" fmla="*/ 2147483646 h 602"/>
              <a:gd name="T8" fmla="*/ 0 w 602"/>
              <a:gd name="T9" fmla="*/ 2147483646 h 602"/>
              <a:gd name="T10" fmla="*/ 0 w 602"/>
              <a:gd name="T11" fmla="*/ 2147483646 h 602"/>
              <a:gd name="T12" fmla="*/ 2147483646 w 602"/>
              <a:gd name="T13" fmla="*/ 0 h 602"/>
              <a:gd name="T14" fmla="*/ 2147483646 w 602"/>
              <a:gd name="T15" fmla="*/ 0 h 602"/>
              <a:gd name="T16" fmla="*/ 2147483646 w 602"/>
              <a:gd name="T17" fmla="*/ 2147483646 h 60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02" h="602">
                <a:moveTo>
                  <a:pt x="601" y="300"/>
                </a:moveTo>
                <a:lnTo>
                  <a:pt x="601" y="300"/>
                </a:lnTo>
                <a:cubicBezTo>
                  <a:pt x="601" y="467"/>
                  <a:pt x="467" y="601"/>
                  <a:pt x="300" y="601"/>
                </a:cubicBezTo>
                <a:cubicBezTo>
                  <a:pt x="135" y="601"/>
                  <a:pt x="0" y="467"/>
                  <a:pt x="0" y="300"/>
                </a:cubicBezTo>
                <a:cubicBezTo>
                  <a:pt x="0" y="135"/>
                  <a:pt x="135" y="0"/>
                  <a:pt x="300" y="0"/>
                </a:cubicBezTo>
                <a:cubicBezTo>
                  <a:pt x="467" y="0"/>
                  <a:pt x="601" y="135"/>
                  <a:pt x="601" y="30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5328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Elipse 98">
            <a:extLst>
              <a:ext uri="{FF2B5EF4-FFF2-40B4-BE49-F238E27FC236}">
                <a16:creationId xmlns:a16="http://schemas.microsoft.com/office/drawing/2014/main" id="{1463EA4C-0711-46DC-B34A-D811A964BD4A}"/>
              </a:ext>
            </a:extLst>
          </p:cNvPr>
          <p:cNvSpPr/>
          <p:nvPr/>
        </p:nvSpPr>
        <p:spPr>
          <a:xfrm flipH="1">
            <a:off x="20080266" y="9379460"/>
            <a:ext cx="914400" cy="914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64">
            <a:extLst>
              <a:ext uri="{FF2B5EF4-FFF2-40B4-BE49-F238E27FC236}">
                <a16:creationId xmlns:a16="http://schemas.microsoft.com/office/drawing/2014/main" id="{E34BBF2D-ECB7-46BF-9DFA-D6DA54784D5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259058" y="9557245"/>
            <a:ext cx="556817" cy="556817"/>
          </a:xfrm>
          <a:custGeom>
            <a:avLst/>
            <a:gdLst>
              <a:gd name="T0" fmla="*/ 2147483646 w 602"/>
              <a:gd name="T1" fmla="*/ 2147483646 h 602"/>
              <a:gd name="T2" fmla="*/ 2147483646 w 602"/>
              <a:gd name="T3" fmla="*/ 2147483646 h 602"/>
              <a:gd name="T4" fmla="*/ 2147483646 w 602"/>
              <a:gd name="T5" fmla="*/ 2147483646 h 602"/>
              <a:gd name="T6" fmla="*/ 2147483646 w 602"/>
              <a:gd name="T7" fmla="*/ 2147483646 h 602"/>
              <a:gd name="T8" fmla="*/ 0 w 602"/>
              <a:gd name="T9" fmla="*/ 2147483646 h 602"/>
              <a:gd name="T10" fmla="*/ 0 w 602"/>
              <a:gd name="T11" fmla="*/ 2147483646 h 602"/>
              <a:gd name="T12" fmla="*/ 2147483646 w 602"/>
              <a:gd name="T13" fmla="*/ 0 h 602"/>
              <a:gd name="T14" fmla="*/ 2147483646 w 602"/>
              <a:gd name="T15" fmla="*/ 0 h 602"/>
              <a:gd name="T16" fmla="*/ 2147483646 w 602"/>
              <a:gd name="T17" fmla="*/ 2147483646 h 60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02" h="602">
                <a:moveTo>
                  <a:pt x="601" y="300"/>
                </a:moveTo>
                <a:lnTo>
                  <a:pt x="601" y="300"/>
                </a:lnTo>
                <a:cubicBezTo>
                  <a:pt x="601" y="467"/>
                  <a:pt x="467" y="601"/>
                  <a:pt x="300" y="601"/>
                </a:cubicBezTo>
                <a:cubicBezTo>
                  <a:pt x="135" y="601"/>
                  <a:pt x="0" y="467"/>
                  <a:pt x="0" y="300"/>
                </a:cubicBezTo>
                <a:cubicBezTo>
                  <a:pt x="0" y="135"/>
                  <a:pt x="135" y="0"/>
                  <a:pt x="300" y="0"/>
                </a:cubicBezTo>
                <a:cubicBezTo>
                  <a:pt x="467" y="0"/>
                  <a:pt x="601" y="135"/>
                  <a:pt x="601" y="30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5328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Elipse 100">
            <a:extLst>
              <a:ext uri="{FF2B5EF4-FFF2-40B4-BE49-F238E27FC236}">
                <a16:creationId xmlns:a16="http://schemas.microsoft.com/office/drawing/2014/main" id="{5EDEC4B6-525E-4B07-ADEF-26A1EEEFC071}"/>
              </a:ext>
            </a:extLst>
          </p:cNvPr>
          <p:cNvSpPr/>
          <p:nvPr/>
        </p:nvSpPr>
        <p:spPr>
          <a:xfrm flipH="1">
            <a:off x="21415460" y="10959982"/>
            <a:ext cx="914400" cy="914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64">
            <a:extLst>
              <a:ext uri="{FF2B5EF4-FFF2-40B4-BE49-F238E27FC236}">
                <a16:creationId xmlns:a16="http://schemas.microsoft.com/office/drawing/2014/main" id="{FDC5FF64-4123-43BF-83E4-F92ED825676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1594252" y="11137767"/>
            <a:ext cx="556817" cy="556817"/>
          </a:xfrm>
          <a:custGeom>
            <a:avLst/>
            <a:gdLst>
              <a:gd name="T0" fmla="*/ 2147483646 w 602"/>
              <a:gd name="T1" fmla="*/ 2147483646 h 602"/>
              <a:gd name="T2" fmla="*/ 2147483646 w 602"/>
              <a:gd name="T3" fmla="*/ 2147483646 h 602"/>
              <a:gd name="T4" fmla="*/ 2147483646 w 602"/>
              <a:gd name="T5" fmla="*/ 2147483646 h 602"/>
              <a:gd name="T6" fmla="*/ 2147483646 w 602"/>
              <a:gd name="T7" fmla="*/ 2147483646 h 602"/>
              <a:gd name="T8" fmla="*/ 0 w 602"/>
              <a:gd name="T9" fmla="*/ 2147483646 h 602"/>
              <a:gd name="T10" fmla="*/ 0 w 602"/>
              <a:gd name="T11" fmla="*/ 2147483646 h 602"/>
              <a:gd name="T12" fmla="*/ 2147483646 w 602"/>
              <a:gd name="T13" fmla="*/ 0 h 602"/>
              <a:gd name="T14" fmla="*/ 2147483646 w 602"/>
              <a:gd name="T15" fmla="*/ 0 h 602"/>
              <a:gd name="T16" fmla="*/ 2147483646 w 602"/>
              <a:gd name="T17" fmla="*/ 2147483646 h 60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02" h="602">
                <a:moveTo>
                  <a:pt x="601" y="300"/>
                </a:moveTo>
                <a:lnTo>
                  <a:pt x="601" y="300"/>
                </a:lnTo>
                <a:cubicBezTo>
                  <a:pt x="601" y="467"/>
                  <a:pt x="467" y="601"/>
                  <a:pt x="300" y="601"/>
                </a:cubicBezTo>
                <a:cubicBezTo>
                  <a:pt x="135" y="601"/>
                  <a:pt x="0" y="467"/>
                  <a:pt x="0" y="300"/>
                </a:cubicBezTo>
                <a:cubicBezTo>
                  <a:pt x="0" y="135"/>
                  <a:pt x="135" y="0"/>
                  <a:pt x="300" y="0"/>
                </a:cubicBezTo>
                <a:cubicBezTo>
                  <a:pt x="467" y="0"/>
                  <a:pt x="601" y="135"/>
                  <a:pt x="601" y="30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5328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Freeform 23">
            <a:extLst>
              <a:ext uri="{FF2B5EF4-FFF2-40B4-BE49-F238E27FC236}">
                <a16:creationId xmlns:a16="http://schemas.microsoft.com/office/drawing/2014/main" id="{2DD4C95E-2322-4357-9EC9-656624D6503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492356" y="2665099"/>
            <a:ext cx="1414394" cy="1418457"/>
          </a:xfrm>
          <a:custGeom>
            <a:avLst/>
            <a:gdLst>
              <a:gd name="T0" fmla="*/ 2147483646 w 1536"/>
              <a:gd name="T1" fmla="*/ 2147483646 h 1538"/>
              <a:gd name="T2" fmla="*/ 0 w 1536"/>
              <a:gd name="T3" fmla="*/ 2147483646 h 1538"/>
              <a:gd name="T4" fmla="*/ 0 w 1536"/>
              <a:gd name="T5" fmla="*/ 0 h 1538"/>
              <a:gd name="T6" fmla="*/ 2147483646 w 1536"/>
              <a:gd name="T7" fmla="*/ 0 h 1538"/>
              <a:gd name="T8" fmla="*/ 2147483646 w 1536"/>
              <a:gd name="T9" fmla="*/ 2147483646 h 1538"/>
              <a:gd name="T10" fmla="*/ 2147483646 w 1536"/>
              <a:gd name="T11" fmla="*/ 2147483646 h 1538"/>
              <a:gd name="T12" fmla="*/ 2147483646 w 1536"/>
              <a:gd name="T13" fmla="*/ 2147483646 h 1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536" h="1538">
                <a:moveTo>
                  <a:pt x="1038" y="1537"/>
                </a:moveTo>
                <a:lnTo>
                  <a:pt x="0" y="1537"/>
                </a:lnTo>
                <a:lnTo>
                  <a:pt x="0" y="0"/>
                </a:lnTo>
                <a:lnTo>
                  <a:pt x="1535" y="0"/>
                </a:lnTo>
                <a:lnTo>
                  <a:pt x="1535" y="1040"/>
                </a:lnTo>
                <a:cubicBezTo>
                  <a:pt x="1535" y="1314"/>
                  <a:pt x="1313" y="1537"/>
                  <a:pt x="1038" y="153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Freeform 23">
            <a:extLst>
              <a:ext uri="{FF2B5EF4-FFF2-40B4-BE49-F238E27FC236}">
                <a16:creationId xmlns:a16="http://schemas.microsoft.com/office/drawing/2014/main" id="{FEB31753-58B3-4218-8E66-6EC75774244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228344" y="7068822"/>
            <a:ext cx="1414394" cy="1418457"/>
          </a:xfrm>
          <a:custGeom>
            <a:avLst/>
            <a:gdLst>
              <a:gd name="T0" fmla="*/ 2147483646 w 1536"/>
              <a:gd name="T1" fmla="*/ 2147483646 h 1538"/>
              <a:gd name="T2" fmla="*/ 0 w 1536"/>
              <a:gd name="T3" fmla="*/ 2147483646 h 1538"/>
              <a:gd name="T4" fmla="*/ 0 w 1536"/>
              <a:gd name="T5" fmla="*/ 0 h 1538"/>
              <a:gd name="T6" fmla="*/ 2147483646 w 1536"/>
              <a:gd name="T7" fmla="*/ 0 h 1538"/>
              <a:gd name="T8" fmla="*/ 2147483646 w 1536"/>
              <a:gd name="T9" fmla="*/ 2147483646 h 1538"/>
              <a:gd name="T10" fmla="*/ 2147483646 w 1536"/>
              <a:gd name="T11" fmla="*/ 2147483646 h 1538"/>
              <a:gd name="T12" fmla="*/ 2147483646 w 1536"/>
              <a:gd name="T13" fmla="*/ 2147483646 h 1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536" h="1538">
                <a:moveTo>
                  <a:pt x="1038" y="1537"/>
                </a:moveTo>
                <a:lnTo>
                  <a:pt x="0" y="1537"/>
                </a:lnTo>
                <a:lnTo>
                  <a:pt x="0" y="0"/>
                </a:lnTo>
                <a:lnTo>
                  <a:pt x="1535" y="0"/>
                </a:lnTo>
                <a:lnTo>
                  <a:pt x="1535" y="1040"/>
                </a:lnTo>
                <a:cubicBezTo>
                  <a:pt x="1535" y="1314"/>
                  <a:pt x="1313" y="1537"/>
                  <a:pt x="1038" y="153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" name="Freeform 23">
            <a:extLst>
              <a:ext uri="{FF2B5EF4-FFF2-40B4-BE49-F238E27FC236}">
                <a16:creationId xmlns:a16="http://schemas.microsoft.com/office/drawing/2014/main" id="{4F41E488-43B9-48D3-BE72-F67CBD2C4A7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492356" y="11482706"/>
            <a:ext cx="1414394" cy="1418457"/>
          </a:xfrm>
          <a:custGeom>
            <a:avLst/>
            <a:gdLst>
              <a:gd name="T0" fmla="*/ 2147483646 w 1536"/>
              <a:gd name="T1" fmla="*/ 2147483646 h 1538"/>
              <a:gd name="T2" fmla="*/ 0 w 1536"/>
              <a:gd name="T3" fmla="*/ 2147483646 h 1538"/>
              <a:gd name="T4" fmla="*/ 0 w 1536"/>
              <a:gd name="T5" fmla="*/ 0 h 1538"/>
              <a:gd name="T6" fmla="*/ 2147483646 w 1536"/>
              <a:gd name="T7" fmla="*/ 0 h 1538"/>
              <a:gd name="T8" fmla="*/ 2147483646 w 1536"/>
              <a:gd name="T9" fmla="*/ 2147483646 h 1538"/>
              <a:gd name="T10" fmla="*/ 2147483646 w 1536"/>
              <a:gd name="T11" fmla="*/ 2147483646 h 1538"/>
              <a:gd name="T12" fmla="*/ 2147483646 w 1536"/>
              <a:gd name="T13" fmla="*/ 2147483646 h 1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536" h="1538">
                <a:moveTo>
                  <a:pt x="1038" y="1537"/>
                </a:moveTo>
                <a:lnTo>
                  <a:pt x="0" y="1537"/>
                </a:lnTo>
                <a:lnTo>
                  <a:pt x="0" y="0"/>
                </a:lnTo>
                <a:lnTo>
                  <a:pt x="1535" y="0"/>
                </a:lnTo>
                <a:lnTo>
                  <a:pt x="1535" y="1040"/>
                </a:lnTo>
                <a:cubicBezTo>
                  <a:pt x="1535" y="1314"/>
                  <a:pt x="1313" y="1537"/>
                  <a:pt x="1038" y="153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Subtitle 2">
            <a:extLst>
              <a:ext uri="{FF2B5EF4-FFF2-40B4-BE49-F238E27FC236}">
                <a16:creationId xmlns:a16="http://schemas.microsoft.com/office/drawing/2014/main" id="{E7E2FDC2-358E-40C6-8B56-12AE2C76D6AA}"/>
              </a:ext>
            </a:extLst>
          </p:cNvPr>
          <p:cNvSpPr txBox="1">
            <a:spLocks/>
          </p:cNvSpPr>
          <p:nvPr/>
        </p:nvSpPr>
        <p:spPr>
          <a:xfrm>
            <a:off x="13843299" y="280362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7" name="Subtitle 2">
            <a:extLst>
              <a:ext uri="{FF2B5EF4-FFF2-40B4-BE49-F238E27FC236}">
                <a16:creationId xmlns:a16="http://schemas.microsoft.com/office/drawing/2014/main" id="{A0402C06-4715-4294-8869-2A8EC12C2D4A}"/>
              </a:ext>
            </a:extLst>
          </p:cNvPr>
          <p:cNvSpPr txBox="1">
            <a:spLocks/>
          </p:cNvSpPr>
          <p:nvPr/>
        </p:nvSpPr>
        <p:spPr>
          <a:xfrm>
            <a:off x="12835340" y="500447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6C8BA63A-6C09-495A-A635-7F4C979A33EB}"/>
              </a:ext>
            </a:extLst>
          </p:cNvPr>
          <p:cNvSpPr txBox="1">
            <a:spLocks/>
          </p:cNvSpPr>
          <p:nvPr/>
        </p:nvSpPr>
        <p:spPr>
          <a:xfrm>
            <a:off x="12579287" y="720734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9" name="Subtitle 2">
            <a:extLst>
              <a:ext uri="{FF2B5EF4-FFF2-40B4-BE49-F238E27FC236}">
                <a16:creationId xmlns:a16="http://schemas.microsoft.com/office/drawing/2014/main" id="{E0BBDB44-0487-4676-AA66-2FC522A3FD25}"/>
              </a:ext>
            </a:extLst>
          </p:cNvPr>
          <p:cNvSpPr txBox="1">
            <a:spLocks/>
          </p:cNvSpPr>
          <p:nvPr/>
        </p:nvSpPr>
        <p:spPr>
          <a:xfrm>
            <a:off x="12835341" y="941429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FF48A46E-4767-41D2-A9D8-9028A35DACE2}"/>
              </a:ext>
            </a:extLst>
          </p:cNvPr>
          <p:cNvSpPr txBox="1">
            <a:spLocks/>
          </p:cNvSpPr>
          <p:nvPr/>
        </p:nvSpPr>
        <p:spPr>
          <a:xfrm>
            <a:off x="13843299" y="1162123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1" name="TextBox 2">
            <a:extLst>
              <a:ext uri="{FF2B5EF4-FFF2-40B4-BE49-F238E27FC236}">
                <a16:creationId xmlns:a16="http://schemas.microsoft.com/office/drawing/2014/main" id="{4AFD674A-4584-4DAA-8335-F319080AEB6C}"/>
              </a:ext>
            </a:extLst>
          </p:cNvPr>
          <p:cNvSpPr txBox="1"/>
          <p:nvPr/>
        </p:nvSpPr>
        <p:spPr>
          <a:xfrm>
            <a:off x="1918618" y="7134191"/>
            <a:ext cx="1225015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12" name="TextBox 98">
            <a:extLst>
              <a:ext uri="{FF2B5EF4-FFF2-40B4-BE49-F238E27FC236}">
                <a16:creationId xmlns:a16="http://schemas.microsoft.com/office/drawing/2014/main" id="{CAB7DF04-2941-4275-BF3B-D60497C44A53}"/>
              </a:ext>
            </a:extLst>
          </p:cNvPr>
          <p:cNvSpPr txBox="1"/>
          <p:nvPr/>
        </p:nvSpPr>
        <p:spPr>
          <a:xfrm>
            <a:off x="1735875" y="6583969"/>
            <a:ext cx="159050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</a:t>
            </a:r>
          </a:p>
        </p:txBody>
      </p:sp>
      <p:sp>
        <p:nvSpPr>
          <p:cNvPr id="113" name="TextBox 2">
            <a:extLst>
              <a:ext uri="{FF2B5EF4-FFF2-40B4-BE49-F238E27FC236}">
                <a16:creationId xmlns:a16="http://schemas.microsoft.com/office/drawing/2014/main" id="{AD6C93A8-6955-43B9-9665-F3BB8D518B89}"/>
              </a:ext>
            </a:extLst>
          </p:cNvPr>
          <p:cNvSpPr txBox="1"/>
          <p:nvPr/>
        </p:nvSpPr>
        <p:spPr>
          <a:xfrm>
            <a:off x="21281995" y="7134191"/>
            <a:ext cx="1114409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</a:t>
            </a:r>
            <a:endParaRPr lang="en-US" sz="110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14" name="TextBox 98">
            <a:extLst>
              <a:ext uri="{FF2B5EF4-FFF2-40B4-BE49-F238E27FC236}">
                <a16:creationId xmlns:a16="http://schemas.microsoft.com/office/drawing/2014/main" id="{6928C888-4C48-43C5-8ED2-D52FD95CBB39}"/>
              </a:ext>
            </a:extLst>
          </p:cNvPr>
          <p:cNvSpPr txBox="1"/>
          <p:nvPr/>
        </p:nvSpPr>
        <p:spPr>
          <a:xfrm>
            <a:off x="21043949" y="6583969"/>
            <a:ext cx="159050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</a:t>
            </a:r>
          </a:p>
        </p:txBody>
      </p:sp>
      <p:sp>
        <p:nvSpPr>
          <p:cNvPr id="115" name="Shape 2546">
            <a:extLst>
              <a:ext uri="{FF2B5EF4-FFF2-40B4-BE49-F238E27FC236}">
                <a16:creationId xmlns:a16="http://schemas.microsoft.com/office/drawing/2014/main" id="{79A0C558-9187-42BC-BDC8-6379374E1DEE}"/>
              </a:ext>
            </a:extLst>
          </p:cNvPr>
          <p:cNvSpPr>
            <a:spLocks noChangeAspect="1"/>
          </p:cNvSpPr>
          <p:nvPr/>
        </p:nvSpPr>
        <p:spPr>
          <a:xfrm>
            <a:off x="4898770" y="3145786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6" name="Shape 2553">
            <a:extLst>
              <a:ext uri="{FF2B5EF4-FFF2-40B4-BE49-F238E27FC236}">
                <a16:creationId xmlns:a16="http://schemas.microsoft.com/office/drawing/2014/main" id="{1BA04B89-43DB-4E81-8E93-F37B2355FF67}"/>
              </a:ext>
            </a:extLst>
          </p:cNvPr>
          <p:cNvSpPr>
            <a:spLocks noChangeAspect="1"/>
          </p:cNvSpPr>
          <p:nvPr/>
        </p:nvSpPr>
        <p:spPr>
          <a:xfrm>
            <a:off x="5906729" y="5321239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7" name="Shape 2946">
            <a:extLst>
              <a:ext uri="{FF2B5EF4-FFF2-40B4-BE49-F238E27FC236}">
                <a16:creationId xmlns:a16="http://schemas.microsoft.com/office/drawing/2014/main" id="{78F52579-A5AE-44E5-8AA1-D4B5037AA866}"/>
              </a:ext>
            </a:extLst>
          </p:cNvPr>
          <p:cNvSpPr>
            <a:spLocks noChangeAspect="1"/>
          </p:cNvSpPr>
          <p:nvPr/>
        </p:nvSpPr>
        <p:spPr>
          <a:xfrm>
            <a:off x="6162782" y="7498723"/>
            <a:ext cx="558655" cy="558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595" y="9980"/>
                </a:moveTo>
                <a:cubicBezTo>
                  <a:pt x="19587" y="9894"/>
                  <a:pt x="19575" y="9811"/>
                  <a:pt x="19565" y="9726"/>
                </a:cubicBezTo>
                <a:cubicBezTo>
                  <a:pt x="19542" y="9539"/>
                  <a:pt x="19514" y="9355"/>
                  <a:pt x="19480" y="9172"/>
                </a:cubicBezTo>
                <a:cubicBezTo>
                  <a:pt x="19463" y="9078"/>
                  <a:pt x="19444" y="8986"/>
                  <a:pt x="19424" y="8893"/>
                </a:cubicBezTo>
                <a:cubicBezTo>
                  <a:pt x="19384" y="8712"/>
                  <a:pt x="19337" y="8533"/>
                  <a:pt x="19286" y="8356"/>
                </a:cubicBezTo>
                <a:cubicBezTo>
                  <a:pt x="19263" y="8276"/>
                  <a:pt x="19244" y="8195"/>
                  <a:pt x="19218" y="8116"/>
                </a:cubicBezTo>
                <a:cubicBezTo>
                  <a:pt x="19143" y="7879"/>
                  <a:pt x="19057" y="7646"/>
                  <a:pt x="18963" y="7418"/>
                </a:cubicBezTo>
                <a:cubicBezTo>
                  <a:pt x="18923" y="7321"/>
                  <a:pt x="18876" y="7229"/>
                  <a:pt x="18833" y="7134"/>
                </a:cubicBezTo>
                <a:cubicBezTo>
                  <a:pt x="18771" y="6999"/>
                  <a:pt x="18708" y="6865"/>
                  <a:pt x="18640" y="6734"/>
                </a:cubicBezTo>
                <a:cubicBezTo>
                  <a:pt x="18580" y="6618"/>
                  <a:pt x="18516" y="6504"/>
                  <a:pt x="18450" y="6391"/>
                </a:cubicBezTo>
                <a:cubicBezTo>
                  <a:pt x="18392" y="6291"/>
                  <a:pt x="18331" y="6192"/>
                  <a:pt x="18269" y="6094"/>
                </a:cubicBezTo>
                <a:cubicBezTo>
                  <a:pt x="18192" y="5971"/>
                  <a:pt x="18114" y="5849"/>
                  <a:pt x="18031" y="5731"/>
                </a:cubicBezTo>
                <a:cubicBezTo>
                  <a:pt x="17986" y="5667"/>
                  <a:pt x="17936" y="5605"/>
                  <a:pt x="17889" y="5541"/>
                </a:cubicBezTo>
                <a:cubicBezTo>
                  <a:pt x="17544" y="5080"/>
                  <a:pt x="17159" y="4651"/>
                  <a:pt x="16732" y="4265"/>
                </a:cubicBezTo>
                <a:cubicBezTo>
                  <a:pt x="16705" y="4241"/>
                  <a:pt x="16679" y="4216"/>
                  <a:pt x="16652" y="4192"/>
                </a:cubicBezTo>
                <a:cubicBezTo>
                  <a:pt x="16499" y="4058"/>
                  <a:pt x="16343" y="3927"/>
                  <a:pt x="16181" y="3803"/>
                </a:cubicBezTo>
                <a:cubicBezTo>
                  <a:pt x="16173" y="3796"/>
                  <a:pt x="16165" y="3790"/>
                  <a:pt x="16156" y="3784"/>
                </a:cubicBezTo>
                <a:cubicBezTo>
                  <a:pt x="15459" y="3252"/>
                  <a:pt x="14680" y="2821"/>
                  <a:pt x="13842" y="2513"/>
                </a:cubicBezTo>
                <a:cubicBezTo>
                  <a:pt x="13592" y="2912"/>
                  <a:pt x="13337" y="3420"/>
                  <a:pt x="13040" y="3590"/>
                </a:cubicBezTo>
                <a:cubicBezTo>
                  <a:pt x="12610" y="3835"/>
                  <a:pt x="12641" y="4817"/>
                  <a:pt x="13469" y="4725"/>
                </a:cubicBezTo>
                <a:cubicBezTo>
                  <a:pt x="13469" y="4725"/>
                  <a:pt x="13224" y="4970"/>
                  <a:pt x="13469" y="5860"/>
                </a:cubicBezTo>
                <a:cubicBezTo>
                  <a:pt x="13715" y="6750"/>
                  <a:pt x="14126" y="6943"/>
                  <a:pt x="15341" y="6443"/>
                </a:cubicBezTo>
                <a:cubicBezTo>
                  <a:pt x="15862" y="6228"/>
                  <a:pt x="16258" y="6340"/>
                  <a:pt x="16200" y="6873"/>
                </a:cubicBezTo>
                <a:cubicBezTo>
                  <a:pt x="16077" y="8008"/>
                  <a:pt x="15202" y="7960"/>
                  <a:pt x="15862" y="9788"/>
                </a:cubicBezTo>
                <a:cubicBezTo>
                  <a:pt x="16261" y="10892"/>
                  <a:pt x="17243" y="11322"/>
                  <a:pt x="17611" y="12181"/>
                </a:cubicBezTo>
                <a:cubicBezTo>
                  <a:pt x="17814" y="12653"/>
                  <a:pt x="18591" y="13088"/>
                  <a:pt x="19250" y="13384"/>
                </a:cubicBezTo>
                <a:cubicBezTo>
                  <a:pt x="19321" y="13153"/>
                  <a:pt x="19380" y="12917"/>
                  <a:pt x="19432" y="12677"/>
                </a:cubicBezTo>
                <a:cubicBezTo>
                  <a:pt x="19452" y="12587"/>
                  <a:pt x="19467" y="12494"/>
                  <a:pt x="19484" y="12402"/>
                </a:cubicBezTo>
                <a:cubicBezTo>
                  <a:pt x="19517" y="12224"/>
                  <a:pt x="19545" y="12044"/>
                  <a:pt x="19566" y="11862"/>
                </a:cubicBezTo>
                <a:cubicBezTo>
                  <a:pt x="19576" y="11776"/>
                  <a:pt x="19588" y="11691"/>
                  <a:pt x="19596" y="11604"/>
                </a:cubicBezTo>
                <a:cubicBezTo>
                  <a:pt x="19620" y="11340"/>
                  <a:pt x="19636" y="11072"/>
                  <a:pt x="19636" y="10800"/>
                </a:cubicBezTo>
                <a:cubicBezTo>
                  <a:pt x="19636" y="10523"/>
                  <a:pt x="19620" y="10250"/>
                  <a:pt x="19595" y="9980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6223"/>
                  <a:pt x="1622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8407" y="9726"/>
                </a:moveTo>
                <a:cubicBezTo>
                  <a:pt x="8468" y="9020"/>
                  <a:pt x="9603" y="8284"/>
                  <a:pt x="10370" y="7947"/>
                </a:cubicBezTo>
                <a:cubicBezTo>
                  <a:pt x="11137" y="7609"/>
                  <a:pt x="11843" y="7486"/>
                  <a:pt x="11751" y="6903"/>
                </a:cubicBezTo>
                <a:cubicBezTo>
                  <a:pt x="11659" y="6320"/>
                  <a:pt x="11444" y="5891"/>
                  <a:pt x="10248" y="5891"/>
                </a:cubicBezTo>
                <a:cubicBezTo>
                  <a:pt x="9051" y="5891"/>
                  <a:pt x="9573" y="7486"/>
                  <a:pt x="8591" y="6535"/>
                </a:cubicBezTo>
                <a:cubicBezTo>
                  <a:pt x="7609" y="5584"/>
                  <a:pt x="8805" y="5830"/>
                  <a:pt x="9296" y="5615"/>
                </a:cubicBezTo>
                <a:cubicBezTo>
                  <a:pt x="9787" y="5400"/>
                  <a:pt x="10278" y="4510"/>
                  <a:pt x="9419" y="4449"/>
                </a:cubicBezTo>
                <a:cubicBezTo>
                  <a:pt x="8560" y="4388"/>
                  <a:pt x="8744" y="4817"/>
                  <a:pt x="8069" y="4572"/>
                </a:cubicBezTo>
                <a:cubicBezTo>
                  <a:pt x="7394" y="4326"/>
                  <a:pt x="7087" y="5431"/>
                  <a:pt x="6658" y="5277"/>
                </a:cubicBezTo>
                <a:cubicBezTo>
                  <a:pt x="6373" y="5176"/>
                  <a:pt x="5613" y="4605"/>
                  <a:pt x="5110" y="4044"/>
                </a:cubicBezTo>
                <a:cubicBezTo>
                  <a:pt x="4094" y="4900"/>
                  <a:pt x="3277" y="5982"/>
                  <a:pt x="2729" y="7212"/>
                </a:cubicBezTo>
                <a:cubicBezTo>
                  <a:pt x="2875" y="8862"/>
                  <a:pt x="3774" y="9726"/>
                  <a:pt x="3774" y="9726"/>
                </a:cubicBezTo>
                <a:cubicBezTo>
                  <a:pt x="3774" y="9726"/>
                  <a:pt x="4234" y="10800"/>
                  <a:pt x="6995" y="12119"/>
                </a:cubicBezTo>
                <a:cubicBezTo>
                  <a:pt x="6995" y="12119"/>
                  <a:pt x="7517" y="12150"/>
                  <a:pt x="6903" y="11536"/>
                </a:cubicBezTo>
                <a:cubicBezTo>
                  <a:pt x="6290" y="10923"/>
                  <a:pt x="5615" y="10156"/>
                  <a:pt x="6382" y="9757"/>
                </a:cubicBezTo>
                <a:cubicBezTo>
                  <a:pt x="7149" y="9358"/>
                  <a:pt x="7364" y="9389"/>
                  <a:pt x="7548" y="10125"/>
                </a:cubicBezTo>
                <a:cubicBezTo>
                  <a:pt x="7732" y="10861"/>
                  <a:pt x="8345" y="10432"/>
                  <a:pt x="8407" y="9726"/>
                </a:cubicBezTo>
                <a:moveTo>
                  <a:pt x="16246" y="12871"/>
                </a:moveTo>
                <a:cubicBezTo>
                  <a:pt x="15893" y="13086"/>
                  <a:pt x="15908" y="13561"/>
                  <a:pt x="16200" y="13822"/>
                </a:cubicBezTo>
                <a:cubicBezTo>
                  <a:pt x="16491" y="14083"/>
                  <a:pt x="17074" y="14420"/>
                  <a:pt x="17258" y="13822"/>
                </a:cubicBezTo>
                <a:cubicBezTo>
                  <a:pt x="17442" y="13224"/>
                  <a:pt x="16599" y="12656"/>
                  <a:pt x="16246" y="12871"/>
                </a:cubicBezTo>
                <a:moveTo>
                  <a:pt x="12027" y="12948"/>
                </a:moveTo>
                <a:cubicBezTo>
                  <a:pt x="10984" y="12058"/>
                  <a:pt x="11107" y="11659"/>
                  <a:pt x="9787" y="11659"/>
                </a:cubicBezTo>
                <a:cubicBezTo>
                  <a:pt x="8468" y="11659"/>
                  <a:pt x="7640" y="11966"/>
                  <a:pt x="7977" y="13807"/>
                </a:cubicBezTo>
                <a:cubicBezTo>
                  <a:pt x="8315" y="15648"/>
                  <a:pt x="9296" y="14819"/>
                  <a:pt x="9205" y="16231"/>
                </a:cubicBezTo>
                <a:cubicBezTo>
                  <a:pt x="9112" y="17642"/>
                  <a:pt x="9450" y="17949"/>
                  <a:pt x="9665" y="18286"/>
                </a:cubicBezTo>
                <a:cubicBezTo>
                  <a:pt x="9880" y="18624"/>
                  <a:pt x="10524" y="19606"/>
                  <a:pt x="10769" y="18225"/>
                </a:cubicBezTo>
                <a:cubicBezTo>
                  <a:pt x="11015" y="16844"/>
                  <a:pt x="11475" y="16077"/>
                  <a:pt x="11996" y="15402"/>
                </a:cubicBezTo>
                <a:cubicBezTo>
                  <a:pt x="12518" y="14727"/>
                  <a:pt x="13070" y="13837"/>
                  <a:pt x="12027" y="1294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8" name="Shape 2778">
            <a:extLst>
              <a:ext uri="{FF2B5EF4-FFF2-40B4-BE49-F238E27FC236}">
                <a16:creationId xmlns:a16="http://schemas.microsoft.com/office/drawing/2014/main" id="{FA04FD62-8695-435D-A6E7-6BBBBFAA5713}"/>
              </a:ext>
            </a:extLst>
          </p:cNvPr>
          <p:cNvSpPr>
            <a:spLocks noChangeAspect="1"/>
          </p:cNvSpPr>
          <p:nvPr/>
        </p:nvSpPr>
        <p:spPr>
          <a:xfrm>
            <a:off x="5906729" y="970566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9" name="Shape 2784">
            <a:extLst>
              <a:ext uri="{FF2B5EF4-FFF2-40B4-BE49-F238E27FC236}">
                <a16:creationId xmlns:a16="http://schemas.microsoft.com/office/drawing/2014/main" id="{25F0D215-151B-43D7-BD64-9EA707DB9D23}"/>
              </a:ext>
            </a:extLst>
          </p:cNvPr>
          <p:cNvSpPr>
            <a:spLocks noChangeAspect="1"/>
          </p:cNvSpPr>
          <p:nvPr/>
        </p:nvSpPr>
        <p:spPr>
          <a:xfrm>
            <a:off x="4898770" y="1191260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0" name="Shape 2546">
            <a:extLst>
              <a:ext uri="{FF2B5EF4-FFF2-40B4-BE49-F238E27FC236}">
                <a16:creationId xmlns:a16="http://schemas.microsoft.com/office/drawing/2014/main" id="{607019DB-44F6-4FAF-AA89-B30A892B02FD}"/>
              </a:ext>
            </a:extLst>
          </p:cNvPr>
          <p:cNvSpPr>
            <a:spLocks noChangeAspect="1"/>
          </p:cNvSpPr>
          <p:nvPr/>
        </p:nvSpPr>
        <p:spPr>
          <a:xfrm>
            <a:off x="18920226" y="3145786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1" name="Shape 2553">
            <a:extLst>
              <a:ext uri="{FF2B5EF4-FFF2-40B4-BE49-F238E27FC236}">
                <a16:creationId xmlns:a16="http://schemas.microsoft.com/office/drawing/2014/main" id="{92A43617-D3FC-4BE3-A25E-B1B0F9A64969}"/>
              </a:ext>
            </a:extLst>
          </p:cNvPr>
          <p:cNvSpPr>
            <a:spLocks noChangeAspect="1"/>
          </p:cNvSpPr>
          <p:nvPr/>
        </p:nvSpPr>
        <p:spPr>
          <a:xfrm>
            <a:off x="17912267" y="5321239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2" name="Shape 2946">
            <a:extLst>
              <a:ext uri="{FF2B5EF4-FFF2-40B4-BE49-F238E27FC236}">
                <a16:creationId xmlns:a16="http://schemas.microsoft.com/office/drawing/2014/main" id="{C96EECCF-8777-4868-BF4C-63748B271C01}"/>
              </a:ext>
            </a:extLst>
          </p:cNvPr>
          <p:cNvSpPr>
            <a:spLocks noChangeAspect="1"/>
          </p:cNvSpPr>
          <p:nvPr/>
        </p:nvSpPr>
        <p:spPr>
          <a:xfrm>
            <a:off x="17656214" y="7498723"/>
            <a:ext cx="558655" cy="558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595" y="9980"/>
                </a:moveTo>
                <a:cubicBezTo>
                  <a:pt x="19587" y="9894"/>
                  <a:pt x="19575" y="9811"/>
                  <a:pt x="19565" y="9726"/>
                </a:cubicBezTo>
                <a:cubicBezTo>
                  <a:pt x="19542" y="9539"/>
                  <a:pt x="19514" y="9355"/>
                  <a:pt x="19480" y="9172"/>
                </a:cubicBezTo>
                <a:cubicBezTo>
                  <a:pt x="19463" y="9078"/>
                  <a:pt x="19444" y="8986"/>
                  <a:pt x="19424" y="8893"/>
                </a:cubicBezTo>
                <a:cubicBezTo>
                  <a:pt x="19384" y="8712"/>
                  <a:pt x="19337" y="8533"/>
                  <a:pt x="19286" y="8356"/>
                </a:cubicBezTo>
                <a:cubicBezTo>
                  <a:pt x="19263" y="8276"/>
                  <a:pt x="19244" y="8195"/>
                  <a:pt x="19218" y="8116"/>
                </a:cubicBezTo>
                <a:cubicBezTo>
                  <a:pt x="19143" y="7879"/>
                  <a:pt x="19057" y="7646"/>
                  <a:pt x="18963" y="7418"/>
                </a:cubicBezTo>
                <a:cubicBezTo>
                  <a:pt x="18923" y="7321"/>
                  <a:pt x="18876" y="7229"/>
                  <a:pt x="18833" y="7134"/>
                </a:cubicBezTo>
                <a:cubicBezTo>
                  <a:pt x="18771" y="6999"/>
                  <a:pt x="18708" y="6865"/>
                  <a:pt x="18640" y="6734"/>
                </a:cubicBezTo>
                <a:cubicBezTo>
                  <a:pt x="18580" y="6618"/>
                  <a:pt x="18516" y="6504"/>
                  <a:pt x="18450" y="6391"/>
                </a:cubicBezTo>
                <a:cubicBezTo>
                  <a:pt x="18392" y="6291"/>
                  <a:pt x="18331" y="6192"/>
                  <a:pt x="18269" y="6094"/>
                </a:cubicBezTo>
                <a:cubicBezTo>
                  <a:pt x="18192" y="5971"/>
                  <a:pt x="18114" y="5849"/>
                  <a:pt x="18031" y="5731"/>
                </a:cubicBezTo>
                <a:cubicBezTo>
                  <a:pt x="17986" y="5667"/>
                  <a:pt x="17936" y="5605"/>
                  <a:pt x="17889" y="5541"/>
                </a:cubicBezTo>
                <a:cubicBezTo>
                  <a:pt x="17544" y="5080"/>
                  <a:pt x="17159" y="4651"/>
                  <a:pt x="16732" y="4265"/>
                </a:cubicBezTo>
                <a:cubicBezTo>
                  <a:pt x="16705" y="4241"/>
                  <a:pt x="16679" y="4216"/>
                  <a:pt x="16652" y="4192"/>
                </a:cubicBezTo>
                <a:cubicBezTo>
                  <a:pt x="16499" y="4058"/>
                  <a:pt x="16343" y="3927"/>
                  <a:pt x="16181" y="3803"/>
                </a:cubicBezTo>
                <a:cubicBezTo>
                  <a:pt x="16173" y="3796"/>
                  <a:pt x="16165" y="3790"/>
                  <a:pt x="16156" y="3784"/>
                </a:cubicBezTo>
                <a:cubicBezTo>
                  <a:pt x="15459" y="3252"/>
                  <a:pt x="14680" y="2821"/>
                  <a:pt x="13842" y="2513"/>
                </a:cubicBezTo>
                <a:cubicBezTo>
                  <a:pt x="13592" y="2912"/>
                  <a:pt x="13337" y="3420"/>
                  <a:pt x="13040" y="3590"/>
                </a:cubicBezTo>
                <a:cubicBezTo>
                  <a:pt x="12610" y="3835"/>
                  <a:pt x="12641" y="4817"/>
                  <a:pt x="13469" y="4725"/>
                </a:cubicBezTo>
                <a:cubicBezTo>
                  <a:pt x="13469" y="4725"/>
                  <a:pt x="13224" y="4970"/>
                  <a:pt x="13469" y="5860"/>
                </a:cubicBezTo>
                <a:cubicBezTo>
                  <a:pt x="13715" y="6750"/>
                  <a:pt x="14126" y="6943"/>
                  <a:pt x="15341" y="6443"/>
                </a:cubicBezTo>
                <a:cubicBezTo>
                  <a:pt x="15862" y="6228"/>
                  <a:pt x="16258" y="6340"/>
                  <a:pt x="16200" y="6873"/>
                </a:cubicBezTo>
                <a:cubicBezTo>
                  <a:pt x="16077" y="8008"/>
                  <a:pt x="15202" y="7960"/>
                  <a:pt x="15862" y="9788"/>
                </a:cubicBezTo>
                <a:cubicBezTo>
                  <a:pt x="16261" y="10892"/>
                  <a:pt x="17243" y="11322"/>
                  <a:pt x="17611" y="12181"/>
                </a:cubicBezTo>
                <a:cubicBezTo>
                  <a:pt x="17814" y="12653"/>
                  <a:pt x="18591" y="13088"/>
                  <a:pt x="19250" y="13384"/>
                </a:cubicBezTo>
                <a:cubicBezTo>
                  <a:pt x="19321" y="13153"/>
                  <a:pt x="19380" y="12917"/>
                  <a:pt x="19432" y="12677"/>
                </a:cubicBezTo>
                <a:cubicBezTo>
                  <a:pt x="19452" y="12587"/>
                  <a:pt x="19467" y="12494"/>
                  <a:pt x="19484" y="12402"/>
                </a:cubicBezTo>
                <a:cubicBezTo>
                  <a:pt x="19517" y="12224"/>
                  <a:pt x="19545" y="12044"/>
                  <a:pt x="19566" y="11862"/>
                </a:cubicBezTo>
                <a:cubicBezTo>
                  <a:pt x="19576" y="11776"/>
                  <a:pt x="19588" y="11691"/>
                  <a:pt x="19596" y="11604"/>
                </a:cubicBezTo>
                <a:cubicBezTo>
                  <a:pt x="19620" y="11340"/>
                  <a:pt x="19636" y="11072"/>
                  <a:pt x="19636" y="10800"/>
                </a:cubicBezTo>
                <a:cubicBezTo>
                  <a:pt x="19636" y="10523"/>
                  <a:pt x="19620" y="10250"/>
                  <a:pt x="19595" y="9980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6223"/>
                  <a:pt x="1622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8407" y="9726"/>
                </a:moveTo>
                <a:cubicBezTo>
                  <a:pt x="8468" y="9020"/>
                  <a:pt x="9603" y="8284"/>
                  <a:pt x="10370" y="7947"/>
                </a:cubicBezTo>
                <a:cubicBezTo>
                  <a:pt x="11137" y="7609"/>
                  <a:pt x="11843" y="7486"/>
                  <a:pt x="11751" y="6903"/>
                </a:cubicBezTo>
                <a:cubicBezTo>
                  <a:pt x="11659" y="6320"/>
                  <a:pt x="11444" y="5891"/>
                  <a:pt x="10248" y="5891"/>
                </a:cubicBezTo>
                <a:cubicBezTo>
                  <a:pt x="9051" y="5891"/>
                  <a:pt x="9573" y="7486"/>
                  <a:pt x="8591" y="6535"/>
                </a:cubicBezTo>
                <a:cubicBezTo>
                  <a:pt x="7609" y="5584"/>
                  <a:pt x="8805" y="5830"/>
                  <a:pt x="9296" y="5615"/>
                </a:cubicBezTo>
                <a:cubicBezTo>
                  <a:pt x="9787" y="5400"/>
                  <a:pt x="10278" y="4510"/>
                  <a:pt x="9419" y="4449"/>
                </a:cubicBezTo>
                <a:cubicBezTo>
                  <a:pt x="8560" y="4388"/>
                  <a:pt x="8744" y="4817"/>
                  <a:pt x="8069" y="4572"/>
                </a:cubicBezTo>
                <a:cubicBezTo>
                  <a:pt x="7394" y="4326"/>
                  <a:pt x="7087" y="5431"/>
                  <a:pt x="6658" y="5277"/>
                </a:cubicBezTo>
                <a:cubicBezTo>
                  <a:pt x="6373" y="5176"/>
                  <a:pt x="5613" y="4605"/>
                  <a:pt x="5110" y="4044"/>
                </a:cubicBezTo>
                <a:cubicBezTo>
                  <a:pt x="4094" y="4900"/>
                  <a:pt x="3277" y="5982"/>
                  <a:pt x="2729" y="7212"/>
                </a:cubicBezTo>
                <a:cubicBezTo>
                  <a:pt x="2875" y="8862"/>
                  <a:pt x="3774" y="9726"/>
                  <a:pt x="3774" y="9726"/>
                </a:cubicBezTo>
                <a:cubicBezTo>
                  <a:pt x="3774" y="9726"/>
                  <a:pt x="4234" y="10800"/>
                  <a:pt x="6995" y="12119"/>
                </a:cubicBezTo>
                <a:cubicBezTo>
                  <a:pt x="6995" y="12119"/>
                  <a:pt x="7517" y="12150"/>
                  <a:pt x="6903" y="11536"/>
                </a:cubicBezTo>
                <a:cubicBezTo>
                  <a:pt x="6290" y="10923"/>
                  <a:pt x="5615" y="10156"/>
                  <a:pt x="6382" y="9757"/>
                </a:cubicBezTo>
                <a:cubicBezTo>
                  <a:pt x="7149" y="9358"/>
                  <a:pt x="7364" y="9389"/>
                  <a:pt x="7548" y="10125"/>
                </a:cubicBezTo>
                <a:cubicBezTo>
                  <a:pt x="7732" y="10861"/>
                  <a:pt x="8345" y="10432"/>
                  <a:pt x="8407" y="9726"/>
                </a:cubicBezTo>
                <a:moveTo>
                  <a:pt x="16246" y="12871"/>
                </a:moveTo>
                <a:cubicBezTo>
                  <a:pt x="15893" y="13086"/>
                  <a:pt x="15908" y="13561"/>
                  <a:pt x="16200" y="13822"/>
                </a:cubicBezTo>
                <a:cubicBezTo>
                  <a:pt x="16491" y="14083"/>
                  <a:pt x="17074" y="14420"/>
                  <a:pt x="17258" y="13822"/>
                </a:cubicBezTo>
                <a:cubicBezTo>
                  <a:pt x="17442" y="13224"/>
                  <a:pt x="16599" y="12656"/>
                  <a:pt x="16246" y="12871"/>
                </a:cubicBezTo>
                <a:moveTo>
                  <a:pt x="12027" y="12948"/>
                </a:moveTo>
                <a:cubicBezTo>
                  <a:pt x="10984" y="12058"/>
                  <a:pt x="11107" y="11659"/>
                  <a:pt x="9787" y="11659"/>
                </a:cubicBezTo>
                <a:cubicBezTo>
                  <a:pt x="8468" y="11659"/>
                  <a:pt x="7640" y="11966"/>
                  <a:pt x="7977" y="13807"/>
                </a:cubicBezTo>
                <a:cubicBezTo>
                  <a:pt x="8315" y="15648"/>
                  <a:pt x="9296" y="14819"/>
                  <a:pt x="9205" y="16231"/>
                </a:cubicBezTo>
                <a:cubicBezTo>
                  <a:pt x="9112" y="17642"/>
                  <a:pt x="9450" y="17949"/>
                  <a:pt x="9665" y="18286"/>
                </a:cubicBezTo>
                <a:cubicBezTo>
                  <a:pt x="9880" y="18624"/>
                  <a:pt x="10524" y="19606"/>
                  <a:pt x="10769" y="18225"/>
                </a:cubicBezTo>
                <a:cubicBezTo>
                  <a:pt x="11015" y="16844"/>
                  <a:pt x="11475" y="16077"/>
                  <a:pt x="11996" y="15402"/>
                </a:cubicBezTo>
                <a:cubicBezTo>
                  <a:pt x="12518" y="14727"/>
                  <a:pt x="13070" y="13837"/>
                  <a:pt x="12027" y="1294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3" name="Shape 2778">
            <a:extLst>
              <a:ext uri="{FF2B5EF4-FFF2-40B4-BE49-F238E27FC236}">
                <a16:creationId xmlns:a16="http://schemas.microsoft.com/office/drawing/2014/main" id="{DADDAEB5-98EB-43EC-8DF6-01AAE58E9F79}"/>
              </a:ext>
            </a:extLst>
          </p:cNvPr>
          <p:cNvSpPr>
            <a:spLocks noChangeAspect="1"/>
          </p:cNvSpPr>
          <p:nvPr/>
        </p:nvSpPr>
        <p:spPr>
          <a:xfrm>
            <a:off x="17912267" y="970566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4" name="Shape 2784">
            <a:extLst>
              <a:ext uri="{FF2B5EF4-FFF2-40B4-BE49-F238E27FC236}">
                <a16:creationId xmlns:a16="http://schemas.microsoft.com/office/drawing/2014/main" id="{CA4A1B69-9B94-41B3-B1BD-1CCD32A81121}"/>
              </a:ext>
            </a:extLst>
          </p:cNvPr>
          <p:cNvSpPr>
            <a:spLocks noChangeAspect="1"/>
          </p:cNvSpPr>
          <p:nvPr/>
        </p:nvSpPr>
        <p:spPr>
          <a:xfrm>
            <a:off x="18920226" y="1191260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5494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 5">
            <a:extLst>
              <a:ext uri="{FF2B5EF4-FFF2-40B4-BE49-F238E27FC236}">
                <a16:creationId xmlns:a16="http://schemas.microsoft.com/office/drawing/2014/main" id="{F72616DD-EB04-40BF-8F4A-C9786ECEB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43666" y="3034861"/>
            <a:ext cx="4913834" cy="9919139"/>
          </a:xfrm>
          <a:custGeom>
            <a:avLst/>
            <a:gdLst>
              <a:gd name="T0" fmla="*/ 2147483646 w 4944"/>
              <a:gd name="T1" fmla="*/ 2147483646 h 11551"/>
              <a:gd name="T2" fmla="*/ 2147483646 w 4944"/>
              <a:gd name="T3" fmla="*/ 2147483646 h 11551"/>
              <a:gd name="T4" fmla="*/ 2147483646 w 4944"/>
              <a:gd name="T5" fmla="*/ 2147483646 h 11551"/>
              <a:gd name="T6" fmla="*/ 0 w 4944"/>
              <a:gd name="T7" fmla="*/ 2147483646 h 11551"/>
              <a:gd name="T8" fmla="*/ 0 w 4944"/>
              <a:gd name="T9" fmla="*/ 2147483646 h 11551"/>
              <a:gd name="T10" fmla="*/ 0 w 4944"/>
              <a:gd name="T11" fmla="*/ 2147483646 h 11551"/>
              <a:gd name="T12" fmla="*/ 2147483646 w 4944"/>
              <a:gd name="T13" fmla="*/ 0 h 11551"/>
              <a:gd name="T14" fmla="*/ 2147483646 w 4944"/>
              <a:gd name="T15" fmla="*/ 0 h 11551"/>
              <a:gd name="T16" fmla="*/ 2147483646 w 4944"/>
              <a:gd name="T17" fmla="*/ 0 h 11551"/>
              <a:gd name="T18" fmla="*/ 2147483646 w 4944"/>
              <a:gd name="T19" fmla="*/ 2147483646 h 11551"/>
              <a:gd name="T20" fmla="*/ 2147483646 w 4944"/>
              <a:gd name="T21" fmla="*/ 2147483646 h 11551"/>
              <a:gd name="T22" fmla="*/ 2147483646 w 4944"/>
              <a:gd name="T23" fmla="*/ 2147483646 h 11551"/>
              <a:gd name="T24" fmla="*/ 2147483646 w 4944"/>
              <a:gd name="T25" fmla="*/ 2147483646 h 1155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944" h="11551">
                <a:moveTo>
                  <a:pt x="4846" y="11550"/>
                </a:moveTo>
                <a:lnTo>
                  <a:pt x="97" y="11550"/>
                </a:lnTo>
                <a:cubicBezTo>
                  <a:pt x="43" y="11550"/>
                  <a:pt x="0" y="11506"/>
                  <a:pt x="0" y="11451"/>
                </a:cubicBezTo>
                <a:lnTo>
                  <a:pt x="0" y="97"/>
                </a:lnTo>
                <a:cubicBezTo>
                  <a:pt x="0" y="44"/>
                  <a:pt x="43" y="0"/>
                  <a:pt x="97" y="0"/>
                </a:cubicBezTo>
                <a:lnTo>
                  <a:pt x="4846" y="0"/>
                </a:lnTo>
                <a:cubicBezTo>
                  <a:pt x="4900" y="0"/>
                  <a:pt x="4943" y="44"/>
                  <a:pt x="4943" y="97"/>
                </a:cubicBezTo>
                <a:lnTo>
                  <a:pt x="4943" y="11451"/>
                </a:lnTo>
                <a:cubicBezTo>
                  <a:pt x="4943" y="11506"/>
                  <a:pt x="4900" y="11550"/>
                  <a:pt x="4846" y="11550"/>
                </a:cubicBezTo>
              </a:path>
            </a:pathLst>
          </a:custGeom>
          <a:solidFill>
            <a:schemeClr val="bg2"/>
          </a:solidFill>
          <a:ln w="57150">
            <a:solidFill>
              <a:schemeClr val="accent4"/>
            </a:solidFill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7" name="Grupo 46">
            <a:extLst>
              <a:ext uri="{FF2B5EF4-FFF2-40B4-BE49-F238E27FC236}">
                <a16:creationId xmlns:a16="http://schemas.microsoft.com/office/drawing/2014/main" id="{7CDA12E0-9E84-41BD-9A28-83B06178EA34}"/>
              </a:ext>
            </a:extLst>
          </p:cNvPr>
          <p:cNvGrpSpPr/>
          <p:nvPr/>
        </p:nvGrpSpPr>
        <p:grpSpPr>
          <a:xfrm>
            <a:off x="17943666" y="2841609"/>
            <a:ext cx="4913834" cy="2885521"/>
            <a:chOff x="15520098" y="2632043"/>
            <a:chExt cx="4085381" cy="3777643"/>
          </a:xfrm>
          <a:solidFill>
            <a:schemeClr val="accent4"/>
          </a:solidFill>
        </p:grpSpPr>
        <p:sp>
          <p:nvSpPr>
            <p:cNvPr id="35" name="Freeform 7">
              <a:extLst>
                <a:ext uri="{FF2B5EF4-FFF2-40B4-BE49-F238E27FC236}">
                  <a16:creationId xmlns:a16="http://schemas.microsoft.com/office/drawing/2014/main" id="{AA62B8E5-1474-4071-A75D-99C6CBDB2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20098" y="2632043"/>
              <a:ext cx="4085381" cy="3114585"/>
            </a:xfrm>
            <a:custGeom>
              <a:avLst/>
              <a:gdLst>
                <a:gd name="T0" fmla="*/ 0 w 4944"/>
                <a:gd name="T1" fmla="*/ 2147483646 h 3833"/>
                <a:gd name="T2" fmla="*/ 0 w 4944"/>
                <a:gd name="T3" fmla="*/ 2147483646 h 3833"/>
                <a:gd name="T4" fmla="*/ 0 w 4944"/>
                <a:gd name="T5" fmla="*/ 2147483646 h 3833"/>
                <a:gd name="T6" fmla="*/ 2147483646 w 4944"/>
                <a:gd name="T7" fmla="*/ 0 h 3833"/>
                <a:gd name="T8" fmla="*/ 2147483646 w 4944"/>
                <a:gd name="T9" fmla="*/ 0 h 3833"/>
                <a:gd name="T10" fmla="*/ 2147483646 w 4944"/>
                <a:gd name="T11" fmla="*/ 0 h 3833"/>
                <a:gd name="T12" fmla="*/ 2147483646 w 4944"/>
                <a:gd name="T13" fmla="*/ 2147483646 h 3833"/>
                <a:gd name="T14" fmla="*/ 2147483646 w 4944"/>
                <a:gd name="T15" fmla="*/ 2147483646 h 3833"/>
                <a:gd name="T16" fmla="*/ 2147483646 w 4944"/>
                <a:gd name="T17" fmla="*/ 2147483646 h 3833"/>
                <a:gd name="T18" fmla="*/ 2147483646 w 4944"/>
                <a:gd name="T19" fmla="*/ 2147483646 h 3833"/>
                <a:gd name="T20" fmla="*/ 2147483646 w 4944"/>
                <a:gd name="T21" fmla="*/ 2147483646 h 3833"/>
                <a:gd name="T22" fmla="*/ 0 w 4944"/>
                <a:gd name="T23" fmla="*/ 2147483646 h 383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944" h="3833">
                  <a:moveTo>
                    <a:pt x="0" y="3112"/>
                  </a:moveTo>
                  <a:lnTo>
                    <a:pt x="0" y="378"/>
                  </a:lnTo>
                  <a:cubicBezTo>
                    <a:pt x="0" y="169"/>
                    <a:pt x="169" y="0"/>
                    <a:pt x="377" y="0"/>
                  </a:cubicBezTo>
                  <a:lnTo>
                    <a:pt x="4566" y="0"/>
                  </a:lnTo>
                  <a:cubicBezTo>
                    <a:pt x="4774" y="0"/>
                    <a:pt x="4943" y="169"/>
                    <a:pt x="4943" y="378"/>
                  </a:cubicBezTo>
                  <a:lnTo>
                    <a:pt x="4943" y="2879"/>
                  </a:lnTo>
                  <a:cubicBezTo>
                    <a:pt x="4943" y="2879"/>
                    <a:pt x="4396" y="2808"/>
                    <a:pt x="3669" y="3046"/>
                  </a:cubicBezTo>
                  <a:cubicBezTo>
                    <a:pt x="2592" y="3401"/>
                    <a:pt x="1236" y="3832"/>
                    <a:pt x="0" y="311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2D9B1DCA-8799-4913-A6FA-9E34C65437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20098" y="2632043"/>
              <a:ext cx="4085381" cy="3774060"/>
            </a:xfrm>
            <a:custGeom>
              <a:avLst/>
              <a:gdLst>
                <a:gd name="T0" fmla="*/ 2147483646 w 4944"/>
                <a:gd name="T1" fmla="*/ 2147483646 h 4644"/>
                <a:gd name="T2" fmla="*/ 2147483646 w 4944"/>
                <a:gd name="T3" fmla="*/ 2147483646 h 4644"/>
                <a:gd name="T4" fmla="*/ 2147483646 w 4944"/>
                <a:gd name="T5" fmla="*/ 2147483646 h 4644"/>
                <a:gd name="T6" fmla="*/ 2147483646 w 4944"/>
                <a:gd name="T7" fmla="*/ 0 h 4644"/>
                <a:gd name="T8" fmla="*/ 2147483646 w 4944"/>
                <a:gd name="T9" fmla="*/ 0 h 4644"/>
                <a:gd name="T10" fmla="*/ 2147483646 w 4944"/>
                <a:gd name="T11" fmla="*/ 0 h 4644"/>
                <a:gd name="T12" fmla="*/ 0 w 4944"/>
                <a:gd name="T13" fmla="*/ 2147483646 h 4644"/>
                <a:gd name="T14" fmla="*/ 0 w 4944"/>
                <a:gd name="T15" fmla="*/ 2147483646 h 4644"/>
                <a:gd name="T16" fmla="*/ 0 w 4944"/>
                <a:gd name="T17" fmla="*/ 2147483646 h 4644"/>
                <a:gd name="T18" fmla="*/ 2147483646 w 4944"/>
                <a:gd name="T19" fmla="*/ 2147483646 h 4644"/>
                <a:gd name="T20" fmla="*/ 2147483646 w 4944"/>
                <a:gd name="T21" fmla="*/ 2147483646 h 4644"/>
                <a:gd name="T22" fmla="*/ 2147483646 w 4944"/>
                <a:gd name="T23" fmla="*/ 2147483646 h 464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944" h="4644">
                  <a:moveTo>
                    <a:pt x="4943" y="3812"/>
                  </a:moveTo>
                  <a:lnTo>
                    <a:pt x="4943" y="378"/>
                  </a:lnTo>
                  <a:cubicBezTo>
                    <a:pt x="4943" y="169"/>
                    <a:pt x="4774" y="0"/>
                    <a:pt x="4566" y="0"/>
                  </a:cubicBezTo>
                  <a:lnTo>
                    <a:pt x="377" y="0"/>
                  </a:lnTo>
                  <a:cubicBezTo>
                    <a:pt x="169" y="0"/>
                    <a:pt x="0" y="169"/>
                    <a:pt x="0" y="378"/>
                  </a:cubicBezTo>
                  <a:lnTo>
                    <a:pt x="0" y="2879"/>
                  </a:lnTo>
                  <a:cubicBezTo>
                    <a:pt x="0" y="2879"/>
                    <a:pt x="547" y="2808"/>
                    <a:pt x="1273" y="3046"/>
                  </a:cubicBezTo>
                  <a:cubicBezTo>
                    <a:pt x="2351" y="3401"/>
                    <a:pt x="3026" y="4643"/>
                    <a:pt x="4943" y="381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Freeform 9">
              <a:extLst>
                <a:ext uri="{FF2B5EF4-FFF2-40B4-BE49-F238E27FC236}">
                  <a16:creationId xmlns:a16="http://schemas.microsoft.com/office/drawing/2014/main" id="{F1A2D031-DD89-4B2F-942F-BC63582EC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14643" y="4022674"/>
              <a:ext cx="790836" cy="2387012"/>
            </a:xfrm>
            <a:custGeom>
              <a:avLst/>
              <a:gdLst>
                <a:gd name="T0" fmla="*/ 2147483646 w 958"/>
                <a:gd name="T1" fmla="*/ 0 h 2939"/>
                <a:gd name="T2" fmla="*/ 2147483646 w 958"/>
                <a:gd name="T3" fmla="*/ 0 h 2939"/>
                <a:gd name="T4" fmla="*/ 2147483646 w 958"/>
                <a:gd name="T5" fmla="*/ 2147483646 h 2939"/>
                <a:gd name="T6" fmla="*/ 2147483646 w 958"/>
                <a:gd name="T7" fmla="*/ 2147483646 h 2939"/>
                <a:gd name="T8" fmla="*/ 2147483646 w 958"/>
                <a:gd name="T9" fmla="*/ 2147483646 h 2939"/>
                <a:gd name="T10" fmla="*/ 2147483646 w 958"/>
                <a:gd name="T11" fmla="*/ 0 h 29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58" h="2939">
                  <a:moveTo>
                    <a:pt x="957" y="0"/>
                  </a:moveTo>
                  <a:lnTo>
                    <a:pt x="957" y="0"/>
                  </a:lnTo>
                  <a:cubicBezTo>
                    <a:pt x="957" y="0"/>
                    <a:pt x="148" y="412"/>
                    <a:pt x="85" y="1332"/>
                  </a:cubicBezTo>
                  <a:cubicBezTo>
                    <a:pt x="0" y="2559"/>
                    <a:pt x="957" y="2938"/>
                    <a:pt x="957" y="2938"/>
                  </a:cubicBezTo>
                  <a:lnTo>
                    <a:pt x="957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" name="Freeform 1">
            <a:extLst>
              <a:ext uri="{FF2B5EF4-FFF2-40B4-BE49-F238E27FC236}">
                <a16:creationId xmlns:a16="http://schemas.microsoft.com/office/drawing/2014/main" id="{79B4F7EA-891D-4B00-868E-793FF1CDC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46627" y="3013706"/>
            <a:ext cx="4913834" cy="9963849"/>
          </a:xfrm>
          <a:custGeom>
            <a:avLst/>
            <a:gdLst>
              <a:gd name="T0" fmla="*/ 2147483646 w 5456"/>
              <a:gd name="T1" fmla="*/ 2147483646 h 12590"/>
              <a:gd name="T2" fmla="*/ 2147483646 w 5456"/>
              <a:gd name="T3" fmla="*/ 2147483646 h 12590"/>
              <a:gd name="T4" fmla="*/ 2147483646 w 5456"/>
              <a:gd name="T5" fmla="*/ 2147483646 h 12590"/>
              <a:gd name="T6" fmla="*/ 0 w 5456"/>
              <a:gd name="T7" fmla="*/ 2147483646 h 12590"/>
              <a:gd name="T8" fmla="*/ 0 w 5456"/>
              <a:gd name="T9" fmla="*/ 2147483646 h 12590"/>
              <a:gd name="T10" fmla="*/ 0 w 5456"/>
              <a:gd name="T11" fmla="*/ 2147483646 h 12590"/>
              <a:gd name="T12" fmla="*/ 2147483646 w 5456"/>
              <a:gd name="T13" fmla="*/ 0 h 12590"/>
              <a:gd name="T14" fmla="*/ 2147483646 w 5456"/>
              <a:gd name="T15" fmla="*/ 0 h 12590"/>
              <a:gd name="T16" fmla="*/ 2147483646 w 5456"/>
              <a:gd name="T17" fmla="*/ 0 h 12590"/>
              <a:gd name="T18" fmla="*/ 2147483646 w 5456"/>
              <a:gd name="T19" fmla="*/ 2147483646 h 12590"/>
              <a:gd name="T20" fmla="*/ 2147483646 w 5456"/>
              <a:gd name="T21" fmla="*/ 2147483646 h 12590"/>
              <a:gd name="T22" fmla="*/ 2147483646 w 5456"/>
              <a:gd name="T23" fmla="*/ 2147483646 h 12590"/>
              <a:gd name="T24" fmla="*/ 2147483646 w 5456"/>
              <a:gd name="T25" fmla="*/ 2147483646 h 1259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456" h="12590">
                <a:moveTo>
                  <a:pt x="5357" y="12589"/>
                </a:moveTo>
                <a:lnTo>
                  <a:pt x="98" y="12589"/>
                </a:lnTo>
                <a:cubicBezTo>
                  <a:pt x="44" y="12589"/>
                  <a:pt x="0" y="12545"/>
                  <a:pt x="0" y="12491"/>
                </a:cubicBezTo>
                <a:lnTo>
                  <a:pt x="0" y="98"/>
                </a:lnTo>
                <a:cubicBezTo>
                  <a:pt x="0" y="44"/>
                  <a:pt x="44" y="0"/>
                  <a:pt x="98" y="0"/>
                </a:cubicBezTo>
                <a:lnTo>
                  <a:pt x="5357" y="0"/>
                </a:lnTo>
                <a:cubicBezTo>
                  <a:pt x="5411" y="0"/>
                  <a:pt x="5455" y="44"/>
                  <a:pt x="5455" y="98"/>
                </a:cubicBezTo>
                <a:lnTo>
                  <a:pt x="5455" y="12491"/>
                </a:lnTo>
                <a:cubicBezTo>
                  <a:pt x="5455" y="12545"/>
                  <a:pt x="5411" y="12589"/>
                  <a:pt x="5357" y="12589"/>
                </a:cubicBezTo>
              </a:path>
            </a:pathLst>
          </a:custGeom>
          <a:solidFill>
            <a:schemeClr val="bg2"/>
          </a:solidFill>
          <a:ln w="57150">
            <a:solidFill>
              <a:schemeClr val="accent3"/>
            </a:solidFill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9" name="Grupo 48">
            <a:extLst>
              <a:ext uri="{FF2B5EF4-FFF2-40B4-BE49-F238E27FC236}">
                <a16:creationId xmlns:a16="http://schemas.microsoft.com/office/drawing/2014/main" id="{98137603-C5CA-4389-8F27-1B36AA741F39}"/>
              </a:ext>
            </a:extLst>
          </p:cNvPr>
          <p:cNvGrpSpPr/>
          <p:nvPr/>
        </p:nvGrpSpPr>
        <p:grpSpPr>
          <a:xfrm>
            <a:off x="12446627" y="2820454"/>
            <a:ext cx="4913834" cy="2535317"/>
            <a:chOff x="11399313" y="2610888"/>
            <a:chExt cx="4085381" cy="3319165"/>
          </a:xfrm>
          <a:solidFill>
            <a:schemeClr val="accent3"/>
          </a:solidFill>
        </p:grpSpPr>
        <p:sp>
          <p:nvSpPr>
            <p:cNvPr id="31" name="Freeform 3">
              <a:extLst>
                <a:ext uri="{FF2B5EF4-FFF2-40B4-BE49-F238E27FC236}">
                  <a16:creationId xmlns:a16="http://schemas.microsoft.com/office/drawing/2014/main" id="{0CBA6D6E-1352-4645-B4CC-2C2609ACCB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9313" y="2610888"/>
              <a:ext cx="4085381" cy="3319165"/>
            </a:xfrm>
            <a:custGeom>
              <a:avLst/>
              <a:gdLst>
                <a:gd name="T0" fmla="*/ 2147483646 w 5456"/>
                <a:gd name="T1" fmla="*/ 2147483646 h 4430"/>
                <a:gd name="T2" fmla="*/ 2147483646 w 5456"/>
                <a:gd name="T3" fmla="*/ 2147483646 h 4430"/>
                <a:gd name="T4" fmla="*/ 2147483646 w 5456"/>
                <a:gd name="T5" fmla="*/ 2147483646 h 4430"/>
                <a:gd name="T6" fmla="*/ 2147483646 w 5456"/>
                <a:gd name="T7" fmla="*/ 0 h 4430"/>
                <a:gd name="T8" fmla="*/ 2147483646 w 5456"/>
                <a:gd name="T9" fmla="*/ 0 h 4430"/>
                <a:gd name="T10" fmla="*/ 2147483646 w 5456"/>
                <a:gd name="T11" fmla="*/ 0 h 4430"/>
                <a:gd name="T12" fmla="*/ 0 w 5456"/>
                <a:gd name="T13" fmla="*/ 2147483646 h 4430"/>
                <a:gd name="T14" fmla="*/ 0 w 5456"/>
                <a:gd name="T15" fmla="*/ 2147483646 h 4430"/>
                <a:gd name="T16" fmla="*/ 0 w 5456"/>
                <a:gd name="T17" fmla="*/ 2147483646 h 4430"/>
                <a:gd name="T18" fmla="*/ 2147483646 w 5456"/>
                <a:gd name="T19" fmla="*/ 2147483646 h 4430"/>
                <a:gd name="T20" fmla="*/ 2147483646 w 5456"/>
                <a:gd name="T21" fmla="*/ 2147483646 h 4430"/>
                <a:gd name="T22" fmla="*/ 2147483646 w 5456"/>
                <a:gd name="T23" fmla="*/ 2147483646 h 4430"/>
                <a:gd name="T24" fmla="*/ 2147483646 w 5456"/>
                <a:gd name="T25" fmla="*/ 2147483646 h 4430"/>
                <a:gd name="T26" fmla="*/ 2147483646 w 5456"/>
                <a:gd name="T27" fmla="*/ 2147483646 h 4430"/>
                <a:gd name="T28" fmla="*/ 2147483646 w 5456"/>
                <a:gd name="T29" fmla="*/ 2147483646 h 4430"/>
                <a:gd name="T30" fmla="*/ 2147483646 w 5456"/>
                <a:gd name="T31" fmla="*/ 2147483646 h 443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456" h="4430">
                  <a:moveTo>
                    <a:pt x="5455" y="3416"/>
                  </a:moveTo>
                  <a:lnTo>
                    <a:pt x="5455" y="378"/>
                  </a:lnTo>
                  <a:cubicBezTo>
                    <a:pt x="5455" y="170"/>
                    <a:pt x="5285" y="0"/>
                    <a:pt x="5077" y="0"/>
                  </a:cubicBezTo>
                  <a:lnTo>
                    <a:pt x="378" y="0"/>
                  </a:lnTo>
                  <a:cubicBezTo>
                    <a:pt x="169" y="0"/>
                    <a:pt x="0" y="170"/>
                    <a:pt x="0" y="378"/>
                  </a:cubicBezTo>
                  <a:lnTo>
                    <a:pt x="0" y="3591"/>
                  </a:lnTo>
                  <a:cubicBezTo>
                    <a:pt x="0" y="3591"/>
                    <a:pt x="400" y="3463"/>
                    <a:pt x="1192" y="3843"/>
                  </a:cubicBezTo>
                  <a:cubicBezTo>
                    <a:pt x="1984" y="4223"/>
                    <a:pt x="2054" y="4357"/>
                    <a:pt x="2735" y="4392"/>
                  </a:cubicBezTo>
                  <a:cubicBezTo>
                    <a:pt x="3417" y="4429"/>
                    <a:pt x="3989" y="4036"/>
                    <a:pt x="4342" y="3843"/>
                  </a:cubicBezTo>
                  <a:cubicBezTo>
                    <a:pt x="4953" y="3512"/>
                    <a:pt x="5455" y="3416"/>
                    <a:pt x="5455" y="341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Freeform 4">
              <a:extLst>
                <a:ext uri="{FF2B5EF4-FFF2-40B4-BE49-F238E27FC236}">
                  <a16:creationId xmlns:a16="http://schemas.microsoft.com/office/drawing/2014/main" id="{276759C5-2AA4-46A2-A523-7A42228C29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9313" y="2610888"/>
              <a:ext cx="4085381" cy="3210179"/>
            </a:xfrm>
            <a:custGeom>
              <a:avLst/>
              <a:gdLst>
                <a:gd name="T0" fmla="*/ 2147483646 w 5456"/>
                <a:gd name="T1" fmla="*/ 2147483646 h 4285"/>
                <a:gd name="T2" fmla="*/ 2147483646 w 5456"/>
                <a:gd name="T3" fmla="*/ 2147483646 h 4285"/>
                <a:gd name="T4" fmla="*/ 2147483646 w 5456"/>
                <a:gd name="T5" fmla="*/ 2147483646 h 4285"/>
                <a:gd name="T6" fmla="*/ 2147483646 w 5456"/>
                <a:gd name="T7" fmla="*/ 0 h 4285"/>
                <a:gd name="T8" fmla="*/ 2147483646 w 5456"/>
                <a:gd name="T9" fmla="*/ 0 h 4285"/>
                <a:gd name="T10" fmla="*/ 2147483646 w 5456"/>
                <a:gd name="T11" fmla="*/ 0 h 4285"/>
                <a:gd name="T12" fmla="*/ 0 w 5456"/>
                <a:gd name="T13" fmla="*/ 2147483646 h 4285"/>
                <a:gd name="T14" fmla="*/ 0 w 5456"/>
                <a:gd name="T15" fmla="*/ 2147483646 h 4285"/>
                <a:gd name="T16" fmla="*/ 0 w 5456"/>
                <a:gd name="T17" fmla="*/ 2147483646 h 4285"/>
                <a:gd name="T18" fmla="*/ 2147483646 w 5456"/>
                <a:gd name="T19" fmla="*/ 2147483646 h 4285"/>
                <a:gd name="T20" fmla="*/ 2147483646 w 5456"/>
                <a:gd name="T21" fmla="*/ 2147483646 h 4285"/>
                <a:gd name="T22" fmla="*/ 2147483646 w 5456"/>
                <a:gd name="T23" fmla="*/ 2147483646 h 4285"/>
                <a:gd name="T24" fmla="*/ 2147483646 w 5456"/>
                <a:gd name="T25" fmla="*/ 2147483646 h 4285"/>
                <a:gd name="T26" fmla="*/ 2147483646 w 5456"/>
                <a:gd name="T27" fmla="*/ 2147483646 h 4285"/>
                <a:gd name="T28" fmla="*/ 2147483646 w 5456"/>
                <a:gd name="T29" fmla="*/ 2147483646 h 4285"/>
                <a:gd name="T30" fmla="*/ 2147483646 w 5456"/>
                <a:gd name="T31" fmla="*/ 2147483646 h 428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456" h="4285">
                  <a:moveTo>
                    <a:pt x="5455" y="3833"/>
                  </a:moveTo>
                  <a:lnTo>
                    <a:pt x="5455" y="378"/>
                  </a:lnTo>
                  <a:cubicBezTo>
                    <a:pt x="5455" y="170"/>
                    <a:pt x="5285" y="0"/>
                    <a:pt x="5077" y="0"/>
                  </a:cubicBezTo>
                  <a:lnTo>
                    <a:pt x="378" y="0"/>
                  </a:lnTo>
                  <a:cubicBezTo>
                    <a:pt x="169" y="0"/>
                    <a:pt x="0" y="170"/>
                    <a:pt x="0" y="378"/>
                  </a:cubicBezTo>
                  <a:lnTo>
                    <a:pt x="0" y="3856"/>
                  </a:lnTo>
                  <a:cubicBezTo>
                    <a:pt x="0" y="3856"/>
                    <a:pt x="599" y="4267"/>
                    <a:pt x="1349" y="3919"/>
                  </a:cubicBezTo>
                  <a:cubicBezTo>
                    <a:pt x="2146" y="3550"/>
                    <a:pt x="2053" y="3083"/>
                    <a:pt x="2735" y="3100"/>
                  </a:cubicBezTo>
                  <a:cubicBezTo>
                    <a:pt x="3550" y="3120"/>
                    <a:pt x="3608" y="3595"/>
                    <a:pt x="4209" y="3919"/>
                  </a:cubicBezTo>
                  <a:cubicBezTo>
                    <a:pt x="4892" y="4284"/>
                    <a:pt x="5455" y="3833"/>
                    <a:pt x="5455" y="383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8" name="Freeform 10">
            <a:extLst>
              <a:ext uri="{FF2B5EF4-FFF2-40B4-BE49-F238E27FC236}">
                <a16:creationId xmlns:a16="http://schemas.microsoft.com/office/drawing/2014/main" id="{0CE17380-0CED-4CDE-9C9B-6A61CB668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006" y="3034861"/>
            <a:ext cx="4832520" cy="9919139"/>
          </a:xfrm>
          <a:custGeom>
            <a:avLst/>
            <a:gdLst>
              <a:gd name="T0" fmla="*/ 2147483646 w 4945"/>
              <a:gd name="T1" fmla="*/ 2147483646 h 11551"/>
              <a:gd name="T2" fmla="*/ 2147483646 w 4945"/>
              <a:gd name="T3" fmla="*/ 2147483646 h 11551"/>
              <a:gd name="T4" fmla="*/ 2147483646 w 4945"/>
              <a:gd name="T5" fmla="*/ 2147483646 h 11551"/>
              <a:gd name="T6" fmla="*/ 0 w 4945"/>
              <a:gd name="T7" fmla="*/ 2147483646 h 11551"/>
              <a:gd name="T8" fmla="*/ 0 w 4945"/>
              <a:gd name="T9" fmla="*/ 2147483646 h 11551"/>
              <a:gd name="T10" fmla="*/ 0 w 4945"/>
              <a:gd name="T11" fmla="*/ 2147483646 h 11551"/>
              <a:gd name="T12" fmla="*/ 2147483646 w 4945"/>
              <a:gd name="T13" fmla="*/ 0 h 11551"/>
              <a:gd name="T14" fmla="*/ 2147483646 w 4945"/>
              <a:gd name="T15" fmla="*/ 0 h 11551"/>
              <a:gd name="T16" fmla="*/ 2147483646 w 4945"/>
              <a:gd name="T17" fmla="*/ 0 h 11551"/>
              <a:gd name="T18" fmla="*/ 2147483646 w 4945"/>
              <a:gd name="T19" fmla="*/ 2147483646 h 11551"/>
              <a:gd name="T20" fmla="*/ 2147483646 w 4945"/>
              <a:gd name="T21" fmla="*/ 2147483646 h 11551"/>
              <a:gd name="T22" fmla="*/ 2147483646 w 4945"/>
              <a:gd name="T23" fmla="*/ 2147483646 h 11551"/>
              <a:gd name="T24" fmla="*/ 2147483646 w 4945"/>
              <a:gd name="T25" fmla="*/ 2147483646 h 1155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945" h="11551">
                <a:moveTo>
                  <a:pt x="4846" y="11550"/>
                </a:moveTo>
                <a:lnTo>
                  <a:pt x="98" y="11550"/>
                </a:lnTo>
                <a:cubicBezTo>
                  <a:pt x="44" y="11550"/>
                  <a:pt x="0" y="11506"/>
                  <a:pt x="0" y="11451"/>
                </a:cubicBezTo>
                <a:lnTo>
                  <a:pt x="0" y="97"/>
                </a:lnTo>
                <a:cubicBezTo>
                  <a:pt x="0" y="44"/>
                  <a:pt x="44" y="0"/>
                  <a:pt x="98" y="0"/>
                </a:cubicBezTo>
                <a:lnTo>
                  <a:pt x="4846" y="0"/>
                </a:lnTo>
                <a:cubicBezTo>
                  <a:pt x="4900" y="0"/>
                  <a:pt x="4944" y="44"/>
                  <a:pt x="4944" y="97"/>
                </a:cubicBezTo>
                <a:lnTo>
                  <a:pt x="4944" y="11451"/>
                </a:lnTo>
                <a:cubicBezTo>
                  <a:pt x="4944" y="11506"/>
                  <a:pt x="4900" y="11550"/>
                  <a:pt x="4846" y="11550"/>
                </a:cubicBezTo>
              </a:path>
            </a:pathLst>
          </a:custGeom>
          <a:solidFill>
            <a:schemeClr val="bg2"/>
          </a:solidFill>
          <a:ln w="57150" cap="flat">
            <a:solidFill>
              <a:schemeClr val="accent1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" name="Grupo 47">
            <a:extLst>
              <a:ext uri="{FF2B5EF4-FFF2-40B4-BE49-F238E27FC236}">
                <a16:creationId xmlns:a16="http://schemas.microsoft.com/office/drawing/2014/main" id="{2B32E82E-84BD-4097-ABA2-48285E4A8A63}"/>
              </a:ext>
            </a:extLst>
          </p:cNvPr>
          <p:cNvGrpSpPr/>
          <p:nvPr/>
        </p:nvGrpSpPr>
        <p:grpSpPr>
          <a:xfrm>
            <a:off x="1527006" y="2841609"/>
            <a:ext cx="4832520" cy="2885521"/>
            <a:chOff x="7346132" y="2632043"/>
            <a:chExt cx="4017777" cy="3777643"/>
          </a:xfrm>
          <a:solidFill>
            <a:schemeClr val="accent1"/>
          </a:solidFill>
        </p:grpSpPr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5232963B-5F86-4C6E-A969-7A791DABD0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6132" y="2632043"/>
              <a:ext cx="4017777" cy="3247196"/>
            </a:xfrm>
            <a:custGeom>
              <a:avLst/>
              <a:gdLst>
                <a:gd name="T0" fmla="*/ 2147483646 w 4945"/>
                <a:gd name="T1" fmla="*/ 2147483646 h 3996"/>
                <a:gd name="T2" fmla="*/ 2147483646 w 4945"/>
                <a:gd name="T3" fmla="*/ 2147483646 h 3996"/>
                <a:gd name="T4" fmla="*/ 2147483646 w 4945"/>
                <a:gd name="T5" fmla="*/ 2147483646 h 3996"/>
                <a:gd name="T6" fmla="*/ 2147483646 w 4945"/>
                <a:gd name="T7" fmla="*/ 0 h 3996"/>
                <a:gd name="T8" fmla="*/ 2147483646 w 4945"/>
                <a:gd name="T9" fmla="*/ 0 h 3996"/>
                <a:gd name="T10" fmla="*/ 2147483646 w 4945"/>
                <a:gd name="T11" fmla="*/ 0 h 3996"/>
                <a:gd name="T12" fmla="*/ 0 w 4945"/>
                <a:gd name="T13" fmla="*/ 2147483646 h 3996"/>
                <a:gd name="T14" fmla="*/ 0 w 4945"/>
                <a:gd name="T15" fmla="*/ 2147483646 h 3996"/>
                <a:gd name="T16" fmla="*/ 0 w 4945"/>
                <a:gd name="T17" fmla="*/ 2147483646 h 3996"/>
                <a:gd name="T18" fmla="*/ 2147483646 w 4945"/>
                <a:gd name="T19" fmla="*/ 2147483646 h 3996"/>
                <a:gd name="T20" fmla="*/ 2147483646 w 4945"/>
                <a:gd name="T21" fmla="*/ 2147483646 h 3996"/>
                <a:gd name="T22" fmla="*/ 2147483646 w 4945"/>
                <a:gd name="T23" fmla="*/ 2147483646 h 399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945" h="3996">
                  <a:moveTo>
                    <a:pt x="4944" y="3317"/>
                  </a:moveTo>
                  <a:lnTo>
                    <a:pt x="4944" y="378"/>
                  </a:lnTo>
                  <a:cubicBezTo>
                    <a:pt x="4944" y="169"/>
                    <a:pt x="4775" y="0"/>
                    <a:pt x="4566" y="0"/>
                  </a:cubicBezTo>
                  <a:lnTo>
                    <a:pt x="378" y="0"/>
                  </a:lnTo>
                  <a:cubicBezTo>
                    <a:pt x="169" y="0"/>
                    <a:pt x="0" y="169"/>
                    <a:pt x="0" y="378"/>
                  </a:cubicBezTo>
                  <a:lnTo>
                    <a:pt x="0" y="2879"/>
                  </a:lnTo>
                  <a:cubicBezTo>
                    <a:pt x="0" y="2879"/>
                    <a:pt x="547" y="2808"/>
                    <a:pt x="1274" y="3046"/>
                  </a:cubicBezTo>
                  <a:cubicBezTo>
                    <a:pt x="2352" y="3401"/>
                    <a:pt x="3184" y="3995"/>
                    <a:pt x="4944" y="331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Freeform 13">
              <a:extLst>
                <a:ext uri="{FF2B5EF4-FFF2-40B4-BE49-F238E27FC236}">
                  <a16:creationId xmlns:a16="http://schemas.microsoft.com/office/drawing/2014/main" id="{C4331966-DA32-45ED-922D-234BE1897D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6132" y="2632043"/>
              <a:ext cx="4017777" cy="3774060"/>
            </a:xfrm>
            <a:custGeom>
              <a:avLst/>
              <a:gdLst>
                <a:gd name="T0" fmla="*/ 0 w 4945"/>
                <a:gd name="T1" fmla="*/ 2147483646 h 4644"/>
                <a:gd name="T2" fmla="*/ 0 w 4945"/>
                <a:gd name="T3" fmla="*/ 2147483646 h 4644"/>
                <a:gd name="T4" fmla="*/ 0 w 4945"/>
                <a:gd name="T5" fmla="*/ 2147483646 h 4644"/>
                <a:gd name="T6" fmla="*/ 2147483646 w 4945"/>
                <a:gd name="T7" fmla="*/ 0 h 4644"/>
                <a:gd name="T8" fmla="*/ 2147483646 w 4945"/>
                <a:gd name="T9" fmla="*/ 0 h 4644"/>
                <a:gd name="T10" fmla="*/ 2147483646 w 4945"/>
                <a:gd name="T11" fmla="*/ 0 h 4644"/>
                <a:gd name="T12" fmla="*/ 2147483646 w 4945"/>
                <a:gd name="T13" fmla="*/ 2147483646 h 4644"/>
                <a:gd name="T14" fmla="*/ 2147483646 w 4945"/>
                <a:gd name="T15" fmla="*/ 2147483646 h 4644"/>
                <a:gd name="T16" fmla="*/ 2147483646 w 4945"/>
                <a:gd name="T17" fmla="*/ 2147483646 h 4644"/>
                <a:gd name="T18" fmla="*/ 2147483646 w 4945"/>
                <a:gd name="T19" fmla="*/ 2147483646 h 4644"/>
                <a:gd name="T20" fmla="*/ 2147483646 w 4945"/>
                <a:gd name="T21" fmla="*/ 2147483646 h 4644"/>
                <a:gd name="T22" fmla="*/ 0 w 4945"/>
                <a:gd name="T23" fmla="*/ 2147483646 h 464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945" h="4644">
                  <a:moveTo>
                    <a:pt x="0" y="3812"/>
                  </a:moveTo>
                  <a:lnTo>
                    <a:pt x="0" y="378"/>
                  </a:lnTo>
                  <a:cubicBezTo>
                    <a:pt x="0" y="169"/>
                    <a:pt x="169" y="0"/>
                    <a:pt x="378" y="0"/>
                  </a:cubicBezTo>
                  <a:lnTo>
                    <a:pt x="4566" y="0"/>
                  </a:lnTo>
                  <a:cubicBezTo>
                    <a:pt x="4775" y="0"/>
                    <a:pt x="4944" y="169"/>
                    <a:pt x="4944" y="378"/>
                  </a:cubicBezTo>
                  <a:lnTo>
                    <a:pt x="4944" y="2879"/>
                  </a:lnTo>
                  <a:cubicBezTo>
                    <a:pt x="4944" y="2879"/>
                    <a:pt x="4396" y="2808"/>
                    <a:pt x="3670" y="3046"/>
                  </a:cubicBezTo>
                  <a:cubicBezTo>
                    <a:pt x="2592" y="3401"/>
                    <a:pt x="1918" y="4643"/>
                    <a:pt x="0" y="381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id="{36514836-62C2-493D-B120-7B9F49CF4F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6132" y="4022674"/>
              <a:ext cx="777749" cy="2387012"/>
            </a:xfrm>
            <a:custGeom>
              <a:avLst/>
              <a:gdLst>
                <a:gd name="T0" fmla="*/ 0 w 958"/>
                <a:gd name="T1" fmla="*/ 0 h 2939"/>
                <a:gd name="T2" fmla="*/ 0 w 958"/>
                <a:gd name="T3" fmla="*/ 0 h 2939"/>
                <a:gd name="T4" fmla="*/ 2147483646 w 958"/>
                <a:gd name="T5" fmla="*/ 2147483646 h 2939"/>
                <a:gd name="T6" fmla="*/ 2147483646 w 958"/>
                <a:gd name="T7" fmla="*/ 2147483646 h 2939"/>
                <a:gd name="T8" fmla="*/ 0 w 958"/>
                <a:gd name="T9" fmla="*/ 2147483646 h 2939"/>
                <a:gd name="T10" fmla="*/ 0 w 958"/>
                <a:gd name="T11" fmla="*/ 0 h 29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58" h="2939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809" y="412"/>
                    <a:pt x="872" y="1332"/>
                  </a:cubicBezTo>
                  <a:cubicBezTo>
                    <a:pt x="957" y="2559"/>
                    <a:pt x="0" y="2938"/>
                    <a:pt x="0" y="2938"/>
                  </a:cubicBez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" name="Freeform 1">
            <a:extLst>
              <a:ext uri="{FF2B5EF4-FFF2-40B4-BE49-F238E27FC236}">
                <a16:creationId xmlns:a16="http://schemas.microsoft.com/office/drawing/2014/main" id="{38B969F8-C25E-499E-B64D-328115958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9587" y="3013706"/>
            <a:ext cx="4913834" cy="9963849"/>
          </a:xfrm>
          <a:custGeom>
            <a:avLst/>
            <a:gdLst>
              <a:gd name="T0" fmla="*/ 2147483646 w 5456"/>
              <a:gd name="T1" fmla="*/ 2147483646 h 12590"/>
              <a:gd name="T2" fmla="*/ 2147483646 w 5456"/>
              <a:gd name="T3" fmla="*/ 2147483646 h 12590"/>
              <a:gd name="T4" fmla="*/ 2147483646 w 5456"/>
              <a:gd name="T5" fmla="*/ 2147483646 h 12590"/>
              <a:gd name="T6" fmla="*/ 0 w 5456"/>
              <a:gd name="T7" fmla="*/ 2147483646 h 12590"/>
              <a:gd name="T8" fmla="*/ 0 w 5456"/>
              <a:gd name="T9" fmla="*/ 2147483646 h 12590"/>
              <a:gd name="T10" fmla="*/ 0 w 5456"/>
              <a:gd name="T11" fmla="*/ 2147483646 h 12590"/>
              <a:gd name="T12" fmla="*/ 2147483646 w 5456"/>
              <a:gd name="T13" fmla="*/ 0 h 12590"/>
              <a:gd name="T14" fmla="*/ 2147483646 w 5456"/>
              <a:gd name="T15" fmla="*/ 0 h 12590"/>
              <a:gd name="T16" fmla="*/ 2147483646 w 5456"/>
              <a:gd name="T17" fmla="*/ 0 h 12590"/>
              <a:gd name="T18" fmla="*/ 2147483646 w 5456"/>
              <a:gd name="T19" fmla="*/ 2147483646 h 12590"/>
              <a:gd name="T20" fmla="*/ 2147483646 w 5456"/>
              <a:gd name="T21" fmla="*/ 2147483646 h 12590"/>
              <a:gd name="T22" fmla="*/ 2147483646 w 5456"/>
              <a:gd name="T23" fmla="*/ 2147483646 h 12590"/>
              <a:gd name="T24" fmla="*/ 2147483646 w 5456"/>
              <a:gd name="T25" fmla="*/ 2147483646 h 1259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456" h="12590">
                <a:moveTo>
                  <a:pt x="5357" y="12589"/>
                </a:moveTo>
                <a:lnTo>
                  <a:pt x="98" y="12589"/>
                </a:lnTo>
                <a:cubicBezTo>
                  <a:pt x="44" y="12589"/>
                  <a:pt x="0" y="12545"/>
                  <a:pt x="0" y="12491"/>
                </a:cubicBezTo>
                <a:lnTo>
                  <a:pt x="0" y="98"/>
                </a:lnTo>
                <a:cubicBezTo>
                  <a:pt x="0" y="44"/>
                  <a:pt x="44" y="0"/>
                  <a:pt x="98" y="0"/>
                </a:cubicBezTo>
                <a:lnTo>
                  <a:pt x="5357" y="0"/>
                </a:lnTo>
                <a:cubicBezTo>
                  <a:pt x="5411" y="0"/>
                  <a:pt x="5455" y="44"/>
                  <a:pt x="5455" y="98"/>
                </a:cubicBezTo>
                <a:lnTo>
                  <a:pt x="5455" y="12491"/>
                </a:lnTo>
                <a:cubicBezTo>
                  <a:pt x="5455" y="12545"/>
                  <a:pt x="5411" y="12589"/>
                  <a:pt x="5357" y="12589"/>
                </a:cubicBezTo>
              </a:path>
            </a:pathLst>
          </a:custGeom>
          <a:solidFill>
            <a:schemeClr val="bg2"/>
          </a:solidFill>
          <a:ln w="57150" cap="flat">
            <a:solidFill>
              <a:schemeClr val="accent2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" name="Grupo 55">
            <a:extLst>
              <a:ext uri="{FF2B5EF4-FFF2-40B4-BE49-F238E27FC236}">
                <a16:creationId xmlns:a16="http://schemas.microsoft.com/office/drawing/2014/main" id="{8D60DE09-DF96-42D6-9309-3890937B2670}"/>
              </a:ext>
            </a:extLst>
          </p:cNvPr>
          <p:cNvGrpSpPr/>
          <p:nvPr/>
        </p:nvGrpSpPr>
        <p:grpSpPr>
          <a:xfrm>
            <a:off x="6949587" y="2820454"/>
            <a:ext cx="4913834" cy="2535317"/>
            <a:chOff x="11399313" y="2610888"/>
            <a:chExt cx="4085381" cy="3319165"/>
          </a:xfrm>
          <a:solidFill>
            <a:schemeClr val="accent2"/>
          </a:solidFill>
        </p:grpSpPr>
        <p:sp>
          <p:nvSpPr>
            <p:cNvPr id="57" name="Freeform 3">
              <a:extLst>
                <a:ext uri="{FF2B5EF4-FFF2-40B4-BE49-F238E27FC236}">
                  <a16:creationId xmlns:a16="http://schemas.microsoft.com/office/drawing/2014/main" id="{84D0CDE6-1D53-41D2-AF87-ED0862A23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9313" y="2610888"/>
              <a:ext cx="4085381" cy="3319165"/>
            </a:xfrm>
            <a:custGeom>
              <a:avLst/>
              <a:gdLst>
                <a:gd name="T0" fmla="*/ 2147483646 w 5456"/>
                <a:gd name="T1" fmla="*/ 2147483646 h 4430"/>
                <a:gd name="T2" fmla="*/ 2147483646 w 5456"/>
                <a:gd name="T3" fmla="*/ 2147483646 h 4430"/>
                <a:gd name="T4" fmla="*/ 2147483646 w 5456"/>
                <a:gd name="T5" fmla="*/ 2147483646 h 4430"/>
                <a:gd name="T6" fmla="*/ 2147483646 w 5456"/>
                <a:gd name="T7" fmla="*/ 0 h 4430"/>
                <a:gd name="T8" fmla="*/ 2147483646 w 5456"/>
                <a:gd name="T9" fmla="*/ 0 h 4430"/>
                <a:gd name="T10" fmla="*/ 2147483646 w 5456"/>
                <a:gd name="T11" fmla="*/ 0 h 4430"/>
                <a:gd name="T12" fmla="*/ 0 w 5456"/>
                <a:gd name="T13" fmla="*/ 2147483646 h 4430"/>
                <a:gd name="T14" fmla="*/ 0 w 5456"/>
                <a:gd name="T15" fmla="*/ 2147483646 h 4430"/>
                <a:gd name="T16" fmla="*/ 0 w 5456"/>
                <a:gd name="T17" fmla="*/ 2147483646 h 4430"/>
                <a:gd name="T18" fmla="*/ 2147483646 w 5456"/>
                <a:gd name="T19" fmla="*/ 2147483646 h 4430"/>
                <a:gd name="T20" fmla="*/ 2147483646 w 5456"/>
                <a:gd name="T21" fmla="*/ 2147483646 h 4430"/>
                <a:gd name="T22" fmla="*/ 2147483646 w 5456"/>
                <a:gd name="T23" fmla="*/ 2147483646 h 4430"/>
                <a:gd name="T24" fmla="*/ 2147483646 w 5456"/>
                <a:gd name="T25" fmla="*/ 2147483646 h 4430"/>
                <a:gd name="T26" fmla="*/ 2147483646 w 5456"/>
                <a:gd name="T27" fmla="*/ 2147483646 h 4430"/>
                <a:gd name="T28" fmla="*/ 2147483646 w 5456"/>
                <a:gd name="T29" fmla="*/ 2147483646 h 4430"/>
                <a:gd name="T30" fmla="*/ 2147483646 w 5456"/>
                <a:gd name="T31" fmla="*/ 2147483646 h 443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456" h="4430">
                  <a:moveTo>
                    <a:pt x="5455" y="3416"/>
                  </a:moveTo>
                  <a:lnTo>
                    <a:pt x="5455" y="378"/>
                  </a:lnTo>
                  <a:cubicBezTo>
                    <a:pt x="5455" y="170"/>
                    <a:pt x="5285" y="0"/>
                    <a:pt x="5077" y="0"/>
                  </a:cubicBezTo>
                  <a:lnTo>
                    <a:pt x="378" y="0"/>
                  </a:lnTo>
                  <a:cubicBezTo>
                    <a:pt x="169" y="0"/>
                    <a:pt x="0" y="170"/>
                    <a:pt x="0" y="378"/>
                  </a:cubicBezTo>
                  <a:lnTo>
                    <a:pt x="0" y="3591"/>
                  </a:lnTo>
                  <a:cubicBezTo>
                    <a:pt x="0" y="3591"/>
                    <a:pt x="400" y="3463"/>
                    <a:pt x="1192" y="3843"/>
                  </a:cubicBezTo>
                  <a:cubicBezTo>
                    <a:pt x="1984" y="4223"/>
                    <a:pt x="2054" y="4357"/>
                    <a:pt x="2735" y="4392"/>
                  </a:cubicBezTo>
                  <a:cubicBezTo>
                    <a:pt x="3417" y="4429"/>
                    <a:pt x="3989" y="4036"/>
                    <a:pt x="4342" y="3843"/>
                  </a:cubicBezTo>
                  <a:cubicBezTo>
                    <a:pt x="4953" y="3512"/>
                    <a:pt x="5455" y="3416"/>
                    <a:pt x="5455" y="341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Freeform 4">
              <a:extLst>
                <a:ext uri="{FF2B5EF4-FFF2-40B4-BE49-F238E27FC236}">
                  <a16:creationId xmlns:a16="http://schemas.microsoft.com/office/drawing/2014/main" id="{E6AA5070-5BD7-4C1B-8DA4-BFD3BFF2B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9313" y="2610888"/>
              <a:ext cx="4085381" cy="3210179"/>
            </a:xfrm>
            <a:custGeom>
              <a:avLst/>
              <a:gdLst>
                <a:gd name="T0" fmla="*/ 2147483646 w 5456"/>
                <a:gd name="T1" fmla="*/ 2147483646 h 4285"/>
                <a:gd name="T2" fmla="*/ 2147483646 w 5456"/>
                <a:gd name="T3" fmla="*/ 2147483646 h 4285"/>
                <a:gd name="T4" fmla="*/ 2147483646 w 5456"/>
                <a:gd name="T5" fmla="*/ 2147483646 h 4285"/>
                <a:gd name="T6" fmla="*/ 2147483646 w 5456"/>
                <a:gd name="T7" fmla="*/ 0 h 4285"/>
                <a:gd name="T8" fmla="*/ 2147483646 w 5456"/>
                <a:gd name="T9" fmla="*/ 0 h 4285"/>
                <a:gd name="T10" fmla="*/ 2147483646 w 5456"/>
                <a:gd name="T11" fmla="*/ 0 h 4285"/>
                <a:gd name="T12" fmla="*/ 0 w 5456"/>
                <a:gd name="T13" fmla="*/ 2147483646 h 4285"/>
                <a:gd name="T14" fmla="*/ 0 w 5456"/>
                <a:gd name="T15" fmla="*/ 2147483646 h 4285"/>
                <a:gd name="T16" fmla="*/ 0 w 5456"/>
                <a:gd name="T17" fmla="*/ 2147483646 h 4285"/>
                <a:gd name="T18" fmla="*/ 2147483646 w 5456"/>
                <a:gd name="T19" fmla="*/ 2147483646 h 4285"/>
                <a:gd name="T20" fmla="*/ 2147483646 w 5456"/>
                <a:gd name="T21" fmla="*/ 2147483646 h 4285"/>
                <a:gd name="T22" fmla="*/ 2147483646 w 5456"/>
                <a:gd name="T23" fmla="*/ 2147483646 h 4285"/>
                <a:gd name="T24" fmla="*/ 2147483646 w 5456"/>
                <a:gd name="T25" fmla="*/ 2147483646 h 4285"/>
                <a:gd name="T26" fmla="*/ 2147483646 w 5456"/>
                <a:gd name="T27" fmla="*/ 2147483646 h 4285"/>
                <a:gd name="T28" fmla="*/ 2147483646 w 5456"/>
                <a:gd name="T29" fmla="*/ 2147483646 h 4285"/>
                <a:gd name="T30" fmla="*/ 2147483646 w 5456"/>
                <a:gd name="T31" fmla="*/ 2147483646 h 428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456" h="4285">
                  <a:moveTo>
                    <a:pt x="5455" y="3833"/>
                  </a:moveTo>
                  <a:lnTo>
                    <a:pt x="5455" y="378"/>
                  </a:lnTo>
                  <a:cubicBezTo>
                    <a:pt x="5455" y="170"/>
                    <a:pt x="5285" y="0"/>
                    <a:pt x="5077" y="0"/>
                  </a:cubicBezTo>
                  <a:lnTo>
                    <a:pt x="378" y="0"/>
                  </a:lnTo>
                  <a:cubicBezTo>
                    <a:pt x="169" y="0"/>
                    <a:pt x="0" y="170"/>
                    <a:pt x="0" y="378"/>
                  </a:cubicBezTo>
                  <a:lnTo>
                    <a:pt x="0" y="3856"/>
                  </a:lnTo>
                  <a:cubicBezTo>
                    <a:pt x="0" y="3856"/>
                    <a:pt x="599" y="4267"/>
                    <a:pt x="1349" y="3919"/>
                  </a:cubicBezTo>
                  <a:cubicBezTo>
                    <a:pt x="2146" y="3550"/>
                    <a:pt x="2053" y="3083"/>
                    <a:pt x="2735" y="3100"/>
                  </a:cubicBezTo>
                  <a:cubicBezTo>
                    <a:pt x="3550" y="3120"/>
                    <a:pt x="3608" y="3595"/>
                    <a:pt x="4209" y="3919"/>
                  </a:cubicBezTo>
                  <a:cubicBezTo>
                    <a:pt x="4892" y="4284"/>
                    <a:pt x="5455" y="3833"/>
                    <a:pt x="5455" y="383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" name="TextBox 98">
            <a:extLst>
              <a:ext uri="{FF2B5EF4-FFF2-40B4-BE49-F238E27FC236}">
                <a16:creationId xmlns:a16="http://schemas.microsoft.com/office/drawing/2014/main" id="{62669BBA-81DD-48D5-9A6F-FD09F668A48A}"/>
              </a:ext>
            </a:extLst>
          </p:cNvPr>
          <p:cNvSpPr txBox="1"/>
          <p:nvPr/>
        </p:nvSpPr>
        <p:spPr>
          <a:xfrm>
            <a:off x="2835925" y="3595748"/>
            <a:ext cx="2214683" cy="616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 01</a:t>
            </a:r>
          </a:p>
        </p:txBody>
      </p:sp>
      <p:sp>
        <p:nvSpPr>
          <p:cNvPr id="84" name="TextBox 98">
            <a:extLst>
              <a:ext uri="{FF2B5EF4-FFF2-40B4-BE49-F238E27FC236}">
                <a16:creationId xmlns:a16="http://schemas.microsoft.com/office/drawing/2014/main" id="{67AF9B90-6009-4F12-B673-8AFE5B174B6E}"/>
              </a:ext>
            </a:extLst>
          </p:cNvPr>
          <p:cNvSpPr txBox="1"/>
          <p:nvPr/>
        </p:nvSpPr>
        <p:spPr>
          <a:xfrm>
            <a:off x="8253559" y="3595747"/>
            <a:ext cx="2305891" cy="616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 02</a:t>
            </a:r>
          </a:p>
        </p:txBody>
      </p:sp>
      <p:sp>
        <p:nvSpPr>
          <p:cNvPr id="85" name="TextBox 98">
            <a:extLst>
              <a:ext uri="{FF2B5EF4-FFF2-40B4-BE49-F238E27FC236}">
                <a16:creationId xmlns:a16="http://schemas.microsoft.com/office/drawing/2014/main" id="{985C96ED-1A50-4DB7-9905-050CEA7B2D0D}"/>
              </a:ext>
            </a:extLst>
          </p:cNvPr>
          <p:cNvSpPr txBox="1"/>
          <p:nvPr/>
        </p:nvSpPr>
        <p:spPr>
          <a:xfrm>
            <a:off x="13745531" y="3595746"/>
            <a:ext cx="2316027" cy="616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 03</a:t>
            </a:r>
          </a:p>
        </p:txBody>
      </p:sp>
      <p:sp>
        <p:nvSpPr>
          <p:cNvPr id="86" name="TextBox 98">
            <a:extLst>
              <a:ext uri="{FF2B5EF4-FFF2-40B4-BE49-F238E27FC236}">
                <a16:creationId xmlns:a16="http://schemas.microsoft.com/office/drawing/2014/main" id="{58B6C160-ACAE-4C7E-94BD-8CE86E2FECF3}"/>
              </a:ext>
            </a:extLst>
          </p:cNvPr>
          <p:cNvSpPr txBox="1"/>
          <p:nvPr/>
        </p:nvSpPr>
        <p:spPr>
          <a:xfrm>
            <a:off x="19229058" y="3597627"/>
            <a:ext cx="2343051" cy="616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 04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0270948-7DB6-445F-ABBF-17230D144B84}"/>
              </a:ext>
            </a:extLst>
          </p:cNvPr>
          <p:cNvSpPr/>
          <p:nvPr/>
        </p:nvSpPr>
        <p:spPr>
          <a:xfrm>
            <a:off x="2798973" y="6494545"/>
            <a:ext cx="3057431" cy="40294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E40C62C3-8735-4B1D-BBAF-7980AF8FFB93}"/>
              </a:ext>
            </a:extLst>
          </p:cNvPr>
          <p:cNvSpPr/>
          <p:nvPr/>
        </p:nvSpPr>
        <p:spPr>
          <a:xfrm>
            <a:off x="2829452" y="6568581"/>
            <a:ext cx="1474586" cy="2548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orma libre: forma 26">
            <a:extLst>
              <a:ext uri="{FF2B5EF4-FFF2-40B4-BE49-F238E27FC236}">
                <a16:creationId xmlns:a16="http://schemas.microsoft.com/office/drawing/2014/main" id="{962F561A-359A-4B28-A074-458B66FC8967}"/>
              </a:ext>
            </a:extLst>
          </p:cNvPr>
          <p:cNvSpPr/>
          <p:nvPr/>
        </p:nvSpPr>
        <p:spPr>
          <a:xfrm>
            <a:off x="2798973" y="6494545"/>
            <a:ext cx="3057431" cy="402948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" name="Shape 2532">
            <a:extLst>
              <a:ext uri="{FF2B5EF4-FFF2-40B4-BE49-F238E27FC236}">
                <a16:creationId xmlns:a16="http://schemas.microsoft.com/office/drawing/2014/main" id="{4BDFEB2B-8EE5-4FBC-88E8-BFD32CA502A7}"/>
              </a:ext>
            </a:extLst>
          </p:cNvPr>
          <p:cNvSpPr>
            <a:spLocks noChangeAspect="1"/>
          </p:cNvSpPr>
          <p:nvPr/>
        </p:nvSpPr>
        <p:spPr>
          <a:xfrm>
            <a:off x="2086977" y="6416692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6" name="Rectángulo 125">
            <a:extLst>
              <a:ext uri="{FF2B5EF4-FFF2-40B4-BE49-F238E27FC236}">
                <a16:creationId xmlns:a16="http://schemas.microsoft.com/office/drawing/2014/main" id="{ACD22C9A-E0E5-4466-8B41-229E57179FD1}"/>
              </a:ext>
            </a:extLst>
          </p:cNvPr>
          <p:cNvSpPr/>
          <p:nvPr/>
        </p:nvSpPr>
        <p:spPr>
          <a:xfrm>
            <a:off x="8273643" y="6494545"/>
            <a:ext cx="3057431" cy="40294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ángulo 126">
            <a:extLst>
              <a:ext uri="{FF2B5EF4-FFF2-40B4-BE49-F238E27FC236}">
                <a16:creationId xmlns:a16="http://schemas.microsoft.com/office/drawing/2014/main" id="{75CD47FA-11A9-4D50-AB89-46DD6FAE89F4}"/>
              </a:ext>
            </a:extLst>
          </p:cNvPr>
          <p:cNvSpPr/>
          <p:nvPr/>
        </p:nvSpPr>
        <p:spPr>
          <a:xfrm>
            <a:off x="8304121" y="6568581"/>
            <a:ext cx="2757031" cy="2548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orma libre: forma 127">
            <a:extLst>
              <a:ext uri="{FF2B5EF4-FFF2-40B4-BE49-F238E27FC236}">
                <a16:creationId xmlns:a16="http://schemas.microsoft.com/office/drawing/2014/main" id="{658E0054-8681-4E87-B024-271023AA47AA}"/>
              </a:ext>
            </a:extLst>
          </p:cNvPr>
          <p:cNvSpPr/>
          <p:nvPr/>
        </p:nvSpPr>
        <p:spPr>
          <a:xfrm>
            <a:off x="8273643" y="6494545"/>
            <a:ext cx="3057431" cy="402948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0" name="Shape 2532">
            <a:extLst>
              <a:ext uri="{FF2B5EF4-FFF2-40B4-BE49-F238E27FC236}">
                <a16:creationId xmlns:a16="http://schemas.microsoft.com/office/drawing/2014/main" id="{AA479AE8-BA2F-4D49-9FA0-CCB13EA03E6D}"/>
              </a:ext>
            </a:extLst>
          </p:cNvPr>
          <p:cNvSpPr>
            <a:spLocks noChangeAspect="1"/>
          </p:cNvSpPr>
          <p:nvPr/>
        </p:nvSpPr>
        <p:spPr>
          <a:xfrm>
            <a:off x="7561647" y="6416692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8" name="Rectángulo 167">
            <a:extLst>
              <a:ext uri="{FF2B5EF4-FFF2-40B4-BE49-F238E27FC236}">
                <a16:creationId xmlns:a16="http://schemas.microsoft.com/office/drawing/2014/main" id="{494EC7A1-3B45-48BC-854B-F9BE2172D603}"/>
              </a:ext>
            </a:extLst>
          </p:cNvPr>
          <p:cNvSpPr/>
          <p:nvPr/>
        </p:nvSpPr>
        <p:spPr>
          <a:xfrm>
            <a:off x="13759251" y="6494545"/>
            <a:ext cx="3057431" cy="40294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ángulo 168">
            <a:extLst>
              <a:ext uri="{FF2B5EF4-FFF2-40B4-BE49-F238E27FC236}">
                <a16:creationId xmlns:a16="http://schemas.microsoft.com/office/drawing/2014/main" id="{E0BBDDE4-5876-46AC-B5AF-DE712ED09199}"/>
              </a:ext>
            </a:extLst>
          </p:cNvPr>
          <p:cNvSpPr/>
          <p:nvPr/>
        </p:nvSpPr>
        <p:spPr>
          <a:xfrm>
            <a:off x="13789729" y="6568581"/>
            <a:ext cx="1853149" cy="25487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Forma libre: forma 169">
            <a:extLst>
              <a:ext uri="{FF2B5EF4-FFF2-40B4-BE49-F238E27FC236}">
                <a16:creationId xmlns:a16="http://schemas.microsoft.com/office/drawing/2014/main" id="{4068C256-1D61-4F99-8811-EE219C837290}"/>
              </a:ext>
            </a:extLst>
          </p:cNvPr>
          <p:cNvSpPr/>
          <p:nvPr/>
        </p:nvSpPr>
        <p:spPr>
          <a:xfrm>
            <a:off x="13759251" y="6494545"/>
            <a:ext cx="3057431" cy="402948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2" name="Shape 2532">
            <a:extLst>
              <a:ext uri="{FF2B5EF4-FFF2-40B4-BE49-F238E27FC236}">
                <a16:creationId xmlns:a16="http://schemas.microsoft.com/office/drawing/2014/main" id="{2CB84888-9C13-4358-9A84-8BF43A4B1600}"/>
              </a:ext>
            </a:extLst>
          </p:cNvPr>
          <p:cNvSpPr>
            <a:spLocks noChangeAspect="1"/>
          </p:cNvSpPr>
          <p:nvPr/>
        </p:nvSpPr>
        <p:spPr>
          <a:xfrm>
            <a:off x="13047255" y="6416692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9" name="Rectángulo 188">
            <a:extLst>
              <a:ext uri="{FF2B5EF4-FFF2-40B4-BE49-F238E27FC236}">
                <a16:creationId xmlns:a16="http://schemas.microsoft.com/office/drawing/2014/main" id="{F962F341-AA7D-449A-A030-5C89A92F79F5}"/>
              </a:ext>
            </a:extLst>
          </p:cNvPr>
          <p:cNvSpPr/>
          <p:nvPr/>
        </p:nvSpPr>
        <p:spPr>
          <a:xfrm>
            <a:off x="19256290" y="6494545"/>
            <a:ext cx="3057431" cy="40294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ángulo 189">
            <a:extLst>
              <a:ext uri="{FF2B5EF4-FFF2-40B4-BE49-F238E27FC236}">
                <a16:creationId xmlns:a16="http://schemas.microsoft.com/office/drawing/2014/main" id="{0CEA2097-7414-4004-8CEA-34C599668F8F}"/>
              </a:ext>
            </a:extLst>
          </p:cNvPr>
          <p:cNvSpPr/>
          <p:nvPr/>
        </p:nvSpPr>
        <p:spPr>
          <a:xfrm>
            <a:off x="19286769" y="6568581"/>
            <a:ext cx="1474586" cy="254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Forma libre: forma 190">
            <a:extLst>
              <a:ext uri="{FF2B5EF4-FFF2-40B4-BE49-F238E27FC236}">
                <a16:creationId xmlns:a16="http://schemas.microsoft.com/office/drawing/2014/main" id="{479D898E-97C8-4263-B488-159930B9D3F2}"/>
              </a:ext>
            </a:extLst>
          </p:cNvPr>
          <p:cNvSpPr/>
          <p:nvPr/>
        </p:nvSpPr>
        <p:spPr>
          <a:xfrm>
            <a:off x="19256290" y="6494545"/>
            <a:ext cx="3057431" cy="402948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3" name="Shape 2532">
            <a:extLst>
              <a:ext uri="{FF2B5EF4-FFF2-40B4-BE49-F238E27FC236}">
                <a16:creationId xmlns:a16="http://schemas.microsoft.com/office/drawing/2014/main" id="{3325EA42-954A-460A-8DB0-D26751D5A4D6}"/>
              </a:ext>
            </a:extLst>
          </p:cNvPr>
          <p:cNvSpPr>
            <a:spLocks noChangeAspect="1"/>
          </p:cNvSpPr>
          <p:nvPr/>
        </p:nvSpPr>
        <p:spPr>
          <a:xfrm>
            <a:off x="18544294" y="6416692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553">
            <a:extLst>
              <a:ext uri="{FF2B5EF4-FFF2-40B4-BE49-F238E27FC236}">
                <a16:creationId xmlns:a16="http://schemas.microsoft.com/office/drawing/2014/main" id="{726E3019-8393-4EF3-93AF-7631867647A2}"/>
              </a:ext>
            </a:extLst>
          </p:cNvPr>
          <p:cNvSpPr>
            <a:spLocks noChangeAspect="1"/>
          </p:cNvSpPr>
          <p:nvPr/>
        </p:nvSpPr>
        <p:spPr>
          <a:xfrm>
            <a:off x="2036190" y="7833261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A462776E-4BF0-438A-8081-4FF50BA5BF72}"/>
              </a:ext>
            </a:extLst>
          </p:cNvPr>
          <p:cNvSpPr/>
          <p:nvPr/>
        </p:nvSpPr>
        <p:spPr>
          <a:xfrm>
            <a:off x="2798973" y="7885721"/>
            <a:ext cx="3057431" cy="40294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EC448017-40DC-4291-913A-D163045670F4}"/>
              </a:ext>
            </a:extLst>
          </p:cNvPr>
          <p:cNvSpPr/>
          <p:nvPr/>
        </p:nvSpPr>
        <p:spPr>
          <a:xfrm>
            <a:off x="2829452" y="7959757"/>
            <a:ext cx="655428" cy="2548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orma libre: forma 66">
            <a:extLst>
              <a:ext uri="{FF2B5EF4-FFF2-40B4-BE49-F238E27FC236}">
                <a16:creationId xmlns:a16="http://schemas.microsoft.com/office/drawing/2014/main" id="{670B7E59-5B35-468F-9BBE-8496EECEF7A9}"/>
              </a:ext>
            </a:extLst>
          </p:cNvPr>
          <p:cNvSpPr/>
          <p:nvPr/>
        </p:nvSpPr>
        <p:spPr>
          <a:xfrm>
            <a:off x="2798973" y="7885721"/>
            <a:ext cx="3057431" cy="402948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1" name="Shape 2553">
            <a:extLst>
              <a:ext uri="{FF2B5EF4-FFF2-40B4-BE49-F238E27FC236}">
                <a16:creationId xmlns:a16="http://schemas.microsoft.com/office/drawing/2014/main" id="{429EE071-E9DD-4C8F-80F1-CF87BBB4DA71}"/>
              </a:ext>
            </a:extLst>
          </p:cNvPr>
          <p:cNvSpPr>
            <a:spLocks noChangeAspect="1"/>
          </p:cNvSpPr>
          <p:nvPr/>
        </p:nvSpPr>
        <p:spPr>
          <a:xfrm>
            <a:off x="7510860" y="7833261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3" name="Rectángulo 122">
            <a:extLst>
              <a:ext uri="{FF2B5EF4-FFF2-40B4-BE49-F238E27FC236}">
                <a16:creationId xmlns:a16="http://schemas.microsoft.com/office/drawing/2014/main" id="{474F967C-8DEC-41A7-8755-6003E4E836AE}"/>
              </a:ext>
            </a:extLst>
          </p:cNvPr>
          <p:cNvSpPr/>
          <p:nvPr/>
        </p:nvSpPr>
        <p:spPr>
          <a:xfrm>
            <a:off x="8273643" y="7885721"/>
            <a:ext cx="3057431" cy="40294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ángulo 123">
            <a:extLst>
              <a:ext uri="{FF2B5EF4-FFF2-40B4-BE49-F238E27FC236}">
                <a16:creationId xmlns:a16="http://schemas.microsoft.com/office/drawing/2014/main" id="{5B443683-352E-4B56-87C1-A2194E7A1D42}"/>
              </a:ext>
            </a:extLst>
          </p:cNvPr>
          <p:cNvSpPr/>
          <p:nvPr/>
        </p:nvSpPr>
        <p:spPr>
          <a:xfrm>
            <a:off x="8304122" y="7959757"/>
            <a:ext cx="953099" cy="2548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orma libre: forma 124">
            <a:extLst>
              <a:ext uri="{FF2B5EF4-FFF2-40B4-BE49-F238E27FC236}">
                <a16:creationId xmlns:a16="http://schemas.microsoft.com/office/drawing/2014/main" id="{EC88D681-D377-4D3F-A345-FB1C97CD6B44}"/>
              </a:ext>
            </a:extLst>
          </p:cNvPr>
          <p:cNvSpPr/>
          <p:nvPr/>
        </p:nvSpPr>
        <p:spPr>
          <a:xfrm>
            <a:off x="8273643" y="7885721"/>
            <a:ext cx="3057431" cy="402948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3" name="Shape 2553">
            <a:extLst>
              <a:ext uri="{FF2B5EF4-FFF2-40B4-BE49-F238E27FC236}">
                <a16:creationId xmlns:a16="http://schemas.microsoft.com/office/drawing/2014/main" id="{CD3501F7-5287-4EBB-B519-51FB9533DB82}"/>
              </a:ext>
            </a:extLst>
          </p:cNvPr>
          <p:cNvSpPr>
            <a:spLocks noChangeAspect="1"/>
          </p:cNvSpPr>
          <p:nvPr/>
        </p:nvSpPr>
        <p:spPr>
          <a:xfrm>
            <a:off x="12996468" y="7833261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5" name="Rectángulo 164">
            <a:extLst>
              <a:ext uri="{FF2B5EF4-FFF2-40B4-BE49-F238E27FC236}">
                <a16:creationId xmlns:a16="http://schemas.microsoft.com/office/drawing/2014/main" id="{418F1DDA-47EC-4403-A7FB-12CBE568A4B8}"/>
              </a:ext>
            </a:extLst>
          </p:cNvPr>
          <p:cNvSpPr/>
          <p:nvPr/>
        </p:nvSpPr>
        <p:spPr>
          <a:xfrm>
            <a:off x="13759251" y="7885721"/>
            <a:ext cx="3057431" cy="40294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ángulo 165">
            <a:extLst>
              <a:ext uri="{FF2B5EF4-FFF2-40B4-BE49-F238E27FC236}">
                <a16:creationId xmlns:a16="http://schemas.microsoft.com/office/drawing/2014/main" id="{65E05E3D-D787-4862-8C80-903640126AB5}"/>
              </a:ext>
            </a:extLst>
          </p:cNvPr>
          <p:cNvSpPr/>
          <p:nvPr/>
        </p:nvSpPr>
        <p:spPr>
          <a:xfrm>
            <a:off x="13789730" y="7959757"/>
            <a:ext cx="426442" cy="25487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Forma libre: forma 166">
            <a:extLst>
              <a:ext uri="{FF2B5EF4-FFF2-40B4-BE49-F238E27FC236}">
                <a16:creationId xmlns:a16="http://schemas.microsoft.com/office/drawing/2014/main" id="{E6A2F9E3-DA11-41FD-A398-6411BEFC251B}"/>
              </a:ext>
            </a:extLst>
          </p:cNvPr>
          <p:cNvSpPr/>
          <p:nvPr/>
        </p:nvSpPr>
        <p:spPr>
          <a:xfrm>
            <a:off x="13759251" y="7885721"/>
            <a:ext cx="3057431" cy="402948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4" name="Shape 2553">
            <a:extLst>
              <a:ext uri="{FF2B5EF4-FFF2-40B4-BE49-F238E27FC236}">
                <a16:creationId xmlns:a16="http://schemas.microsoft.com/office/drawing/2014/main" id="{AA482845-5BE1-47CC-9A9B-1F7C370486F7}"/>
              </a:ext>
            </a:extLst>
          </p:cNvPr>
          <p:cNvSpPr>
            <a:spLocks noChangeAspect="1"/>
          </p:cNvSpPr>
          <p:nvPr/>
        </p:nvSpPr>
        <p:spPr>
          <a:xfrm>
            <a:off x="18493507" y="7833261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6" name="Rectángulo 185">
            <a:extLst>
              <a:ext uri="{FF2B5EF4-FFF2-40B4-BE49-F238E27FC236}">
                <a16:creationId xmlns:a16="http://schemas.microsoft.com/office/drawing/2014/main" id="{8E3C71DA-58AD-48B1-AAAD-0072D2ADAD36}"/>
              </a:ext>
            </a:extLst>
          </p:cNvPr>
          <p:cNvSpPr/>
          <p:nvPr/>
        </p:nvSpPr>
        <p:spPr>
          <a:xfrm>
            <a:off x="19256290" y="7885721"/>
            <a:ext cx="3057431" cy="40294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ángulo 186">
            <a:extLst>
              <a:ext uri="{FF2B5EF4-FFF2-40B4-BE49-F238E27FC236}">
                <a16:creationId xmlns:a16="http://schemas.microsoft.com/office/drawing/2014/main" id="{E5F3D1D0-DBCE-46E8-904C-366C55F8BE2D}"/>
              </a:ext>
            </a:extLst>
          </p:cNvPr>
          <p:cNvSpPr/>
          <p:nvPr/>
        </p:nvSpPr>
        <p:spPr>
          <a:xfrm>
            <a:off x="19286769" y="7959757"/>
            <a:ext cx="1474586" cy="254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Forma libre: forma 187">
            <a:extLst>
              <a:ext uri="{FF2B5EF4-FFF2-40B4-BE49-F238E27FC236}">
                <a16:creationId xmlns:a16="http://schemas.microsoft.com/office/drawing/2014/main" id="{8EA494D8-E81F-474C-978A-A0015B66C41A}"/>
              </a:ext>
            </a:extLst>
          </p:cNvPr>
          <p:cNvSpPr/>
          <p:nvPr/>
        </p:nvSpPr>
        <p:spPr>
          <a:xfrm>
            <a:off x="19256290" y="7885721"/>
            <a:ext cx="3057431" cy="402948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4" name="Rectángulo 73">
            <a:extLst>
              <a:ext uri="{FF2B5EF4-FFF2-40B4-BE49-F238E27FC236}">
                <a16:creationId xmlns:a16="http://schemas.microsoft.com/office/drawing/2014/main" id="{7DC40C20-AF83-42DC-9EEF-8BE6DF47AF74}"/>
              </a:ext>
            </a:extLst>
          </p:cNvPr>
          <p:cNvSpPr/>
          <p:nvPr/>
        </p:nvSpPr>
        <p:spPr>
          <a:xfrm>
            <a:off x="2755786" y="9273688"/>
            <a:ext cx="3057431" cy="40294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F9F48CBA-44C2-426E-9F72-BC65543C3567}"/>
              </a:ext>
            </a:extLst>
          </p:cNvPr>
          <p:cNvSpPr/>
          <p:nvPr/>
        </p:nvSpPr>
        <p:spPr>
          <a:xfrm>
            <a:off x="2786264" y="9347724"/>
            <a:ext cx="2202295" cy="2548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orma libre: forma 75">
            <a:extLst>
              <a:ext uri="{FF2B5EF4-FFF2-40B4-BE49-F238E27FC236}">
                <a16:creationId xmlns:a16="http://schemas.microsoft.com/office/drawing/2014/main" id="{4F0FEA8F-77E8-437D-BD3E-5940B7044E77}"/>
              </a:ext>
            </a:extLst>
          </p:cNvPr>
          <p:cNvSpPr/>
          <p:nvPr/>
        </p:nvSpPr>
        <p:spPr>
          <a:xfrm>
            <a:off x="2755786" y="9273688"/>
            <a:ext cx="3057431" cy="402948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1" name="Shape 2587">
            <a:extLst>
              <a:ext uri="{FF2B5EF4-FFF2-40B4-BE49-F238E27FC236}">
                <a16:creationId xmlns:a16="http://schemas.microsoft.com/office/drawing/2014/main" id="{ECFC6249-98EE-48A1-B487-E440CB18FD3E}"/>
              </a:ext>
            </a:extLst>
          </p:cNvPr>
          <p:cNvSpPr>
            <a:spLocks noChangeAspect="1"/>
          </p:cNvSpPr>
          <p:nvPr/>
        </p:nvSpPr>
        <p:spPr>
          <a:xfrm>
            <a:off x="2036189" y="919904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0" name="Rectángulo 119">
            <a:extLst>
              <a:ext uri="{FF2B5EF4-FFF2-40B4-BE49-F238E27FC236}">
                <a16:creationId xmlns:a16="http://schemas.microsoft.com/office/drawing/2014/main" id="{9A19BE47-5A04-40C5-9FA7-48EE03A6FEA4}"/>
              </a:ext>
            </a:extLst>
          </p:cNvPr>
          <p:cNvSpPr/>
          <p:nvPr/>
        </p:nvSpPr>
        <p:spPr>
          <a:xfrm>
            <a:off x="8230456" y="9273688"/>
            <a:ext cx="3057431" cy="40294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ángulo 120">
            <a:extLst>
              <a:ext uri="{FF2B5EF4-FFF2-40B4-BE49-F238E27FC236}">
                <a16:creationId xmlns:a16="http://schemas.microsoft.com/office/drawing/2014/main" id="{29E6D2DF-1A81-4B7C-86CA-DFF1FA4080C3}"/>
              </a:ext>
            </a:extLst>
          </p:cNvPr>
          <p:cNvSpPr/>
          <p:nvPr/>
        </p:nvSpPr>
        <p:spPr>
          <a:xfrm>
            <a:off x="8260935" y="9347724"/>
            <a:ext cx="2452978" cy="2548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orma libre: forma 121">
            <a:extLst>
              <a:ext uri="{FF2B5EF4-FFF2-40B4-BE49-F238E27FC236}">
                <a16:creationId xmlns:a16="http://schemas.microsoft.com/office/drawing/2014/main" id="{FD2CEAF3-8BF7-41F7-89D5-46094DB59403}"/>
              </a:ext>
            </a:extLst>
          </p:cNvPr>
          <p:cNvSpPr/>
          <p:nvPr/>
        </p:nvSpPr>
        <p:spPr>
          <a:xfrm>
            <a:off x="8230456" y="9273688"/>
            <a:ext cx="3057431" cy="402948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5" name="Shape 2587">
            <a:extLst>
              <a:ext uri="{FF2B5EF4-FFF2-40B4-BE49-F238E27FC236}">
                <a16:creationId xmlns:a16="http://schemas.microsoft.com/office/drawing/2014/main" id="{D291B9E8-2899-4D93-B855-FEFE782AE774}"/>
              </a:ext>
            </a:extLst>
          </p:cNvPr>
          <p:cNvSpPr>
            <a:spLocks noChangeAspect="1"/>
          </p:cNvSpPr>
          <p:nvPr/>
        </p:nvSpPr>
        <p:spPr>
          <a:xfrm>
            <a:off x="7510859" y="919904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2" name="Rectángulo 161">
            <a:extLst>
              <a:ext uri="{FF2B5EF4-FFF2-40B4-BE49-F238E27FC236}">
                <a16:creationId xmlns:a16="http://schemas.microsoft.com/office/drawing/2014/main" id="{0BF47829-1757-4E52-94EB-FAC4078DAC4F}"/>
              </a:ext>
            </a:extLst>
          </p:cNvPr>
          <p:cNvSpPr/>
          <p:nvPr/>
        </p:nvSpPr>
        <p:spPr>
          <a:xfrm>
            <a:off x="13716064" y="9273688"/>
            <a:ext cx="3057431" cy="40294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ángulo 162">
            <a:extLst>
              <a:ext uri="{FF2B5EF4-FFF2-40B4-BE49-F238E27FC236}">
                <a16:creationId xmlns:a16="http://schemas.microsoft.com/office/drawing/2014/main" id="{BC6D2FFB-7601-46E2-9C09-0CE48C7B7C4A}"/>
              </a:ext>
            </a:extLst>
          </p:cNvPr>
          <p:cNvSpPr/>
          <p:nvPr/>
        </p:nvSpPr>
        <p:spPr>
          <a:xfrm>
            <a:off x="13746542" y="9347724"/>
            <a:ext cx="1595057" cy="25487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Forma libre: forma 163">
            <a:extLst>
              <a:ext uri="{FF2B5EF4-FFF2-40B4-BE49-F238E27FC236}">
                <a16:creationId xmlns:a16="http://schemas.microsoft.com/office/drawing/2014/main" id="{1109D0CC-504C-404F-9DEF-141DBC7CE00A}"/>
              </a:ext>
            </a:extLst>
          </p:cNvPr>
          <p:cNvSpPr/>
          <p:nvPr/>
        </p:nvSpPr>
        <p:spPr>
          <a:xfrm>
            <a:off x="13716064" y="9273688"/>
            <a:ext cx="3057431" cy="402948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7" name="Shape 2587">
            <a:extLst>
              <a:ext uri="{FF2B5EF4-FFF2-40B4-BE49-F238E27FC236}">
                <a16:creationId xmlns:a16="http://schemas.microsoft.com/office/drawing/2014/main" id="{716A646C-98F0-4397-9BE9-332D3F5AE9D2}"/>
              </a:ext>
            </a:extLst>
          </p:cNvPr>
          <p:cNvSpPr>
            <a:spLocks noChangeAspect="1"/>
          </p:cNvSpPr>
          <p:nvPr/>
        </p:nvSpPr>
        <p:spPr>
          <a:xfrm>
            <a:off x="12996467" y="919904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3" name="Rectángulo 182">
            <a:extLst>
              <a:ext uri="{FF2B5EF4-FFF2-40B4-BE49-F238E27FC236}">
                <a16:creationId xmlns:a16="http://schemas.microsoft.com/office/drawing/2014/main" id="{610B712D-A72A-45CD-A217-8CAE21655B49}"/>
              </a:ext>
            </a:extLst>
          </p:cNvPr>
          <p:cNvSpPr/>
          <p:nvPr/>
        </p:nvSpPr>
        <p:spPr>
          <a:xfrm>
            <a:off x="19213103" y="9273688"/>
            <a:ext cx="3057431" cy="40294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ángulo 183">
            <a:extLst>
              <a:ext uri="{FF2B5EF4-FFF2-40B4-BE49-F238E27FC236}">
                <a16:creationId xmlns:a16="http://schemas.microsoft.com/office/drawing/2014/main" id="{BEF32444-9E53-4E71-A634-F9CC8CA807B1}"/>
              </a:ext>
            </a:extLst>
          </p:cNvPr>
          <p:cNvSpPr/>
          <p:nvPr/>
        </p:nvSpPr>
        <p:spPr>
          <a:xfrm>
            <a:off x="19243582" y="9347724"/>
            <a:ext cx="1474586" cy="254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Forma libre: forma 184">
            <a:extLst>
              <a:ext uri="{FF2B5EF4-FFF2-40B4-BE49-F238E27FC236}">
                <a16:creationId xmlns:a16="http://schemas.microsoft.com/office/drawing/2014/main" id="{067B5CDF-5687-45B1-B947-56E94D74DF6F}"/>
              </a:ext>
            </a:extLst>
          </p:cNvPr>
          <p:cNvSpPr/>
          <p:nvPr/>
        </p:nvSpPr>
        <p:spPr>
          <a:xfrm>
            <a:off x="19213103" y="9273688"/>
            <a:ext cx="3057431" cy="402948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8" name="Shape 2587">
            <a:extLst>
              <a:ext uri="{FF2B5EF4-FFF2-40B4-BE49-F238E27FC236}">
                <a16:creationId xmlns:a16="http://schemas.microsoft.com/office/drawing/2014/main" id="{A28716F2-AF32-4839-BAE6-78EB50AC9DCE}"/>
              </a:ext>
            </a:extLst>
          </p:cNvPr>
          <p:cNvSpPr>
            <a:spLocks noChangeAspect="1"/>
          </p:cNvSpPr>
          <p:nvPr/>
        </p:nvSpPr>
        <p:spPr>
          <a:xfrm>
            <a:off x="18493506" y="919904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4C18918F-5EE8-46BE-8DC0-E79B8B80A481}"/>
              </a:ext>
            </a:extLst>
          </p:cNvPr>
          <p:cNvSpPr/>
          <p:nvPr/>
        </p:nvSpPr>
        <p:spPr>
          <a:xfrm>
            <a:off x="2755788" y="10693468"/>
            <a:ext cx="3057431" cy="40294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2861E6FB-1DA2-4D2C-B84F-312D66CA6511}"/>
              </a:ext>
            </a:extLst>
          </p:cNvPr>
          <p:cNvSpPr/>
          <p:nvPr/>
        </p:nvSpPr>
        <p:spPr>
          <a:xfrm>
            <a:off x="2786266" y="10767504"/>
            <a:ext cx="2730613" cy="2548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orma libre: forma 79">
            <a:extLst>
              <a:ext uri="{FF2B5EF4-FFF2-40B4-BE49-F238E27FC236}">
                <a16:creationId xmlns:a16="http://schemas.microsoft.com/office/drawing/2014/main" id="{A73675D9-9B58-4682-B59B-22A2EB2FB88F}"/>
              </a:ext>
            </a:extLst>
          </p:cNvPr>
          <p:cNvSpPr/>
          <p:nvPr/>
        </p:nvSpPr>
        <p:spPr>
          <a:xfrm>
            <a:off x="2755788" y="10693468"/>
            <a:ext cx="3057431" cy="402948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2" name="Shape 2628">
            <a:extLst>
              <a:ext uri="{FF2B5EF4-FFF2-40B4-BE49-F238E27FC236}">
                <a16:creationId xmlns:a16="http://schemas.microsoft.com/office/drawing/2014/main" id="{0160E4EB-874B-4C6E-8D80-7F3379C1F0EE}"/>
              </a:ext>
            </a:extLst>
          </p:cNvPr>
          <p:cNvSpPr>
            <a:spLocks noChangeAspect="1"/>
          </p:cNvSpPr>
          <p:nvPr/>
        </p:nvSpPr>
        <p:spPr>
          <a:xfrm>
            <a:off x="2030126" y="1061561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45" y="20618"/>
                </a:moveTo>
                <a:cubicBezTo>
                  <a:pt x="15830" y="20618"/>
                  <a:pt x="15230" y="20482"/>
                  <a:pt x="14664" y="20214"/>
                </a:cubicBezTo>
                <a:cubicBezTo>
                  <a:pt x="14611" y="20189"/>
                  <a:pt x="14556" y="20170"/>
                  <a:pt x="14501" y="20155"/>
                </a:cubicBezTo>
                <a:cubicBezTo>
                  <a:pt x="8920" y="17308"/>
                  <a:pt x="4296" y="12685"/>
                  <a:pt x="1448" y="7105"/>
                </a:cubicBezTo>
                <a:cubicBezTo>
                  <a:pt x="1432" y="7048"/>
                  <a:pt x="1412" y="6991"/>
                  <a:pt x="1386" y="6936"/>
                </a:cubicBezTo>
                <a:cubicBezTo>
                  <a:pt x="1118" y="6369"/>
                  <a:pt x="982" y="5770"/>
                  <a:pt x="982" y="5155"/>
                </a:cubicBezTo>
                <a:cubicBezTo>
                  <a:pt x="982" y="2774"/>
                  <a:pt x="3067" y="982"/>
                  <a:pt x="4418" y="982"/>
                </a:cubicBezTo>
                <a:cubicBezTo>
                  <a:pt x="4595" y="982"/>
                  <a:pt x="4712" y="1072"/>
                  <a:pt x="4765" y="1126"/>
                </a:cubicBezTo>
                <a:cubicBezTo>
                  <a:pt x="4777" y="1139"/>
                  <a:pt x="4800" y="1164"/>
                  <a:pt x="4832" y="1216"/>
                </a:cubicBezTo>
                <a:cubicBezTo>
                  <a:pt x="4849" y="1244"/>
                  <a:pt x="4868" y="1271"/>
                  <a:pt x="4888" y="1297"/>
                </a:cubicBezTo>
                <a:lnTo>
                  <a:pt x="8121" y="5453"/>
                </a:lnTo>
                <a:cubicBezTo>
                  <a:pt x="8146" y="5485"/>
                  <a:pt x="8173" y="5515"/>
                  <a:pt x="8202" y="5544"/>
                </a:cubicBezTo>
                <a:cubicBezTo>
                  <a:pt x="8255" y="5598"/>
                  <a:pt x="8345" y="5715"/>
                  <a:pt x="8345" y="5891"/>
                </a:cubicBezTo>
                <a:cubicBezTo>
                  <a:pt x="8345" y="5978"/>
                  <a:pt x="8321" y="6060"/>
                  <a:pt x="8274" y="6135"/>
                </a:cubicBezTo>
                <a:lnTo>
                  <a:pt x="7180" y="7221"/>
                </a:lnTo>
                <a:cubicBezTo>
                  <a:pt x="7175" y="7226"/>
                  <a:pt x="7170" y="7231"/>
                  <a:pt x="7165" y="7236"/>
                </a:cubicBezTo>
                <a:cubicBezTo>
                  <a:pt x="6769" y="7609"/>
                  <a:pt x="6543" y="8126"/>
                  <a:pt x="6543" y="8668"/>
                </a:cubicBezTo>
                <a:cubicBezTo>
                  <a:pt x="6543" y="9175"/>
                  <a:pt x="6740" y="9658"/>
                  <a:pt x="7082" y="10020"/>
                </a:cubicBezTo>
                <a:cubicBezTo>
                  <a:pt x="7094" y="10040"/>
                  <a:pt x="7107" y="10059"/>
                  <a:pt x="7121" y="10078"/>
                </a:cubicBezTo>
                <a:cubicBezTo>
                  <a:pt x="8327" y="11745"/>
                  <a:pt x="9810" y="13222"/>
                  <a:pt x="11528" y="14469"/>
                </a:cubicBezTo>
                <a:cubicBezTo>
                  <a:pt x="11541" y="14478"/>
                  <a:pt x="11555" y="14487"/>
                  <a:pt x="11568" y="14496"/>
                </a:cubicBezTo>
                <a:cubicBezTo>
                  <a:pt x="11931" y="14844"/>
                  <a:pt x="12418" y="15045"/>
                  <a:pt x="12928" y="15045"/>
                </a:cubicBezTo>
                <a:cubicBezTo>
                  <a:pt x="13440" y="15045"/>
                  <a:pt x="13934" y="14840"/>
                  <a:pt x="14301" y="14479"/>
                </a:cubicBezTo>
                <a:cubicBezTo>
                  <a:pt x="14320" y="14463"/>
                  <a:pt x="14338" y="14446"/>
                  <a:pt x="14356" y="14427"/>
                </a:cubicBezTo>
                <a:lnTo>
                  <a:pt x="15456" y="13320"/>
                </a:lnTo>
                <a:cubicBezTo>
                  <a:pt x="15533" y="13271"/>
                  <a:pt x="15615" y="13247"/>
                  <a:pt x="15701" y="13247"/>
                </a:cubicBezTo>
                <a:cubicBezTo>
                  <a:pt x="15878" y="13247"/>
                  <a:pt x="15995" y="13337"/>
                  <a:pt x="16048" y="13391"/>
                </a:cubicBezTo>
                <a:cubicBezTo>
                  <a:pt x="16077" y="13420"/>
                  <a:pt x="16108" y="13447"/>
                  <a:pt x="16140" y="13472"/>
                </a:cubicBezTo>
                <a:lnTo>
                  <a:pt x="20296" y="16704"/>
                </a:lnTo>
                <a:cubicBezTo>
                  <a:pt x="20323" y="16725"/>
                  <a:pt x="20351" y="16744"/>
                  <a:pt x="20379" y="16762"/>
                </a:cubicBezTo>
                <a:cubicBezTo>
                  <a:pt x="20431" y="16795"/>
                  <a:pt x="20455" y="16816"/>
                  <a:pt x="20466" y="16827"/>
                </a:cubicBezTo>
                <a:cubicBezTo>
                  <a:pt x="20520" y="16881"/>
                  <a:pt x="20610" y="16997"/>
                  <a:pt x="20610" y="17174"/>
                </a:cubicBezTo>
                <a:cubicBezTo>
                  <a:pt x="20610" y="17207"/>
                  <a:pt x="20612" y="17240"/>
                  <a:pt x="20616" y="17273"/>
                </a:cubicBezTo>
                <a:cubicBezTo>
                  <a:pt x="20539" y="18625"/>
                  <a:pt x="18774" y="20618"/>
                  <a:pt x="16445" y="20618"/>
                </a:cubicBezTo>
                <a:moveTo>
                  <a:pt x="21600" y="17174"/>
                </a:moveTo>
                <a:lnTo>
                  <a:pt x="21592" y="17174"/>
                </a:lnTo>
                <a:cubicBezTo>
                  <a:pt x="21592" y="16768"/>
                  <a:pt x="21427" y="16399"/>
                  <a:pt x="21161" y="16133"/>
                </a:cubicBezTo>
                <a:cubicBezTo>
                  <a:pt x="21082" y="16054"/>
                  <a:pt x="20994" y="15988"/>
                  <a:pt x="20899" y="15929"/>
                </a:cubicBezTo>
                <a:lnTo>
                  <a:pt x="16743" y="12697"/>
                </a:lnTo>
                <a:cubicBezTo>
                  <a:pt x="16476" y="12430"/>
                  <a:pt x="16108" y="12265"/>
                  <a:pt x="15701" y="12265"/>
                </a:cubicBezTo>
                <a:cubicBezTo>
                  <a:pt x="15368" y="12265"/>
                  <a:pt x="15065" y="12380"/>
                  <a:pt x="14819" y="12567"/>
                </a:cubicBezTo>
                <a:lnTo>
                  <a:pt x="13659" y="13736"/>
                </a:lnTo>
                <a:lnTo>
                  <a:pt x="13656" y="13733"/>
                </a:lnTo>
                <a:cubicBezTo>
                  <a:pt x="13477" y="13934"/>
                  <a:pt x="13218" y="14063"/>
                  <a:pt x="12928" y="14063"/>
                </a:cubicBezTo>
                <a:cubicBezTo>
                  <a:pt x="12595" y="14063"/>
                  <a:pt x="12303" y="13897"/>
                  <a:pt x="12125" y="13645"/>
                </a:cubicBezTo>
                <a:cubicBezTo>
                  <a:pt x="12119" y="13654"/>
                  <a:pt x="12111" y="13663"/>
                  <a:pt x="12104" y="13674"/>
                </a:cubicBezTo>
                <a:cubicBezTo>
                  <a:pt x="10500" y="12510"/>
                  <a:pt x="9078" y="11108"/>
                  <a:pt x="7916" y="9502"/>
                </a:cubicBezTo>
                <a:cubicBezTo>
                  <a:pt x="7927" y="9495"/>
                  <a:pt x="7937" y="9486"/>
                  <a:pt x="7949" y="9479"/>
                </a:cubicBezTo>
                <a:cubicBezTo>
                  <a:pt x="7693" y="9299"/>
                  <a:pt x="7525" y="9004"/>
                  <a:pt x="7525" y="8668"/>
                </a:cubicBezTo>
                <a:cubicBezTo>
                  <a:pt x="7525" y="8367"/>
                  <a:pt x="7662" y="8101"/>
                  <a:pt x="7873" y="7920"/>
                </a:cubicBezTo>
                <a:lnTo>
                  <a:pt x="7872" y="7918"/>
                </a:lnTo>
                <a:lnTo>
                  <a:pt x="9026" y="6773"/>
                </a:lnTo>
                <a:cubicBezTo>
                  <a:pt x="9213" y="6528"/>
                  <a:pt x="9327" y="6224"/>
                  <a:pt x="9327" y="5891"/>
                </a:cubicBezTo>
                <a:cubicBezTo>
                  <a:pt x="9327" y="5485"/>
                  <a:pt x="9162" y="5116"/>
                  <a:pt x="8896" y="4850"/>
                </a:cubicBezTo>
                <a:lnTo>
                  <a:pt x="5663" y="693"/>
                </a:lnTo>
                <a:cubicBezTo>
                  <a:pt x="5604" y="599"/>
                  <a:pt x="5538" y="510"/>
                  <a:pt x="5459" y="432"/>
                </a:cubicBezTo>
                <a:cubicBezTo>
                  <a:pt x="5193" y="165"/>
                  <a:pt x="4825" y="0"/>
                  <a:pt x="4418" y="0"/>
                </a:cubicBezTo>
                <a:cubicBezTo>
                  <a:pt x="2455" y="0"/>
                  <a:pt x="0" y="2308"/>
                  <a:pt x="0" y="5155"/>
                </a:cubicBezTo>
                <a:cubicBezTo>
                  <a:pt x="0" y="5943"/>
                  <a:pt x="183" y="6688"/>
                  <a:pt x="499" y="7356"/>
                </a:cubicBezTo>
                <a:lnTo>
                  <a:pt x="483" y="7373"/>
                </a:lnTo>
                <a:cubicBezTo>
                  <a:pt x="3436" y="13255"/>
                  <a:pt x="8345" y="18164"/>
                  <a:pt x="14228" y="21117"/>
                </a:cubicBezTo>
                <a:lnTo>
                  <a:pt x="14244" y="21101"/>
                </a:lnTo>
                <a:cubicBezTo>
                  <a:pt x="14912" y="21418"/>
                  <a:pt x="15657" y="21600"/>
                  <a:pt x="16445" y="21600"/>
                </a:cubicBezTo>
                <a:cubicBezTo>
                  <a:pt x="19292" y="21600"/>
                  <a:pt x="21600" y="19145"/>
                  <a:pt x="21600" y="17182"/>
                </a:cubicBezTo>
                <a:cubicBezTo>
                  <a:pt x="21600" y="17179"/>
                  <a:pt x="21600" y="17177"/>
                  <a:pt x="21600" y="17174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7" name="Rectángulo 116">
            <a:extLst>
              <a:ext uri="{FF2B5EF4-FFF2-40B4-BE49-F238E27FC236}">
                <a16:creationId xmlns:a16="http://schemas.microsoft.com/office/drawing/2014/main" id="{4CF73591-450E-434E-B63A-7DD9C08DC955}"/>
              </a:ext>
            </a:extLst>
          </p:cNvPr>
          <p:cNvSpPr/>
          <p:nvPr/>
        </p:nvSpPr>
        <p:spPr>
          <a:xfrm>
            <a:off x="8230458" y="10693468"/>
            <a:ext cx="3057431" cy="40294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ángulo 117">
            <a:extLst>
              <a:ext uri="{FF2B5EF4-FFF2-40B4-BE49-F238E27FC236}">
                <a16:creationId xmlns:a16="http://schemas.microsoft.com/office/drawing/2014/main" id="{EEFE69D8-4C5A-4CBE-90E9-2B7A65E2DAFE}"/>
              </a:ext>
            </a:extLst>
          </p:cNvPr>
          <p:cNvSpPr/>
          <p:nvPr/>
        </p:nvSpPr>
        <p:spPr>
          <a:xfrm>
            <a:off x="8260937" y="10767504"/>
            <a:ext cx="288510" cy="2548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orma libre: forma 118">
            <a:extLst>
              <a:ext uri="{FF2B5EF4-FFF2-40B4-BE49-F238E27FC236}">
                <a16:creationId xmlns:a16="http://schemas.microsoft.com/office/drawing/2014/main" id="{E1F9C7B3-CD80-4252-BA0B-F31AF2F26D04}"/>
              </a:ext>
            </a:extLst>
          </p:cNvPr>
          <p:cNvSpPr/>
          <p:nvPr/>
        </p:nvSpPr>
        <p:spPr>
          <a:xfrm>
            <a:off x="8230458" y="10693468"/>
            <a:ext cx="3057431" cy="402948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6" name="Shape 2628">
            <a:extLst>
              <a:ext uri="{FF2B5EF4-FFF2-40B4-BE49-F238E27FC236}">
                <a16:creationId xmlns:a16="http://schemas.microsoft.com/office/drawing/2014/main" id="{36CF9924-24E8-4495-8CDC-D2FB41E21F33}"/>
              </a:ext>
            </a:extLst>
          </p:cNvPr>
          <p:cNvSpPr>
            <a:spLocks noChangeAspect="1"/>
          </p:cNvSpPr>
          <p:nvPr/>
        </p:nvSpPr>
        <p:spPr>
          <a:xfrm>
            <a:off x="7504796" y="1061561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45" y="20618"/>
                </a:moveTo>
                <a:cubicBezTo>
                  <a:pt x="15830" y="20618"/>
                  <a:pt x="15230" y="20482"/>
                  <a:pt x="14664" y="20214"/>
                </a:cubicBezTo>
                <a:cubicBezTo>
                  <a:pt x="14611" y="20189"/>
                  <a:pt x="14556" y="20170"/>
                  <a:pt x="14501" y="20155"/>
                </a:cubicBezTo>
                <a:cubicBezTo>
                  <a:pt x="8920" y="17308"/>
                  <a:pt x="4296" y="12685"/>
                  <a:pt x="1448" y="7105"/>
                </a:cubicBezTo>
                <a:cubicBezTo>
                  <a:pt x="1432" y="7048"/>
                  <a:pt x="1412" y="6991"/>
                  <a:pt x="1386" y="6936"/>
                </a:cubicBezTo>
                <a:cubicBezTo>
                  <a:pt x="1118" y="6369"/>
                  <a:pt x="982" y="5770"/>
                  <a:pt x="982" y="5155"/>
                </a:cubicBezTo>
                <a:cubicBezTo>
                  <a:pt x="982" y="2774"/>
                  <a:pt x="3067" y="982"/>
                  <a:pt x="4418" y="982"/>
                </a:cubicBezTo>
                <a:cubicBezTo>
                  <a:pt x="4595" y="982"/>
                  <a:pt x="4712" y="1072"/>
                  <a:pt x="4765" y="1126"/>
                </a:cubicBezTo>
                <a:cubicBezTo>
                  <a:pt x="4777" y="1139"/>
                  <a:pt x="4800" y="1164"/>
                  <a:pt x="4832" y="1216"/>
                </a:cubicBezTo>
                <a:cubicBezTo>
                  <a:pt x="4849" y="1244"/>
                  <a:pt x="4868" y="1271"/>
                  <a:pt x="4888" y="1297"/>
                </a:cubicBezTo>
                <a:lnTo>
                  <a:pt x="8121" y="5453"/>
                </a:lnTo>
                <a:cubicBezTo>
                  <a:pt x="8146" y="5485"/>
                  <a:pt x="8173" y="5515"/>
                  <a:pt x="8202" y="5544"/>
                </a:cubicBezTo>
                <a:cubicBezTo>
                  <a:pt x="8255" y="5598"/>
                  <a:pt x="8345" y="5715"/>
                  <a:pt x="8345" y="5891"/>
                </a:cubicBezTo>
                <a:cubicBezTo>
                  <a:pt x="8345" y="5978"/>
                  <a:pt x="8321" y="6060"/>
                  <a:pt x="8274" y="6135"/>
                </a:cubicBezTo>
                <a:lnTo>
                  <a:pt x="7180" y="7221"/>
                </a:lnTo>
                <a:cubicBezTo>
                  <a:pt x="7175" y="7226"/>
                  <a:pt x="7170" y="7231"/>
                  <a:pt x="7165" y="7236"/>
                </a:cubicBezTo>
                <a:cubicBezTo>
                  <a:pt x="6769" y="7609"/>
                  <a:pt x="6543" y="8126"/>
                  <a:pt x="6543" y="8668"/>
                </a:cubicBezTo>
                <a:cubicBezTo>
                  <a:pt x="6543" y="9175"/>
                  <a:pt x="6740" y="9658"/>
                  <a:pt x="7082" y="10020"/>
                </a:cubicBezTo>
                <a:cubicBezTo>
                  <a:pt x="7094" y="10040"/>
                  <a:pt x="7107" y="10059"/>
                  <a:pt x="7121" y="10078"/>
                </a:cubicBezTo>
                <a:cubicBezTo>
                  <a:pt x="8327" y="11745"/>
                  <a:pt x="9810" y="13222"/>
                  <a:pt x="11528" y="14469"/>
                </a:cubicBezTo>
                <a:cubicBezTo>
                  <a:pt x="11541" y="14478"/>
                  <a:pt x="11555" y="14487"/>
                  <a:pt x="11568" y="14496"/>
                </a:cubicBezTo>
                <a:cubicBezTo>
                  <a:pt x="11931" y="14844"/>
                  <a:pt x="12418" y="15045"/>
                  <a:pt x="12928" y="15045"/>
                </a:cubicBezTo>
                <a:cubicBezTo>
                  <a:pt x="13440" y="15045"/>
                  <a:pt x="13934" y="14840"/>
                  <a:pt x="14301" y="14479"/>
                </a:cubicBezTo>
                <a:cubicBezTo>
                  <a:pt x="14320" y="14463"/>
                  <a:pt x="14338" y="14446"/>
                  <a:pt x="14356" y="14427"/>
                </a:cubicBezTo>
                <a:lnTo>
                  <a:pt x="15456" y="13320"/>
                </a:lnTo>
                <a:cubicBezTo>
                  <a:pt x="15533" y="13271"/>
                  <a:pt x="15615" y="13247"/>
                  <a:pt x="15701" y="13247"/>
                </a:cubicBezTo>
                <a:cubicBezTo>
                  <a:pt x="15878" y="13247"/>
                  <a:pt x="15995" y="13337"/>
                  <a:pt x="16048" y="13391"/>
                </a:cubicBezTo>
                <a:cubicBezTo>
                  <a:pt x="16077" y="13420"/>
                  <a:pt x="16108" y="13447"/>
                  <a:pt x="16140" y="13472"/>
                </a:cubicBezTo>
                <a:lnTo>
                  <a:pt x="20296" y="16704"/>
                </a:lnTo>
                <a:cubicBezTo>
                  <a:pt x="20323" y="16725"/>
                  <a:pt x="20351" y="16744"/>
                  <a:pt x="20379" y="16762"/>
                </a:cubicBezTo>
                <a:cubicBezTo>
                  <a:pt x="20431" y="16795"/>
                  <a:pt x="20455" y="16816"/>
                  <a:pt x="20466" y="16827"/>
                </a:cubicBezTo>
                <a:cubicBezTo>
                  <a:pt x="20520" y="16881"/>
                  <a:pt x="20610" y="16997"/>
                  <a:pt x="20610" y="17174"/>
                </a:cubicBezTo>
                <a:cubicBezTo>
                  <a:pt x="20610" y="17207"/>
                  <a:pt x="20612" y="17240"/>
                  <a:pt x="20616" y="17273"/>
                </a:cubicBezTo>
                <a:cubicBezTo>
                  <a:pt x="20539" y="18625"/>
                  <a:pt x="18774" y="20618"/>
                  <a:pt x="16445" y="20618"/>
                </a:cubicBezTo>
                <a:moveTo>
                  <a:pt x="21600" y="17174"/>
                </a:moveTo>
                <a:lnTo>
                  <a:pt x="21592" y="17174"/>
                </a:lnTo>
                <a:cubicBezTo>
                  <a:pt x="21592" y="16768"/>
                  <a:pt x="21427" y="16399"/>
                  <a:pt x="21161" y="16133"/>
                </a:cubicBezTo>
                <a:cubicBezTo>
                  <a:pt x="21082" y="16054"/>
                  <a:pt x="20994" y="15988"/>
                  <a:pt x="20899" y="15929"/>
                </a:cubicBezTo>
                <a:lnTo>
                  <a:pt x="16743" y="12697"/>
                </a:lnTo>
                <a:cubicBezTo>
                  <a:pt x="16476" y="12430"/>
                  <a:pt x="16108" y="12265"/>
                  <a:pt x="15701" y="12265"/>
                </a:cubicBezTo>
                <a:cubicBezTo>
                  <a:pt x="15368" y="12265"/>
                  <a:pt x="15065" y="12380"/>
                  <a:pt x="14819" y="12567"/>
                </a:cubicBezTo>
                <a:lnTo>
                  <a:pt x="13659" y="13736"/>
                </a:lnTo>
                <a:lnTo>
                  <a:pt x="13656" y="13733"/>
                </a:lnTo>
                <a:cubicBezTo>
                  <a:pt x="13477" y="13934"/>
                  <a:pt x="13218" y="14063"/>
                  <a:pt x="12928" y="14063"/>
                </a:cubicBezTo>
                <a:cubicBezTo>
                  <a:pt x="12595" y="14063"/>
                  <a:pt x="12303" y="13897"/>
                  <a:pt x="12125" y="13645"/>
                </a:cubicBezTo>
                <a:cubicBezTo>
                  <a:pt x="12119" y="13654"/>
                  <a:pt x="12111" y="13663"/>
                  <a:pt x="12104" y="13674"/>
                </a:cubicBezTo>
                <a:cubicBezTo>
                  <a:pt x="10500" y="12510"/>
                  <a:pt x="9078" y="11108"/>
                  <a:pt x="7916" y="9502"/>
                </a:cubicBezTo>
                <a:cubicBezTo>
                  <a:pt x="7927" y="9495"/>
                  <a:pt x="7937" y="9486"/>
                  <a:pt x="7949" y="9479"/>
                </a:cubicBezTo>
                <a:cubicBezTo>
                  <a:pt x="7693" y="9299"/>
                  <a:pt x="7525" y="9004"/>
                  <a:pt x="7525" y="8668"/>
                </a:cubicBezTo>
                <a:cubicBezTo>
                  <a:pt x="7525" y="8367"/>
                  <a:pt x="7662" y="8101"/>
                  <a:pt x="7873" y="7920"/>
                </a:cubicBezTo>
                <a:lnTo>
                  <a:pt x="7872" y="7918"/>
                </a:lnTo>
                <a:lnTo>
                  <a:pt x="9026" y="6773"/>
                </a:lnTo>
                <a:cubicBezTo>
                  <a:pt x="9213" y="6528"/>
                  <a:pt x="9327" y="6224"/>
                  <a:pt x="9327" y="5891"/>
                </a:cubicBezTo>
                <a:cubicBezTo>
                  <a:pt x="9327" y="5485"/>
                  <a:pt x="9162" y="5116"/>
                  <a:pt x="8896" y="4850"/>
                </a:cubicBezTo>
                <a:lnTo>
                  <a:pt x="5663" y="693"/>
                </a:lnTo>
                <a:cubicBezTo>
                  <a:pt x="5604" y="599"/>
                  <a:pt x="5538" y="510"/>
                  <a:pt x="5459" y="432"/>
                </a:cubicBezTo>
                <a:cubicBezTo>
                  <a:pt x="5193" y="165"/>
                  <a:pt x="4825" y="0"/>
                  <a:pt x="4418" y="0"/>
                </a:cubicBezTo>
                <a:cubicBezTo>
                  <a:pt x="2455" y="0"/>
                  <a:pt x="0" y="2308"/>
                  <a:pt x="0" y="5155"/>
                </a:cubicBezTo>
                <a:cubicBezTo>
                  <a:pt x="0" y="5943"/>
                  <a:pt x="183" y="6688"/>
                  <a:pt x="499" y="7356"/>
                </a:cubicBezTo>
                <a:lnTo>
                  <a:pt x="483" y="7373"/>
                </a:lnTo>
                <a:cubicBezTo>
                  <a:pt x="3436" y="13255"/>
                  <a:pt x="8345" y="18164"/>
                  <a:pt x="14228" y="21117"/>
                </a:cubicBezTo>
                <a:lnTo>
                  <a:pt x="14244" y="21101"/>
                </a:lnTo>
                <a:cubicBezTo>
                  <a:pt x="14912" y="21418"/>
                  <a:pt x="15657" y="21600"/>
                  <a:pt x="16445" y="21600"/>
                </a:cubicBezTo>
                <a:cubicBezTo>
                  <a:pt x="19292" y="21600"/>
                  <a:pt x="21600" y="19145"/>
                  <a:pt x="21600" y="17182"/>
                </a:cubicBezTo>
                <a:cubicBezTo>
                  <a:pt x="21600" y="17179"/>
                  <a:pt x="21600" y="17177"/>
                  <a:pt x="21600" y="17174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9" name="Rectángulo 158">
            <a:extLst>
              <a:ext uri="{FF2B5EF4-FFF2-40B4-BE49-F238E27FC236}">
                <a16:creationId xmlns:a16="http://schemas.microsoft.com/office/drawing/2014/main" id="{A1DFC81D-D11E-4421-A0BE-3E1A9939E0B9}"/>
              </a:ext>
            </a:extLst>
          </p:cNvPr>
          <p:cNvSpPr/>
          <p:nvPr/>
        </p:nvSpPr>
        <p:spPr>
          <a:xfrm>
            <a:off x="13716066" y="10693468"/>
            <a:ext cx="3057431" cy="40294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ángulo 159">
            <a:extLst>
              <a:ext uri="{FF2B5EF4-FFF2-40B4-BE49-F238E27FC236}">
                <a16:creationId xmlns:a16="http://schemas.microsoft.com/office/drawing/2014/main" id="{2BA451E4-9E1C-4F81-9A69-C4884A2A6796}"/>
              </a:ext>
            </a:extLst>
          </p:cNvPr>
          <p:cNvSpPr/>
          <p:nvPr/>
        </p:nvSpPr>
        <p:spPr>
          <a:xfrm>
            <a:off x="13746544" y="10767504"/>
            <a:ext cx="2092895" cy="25487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Forma libre: forma 160">
            <a:extLst>
              <a:ext uri="{FF2B5EF4-FFF2-40B4-BE49-F238E27FC236}">
                <a16:creationId xmlns:a16="http://schemas.microsoft.com/office/drawing/2014/main" id="{770D705B-09BF-470B-AE4B-1060AD33A0FE}"/>
              </a:ext>
            </a:extLst>
          </p:cNvPr>
          <p:cNvSpPr/>
          <p:nvPr/>
        </p:nvSpPr>
        <p:spPr>
          <a:xfrm>
            <a:off x="13716066" y="10693468"/>
            <a:ext cx="3057431" cy="402948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8" name="Shape 2628">
            <a:extLst>
              <a:ext uri="{FF2B5EF4-FFF2-40B4-BE49-F238E27FC236}">
                <a16:creationId xmlns:a16="http://schemas.microsoft.com/office/drawing/2014/main" id="{426F8A9E-BC6C-453F-8401-EA718EBBD530}"/>
              </a:ext>
            </a:extLst>
          </p:cNvPr>
          <p:cNvSpPr>
            <a:spLocks noChangeAspect="1"/>
          </p:cNvSpPr>
          <p:nvPr/>
        </p:nvSpPr>
        <p:spPr>
          <a:xfrm>
            <a:off x="12990404" y="1061561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45" y="20618"/>
                </a:moveTo>
                <a:cubicBezTo>
                  <a:pt x="15830" y="20618"/>
                  <a:pt x="15230" y="20482"/>
                  <a:pt x="14664" y="20214"/>
                </a:cubicBezTo>
                <a:cubicBezTo>
                  <a:pt x="14611" y="20189"/>
                  <a:pt x="14556" y="20170"/>
                  <a:pt x="14501" y="20155"/>
                </a:cubicBezTo>
                <a:cubicBezTo>
                  <a:pt x="8920" y="17308"/>
                  <a:pt x="4296" y="12685"/>
                  <a:pt x="1448" y="7105"/>
                </a:cubicBezTo>
                <a:cubicBezTo>
                  <a:pt x="1432" y="7048"/>
                  <a:pt x="1412" y="6991"/>
                  <a:pt x="1386" y="6936"/>
                </a:cubicBezTo>
                <a:cubicBezTo>
                  <a:pt x="1118" y="6369"/>
                  <a:pt x="982" y="5770"/>
                  <a:pt x="982" y="5155"/>
                </a:cubicBezTo>
                <a:cubicBezTo>
                  <a:pt x="982" y="2774"/>
                  <a:pt x="3067" y="982"/>
                  <a:pt x="4418" y="982"/>
                </a:cubicBezTo>
                <a:cubicBezTo>
                  <a:pt x="4595" y="982"/>
                  <a:pt x="4712" y="1072"/>
                  <a:pt x="4765" y="1126"/>
                </a:cubicBezTo>
                <a:cubicBezTo>
                  <a:pt x="4777" y="1139"/>
                  <a:pt x="4800" y="1164"/>
                  <a:pt x="4832" y="1216"/>
                </a:cubicBezTo>
                <a:cubicBezTo>
                  <a:pt x="4849" y="1244"/>
                  <a:pt x="4868" y="1271"/>
                  <a:pt x="4888" y="1297"/>
                </a:cubicBezTo>
                <a:lnTo>
                  <a:pt x="8121" y="5453"/>
                </a:lnTo>
                <a:cubicBezTo>
                  <a:pt x="8146" y="5485"/>
                  <a:pt x="8173" y="5515"/>
                  <a:pt x="8202" y="5544"/>
                </a:cubicBezTo>
                <a:cubicBezTo>
                  <a:pt x="8255" y="5598"/>
                  <a:pt x="8345" y="5715"/>
                  <a:pt x="8345" y="5891"/>
                </a:cubicBezTo>
                <a:cubicBezTo>
                  <a:pt x="8345" y="5978"/>
                  <a:pt x="8321" y="6060"/>
                  <a:pt x="8274" y="6135"/>
                </a:cubicBezTo>
                <a:lnTo>
                  <a:pt x="7180" y="7221"/>
                </a:lnTo>
                <a:cubicBezTo>
                  <a:pt x="7175" y="7226"/>
                  <a:pt x="7170" y="7231"/>
                  <a:pt x="7165" y="7236"/>
                </a:cubicBezTo>
                <a:cubicBezTo>
                  <a:pt x="6769" y="7609"/>
                  <a:pt x="6543" y="8126"/>
                  <a:pt x="6543" y="8668"/>
                </a:cubicBezTo>
                <a:cubicBezTo>
                  <a:pt x="6543" y="9175"/>
                  <a:pt x="6740" y="9658"/>
                  <a:pt x="7082" y="10020"/>
                </a:cubicBezTo>
                <a:cubicBezTo>
                  <a:pt x="7094" y="10040"/>
                  <a:pt x="7107" y="10059"/>
                  <a:pt x="7121" y="10078"/>
                </a:cubicBezTo>
                <a:cubicBezTo>
                  <a:pt x="8327" y="11745"/>
                  <a:pt x="9810" y="13222"/>
                  <a:pt x="11528" y="14469"/>
                </a:cubicBezTo>
                <a:cubicBezTo>
                  <a:pt x="11541" y="14478"/>
                  <a:pt x="11555" y="14487"/>
                  <a:pt x="11568" y="14496"/>
                </a:cubicBezTo>
                <a:cubicBezTo>
                  <a:pt x="11931" y="14844"/>
                  <a:pt x="12418" y="15045"/>
                  <a:pt x="12928" y="15045"/>
                </a:cubicBezTo>
                <a:cubicBezTo>
                  <a:pt x="13440" y="15045"/>
                  <a:pt x="13934" y="14840"/>
                  <a:pt x="14301" y="14479"/>
                </a:cubicBezTo>
                <a:cubicBezTo>
                  <a:pt x="14320" y="14463"/>
                  <a:pt x="14338" y="14446"/>
                  <a:pt x="14356" y="14427"/>
                </a:cubicBezTo>
                <a:lnTo>
                  <a:pt x="15456" y="13320"/>
                </a:lnTo>
                <a:cubicBezTo>
                  <a:pt x="15533" y="13271"/>
                  <a:pt x="15615" y="13247"/>
                  <a:pt x="15701" y="13247"/>
                </a:cubicBezTo>
                <a:cubicBezTo>
                  <a:pt x="15878" y="13247"/>
                  <a:pt x="15995" y="13337"/>
                  <a:pt x="16048" y="13391"/>
                </a:cubicBezTo>
                <a:cubicBezTo>
                  <a:pt x="16077" y="13420"/>
                  <a:pt x="16108" y="13447"/>
                  <a:pt x="16140" y="13472"/>
                </a:cubicBezTo>
                <a:lnTo>
                  <a:pt x="20296" y="16704"/>
                </a:lnTo>
                <a:cubicBezTo>
                  <a:pt x="20323" y="16725"/>
                  <a:pt x="20351" y="16744"/>
                  <a:pt x="20379" y="16762"/>
                </a:cubicBezTo>
                <a:cubicBezTo>
                  <a:pt x="20431" y="16795"/>
                  <a:pt x="20455" y="16816"/>
                  <a:pt x="20466" y="16827"/>
                </a:cubicBezTo>
                <a:cubicBezTo>
                  <a:pt x="20520" y="16881"/>
                  <a:pt x="20610" y="16997"/>
                  <a:pt x="20610" y="17174"/>
                </a:cubicBezTo>
                <a:cubicBezTo>
                  <a:pt x="20610" y="17207"/>
                  <a:pt x="20612" y="17240"/>
                  <a:pt x="20616" y="17273"/>
                </a:cubicBezTo>
                <a:cubicBezTo>
                  <a:pt x="20539" y="18625"/>
                  <a:pt x="18774" y="20618"/>
                  <a:pt x="16445" y="20618"/>
                </a:cubicBezTo>
                <a:moveTo>
                  <a:pt x="21600" y="17174"/>
                </a:moveTo>
                <a:lnTo>
                  <a:pt x="21592" y="17174"/>
                </a:lnTo>
                <a:cubicBezTo>
                  <a:pt x="21592" y="16768"/>
                  <a:pt x="21427" y="16399"/>
                  <a:pt x="21161" y="16133"/>
                </a:cubicBezTo>
                <a:cubicBezTo>
                  <a:pt x="21082" y="16054"/>
                  <a:pt x="20994" y="15988"/>
                  <a:pt x="20899" y="15929"/>
                </a:cubicBezTo>
                <a:lnTo>
                  <a:pt x="16743" y="12697"/>
                </a:lnTo>
                <a:cubicBezTo>
                  <a:pt x="16476" y="12430"/>
                  <a:pt x="16108" y="12265"/>
                  <a:pt x="15701" y="12265"/>
                </a:cubicBezTo>
                <a:cubicBezTo>
                  <a:pt x="15368" y="12265"/>
                  <a:pt x="15065" y="12380"/>
                  <a:pt x="14819" y="12567"/>
                </a:cubicBezTo>
                <a:lnTo>
                  <a:pt x="13659" y="13736"/>
                </a:lnTo>
                <a:lnTo>
                  <a:pt x="13656" y="13733"/>
                </a:lnTo>
                <a:cubicBezTo>
                  <a:pt x="13477" y="13934"/>
                  <a:pt x="13218" y="14063"/>
                  <a:pt x="12928" y="14063"/>
                </a:cubicBezTo>
                <a:cubicBezTo>
                  <a:pt x="12595" y="14063"/>
                  <a:pt x="12303" y="13897"/>
                  <a:pt x="12125" y="13645"/>
                </a:cubicBezTo>
                <a:cubicBezTo>
                  <a:pt x="12119" y="13654"/>
                  <a:pt x="12111" y="13663"/>
                  <a:pt x="12104" y="13674"/>
                </a:cubicBezTo>
                <a:cubicBezTo>
                  <a:pt x="10500" y="12510"/>
                  <a:pt x="9078" y="11108"/>
                  <a:pt x="7916" y="9502"/>
                </a:cubicBezTo>
                <a:cubicBezTo>
                  <a:pt x="7927" y="9495"/>
                  <a:pt x="7937" y="9486"/>
                  <a:pt x="7949" y="9479"/>
                </a:cubicBezTo>
                <a:cubicBezTo>
                  <a:pt x="7693" y="9299"/>
                  <a:pt x="7525" y="9004"/>
                  <a:pt x="7525" y="8668"/>
                </a:cubicBezTo>
                <a:cubicBezTo>
                  <a:pt x="7525" y="8367"/>
                  <a:pt x="7662" y="8101"/>
                  <a:pt x="7873" y="7920"/>
                </a:cubicBezTo>
                <a:lnTo>
                  <a:pt x="7872" y="7918"/>
                </a:lnTo>
                <a:lnTo>
                  <a:pt x="9026" y="6773"/>
                </a:lnTo>
                <a:cubicBezTo>
                  <a:pt x="9213" y="6528"/>
                  <a:pt x="9327" y="6224"/>
                  <a:pt x="9327" y="5891"/>
                </a:cubicBezTo>
                <a:cubicBezTo>
                  <a:pt x="9327" y="5485"/>
                  <a:pt x="9162" y="5116"/>
                  <a:pt x="8896" y="4850"/>
                </a:cubicBezTo>
                <a:lnTo>
                  <a:pt x="5663" y="693"/>
                </a:lnTo>
                <a:cubicBezTo>
                  <a:pt x="5604" y="599"/>
                  <a:pt x="5538" y="510"/>
                  <a:pt x="5459" y="432"/>
                </a:cubicBezTo>
                <a:cubicBezTo>
                  <a:pt x="5193" y="165"/>
                  <a:pt x="4825" y="0"/>
                  <a:pt x="4418" y="0"/>
                </a:cubicBezTo>
                <a:cubicBezTo>
                  <a:pt x="2455" y="0"/>
                  <a:pt x="0" y="2308"/>
                  <a:pt x="0" y="5155"/>
                </a:cubicBezTo>
                <a:cubicBezTo>
                  <a:pt x="0" y="5943"/>
                  <a:pt x="183" y="6688"/>
                  <a:pt x="499" y="7356"/>
                </a:cubicBezTo>
                <a:lnTo>
                  <a:pt x="483" y="7373"/>
                </a:lnTo>
                <a:cubicBezTo>
                  <a:pt x="3436" y="13255"/>
                  <a:pt x="8345" y="18164"/>
                  <a:pt x="14228" y="21117"/>
                </a:cubicBezTo>
                <a:lnTo>
                  <a:pt x="14244" y="21101"/>
                </a:lnTo>
                <a:cubicBezTo>
                  <a:pt x="14912" y="21418"/>
                  <a:pt x="15657" y="21600"/>
                  <a:pt x="16445" y="21600"/>
                </a:cubicBezTo>
                <a:cubicBezTo>
                  <a:pt x="19292" y="21600"/>
                  <a:pt x="21600" y="19145"/>
                  <a:pt x="21600" y="17182"/>
                </a:cubicBezTo>
                <a:cubicBezTo>
                  <a:pt x="21600" y="17179"/>
                  <a:pt x="21600" y="17177"/>
                  <a:pt x="21600" y="17174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0" name="Rectángulo 179">
            <a:extLst>
              <a:ext uri="{FF2B5EF4-FFF2-40B4-BE49-F238E27FC236}">
                <a16:creationId xmlns:a16="http://schemas.microsoft.com/office/drawing/2014/main" id="{D30596B7-89B8-4299-A671-F6C33FAA9F6B}"/>
              </a:ext>
            </a:extLst>
          </p:cNvPr>
          <p:cNvSpPr/>
          <p:nvPr/>
        </p:nvSpPr>
        <p:spPr>
          <a:xfrm>
            <a:off x="19213105" y="10693468"/>
            <a:ext cx="3057431" cy="402948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ángulo 180">
            <a:extLst>
              <a:ext uri="{FF2B5EF4-FFF2-40B4-BE49-F238E27FC236}">
                <a16:creationId xmlns:a16="http://schemas.microsoft.com/office/drawing/2014/main" id="{1B56F980-9635-4254-9939-2F959304B846}"/>
              </a:ext>
            </a:extLst>
          </p:cNvPr>
          <p:cNvSpPr/>
          <p:nvPr/>
        </p:nvSpPr>
        <p:spPr>
          <a:xfrm>
            <a:off x="19243584" y="10767504"/>
            <a:ext cx="1474586" cy="254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Forma libre: forma 181">
            <a:extLst>
              <a:ext uri="{FF2B5EF4-FFF2-40B4-BE49-F238E27FC236}">
                <a16:creationId xmlns:a16="http://schemas.microsoft.com/office/drawing/2014/main" id="{91EDDE56-0E3D-4D51-8B3F-76940DFAB4F8}"/>
              </a:ext>
            </a:extLst>
          </p:cNvPr>
          <p:cNvSpPr/>
          <p:nvPr/>
        </p:nvSpPr>
        <p:spPr>
          <a:xfrm>
            <a:off x="19213105" y="10693468"/>
            <a:ext cx="3057431" cy="402948"/>
          </a:xfrm>
          <a:custGeom>
            <a:avLst/>
            <a:gdLst>
              <a:gd name="connsiteX0" fmla="*/ 173698 w 9858873"/>
              <a:gd name="connsiteY0" fmla="*/ 355483 h 1628579"/>
              <a:gd name="connsiteX1" fmla="*/ 173698 w 9858873"/>
              <a:gd name="connsiteY1" fmla="*/ 1283697 h 1628579"/>
              <a:gd name="connsiteX2" fmla="*/ 9295871 w 9858873"/>
              <a:gd name="connsiteY2" fmla="*/ 1283697 h 1628579"/>
              <a:gd name="connsiteX3" fmla="*/ 9759977 w 9858873"/>
              <a:gd name="connsiteY3" fmla="*/ 819590 h 1628579"/>
              <a:gd name="connsiteX4" fmla="*/ 9295871 w 9858873"/>
              <a:gd name="connsiteY4" fmla="*/ 355483 h 1628579"/>
              <a:gd name="connsiteX5" fmla="*/ 0 w 9858873"/>
              <a:gd name="connsiteY5" fmla="*/ 0 h 1628579"/>
              <a:gd name="connsiteX6" fmla="*/ 9858873 w 9858873"/>
              <a:gd name="connsiteY6" fmla="*/ 0 h 1628579"/>
              <a:gd name="connsiteX7" fmla="*/ 9858873 w 9858873"/>
              <a:gd name="connsiteY7" fmla="*/ 1628579 h 1628579"/>
              <a:gd name="connsiteX8" fmla="*/ 0 w 9858873"/>
              <a:gd name="connsiteY8" fmla="*/ 1628579 h 1628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58873" h="1628579">
                <a:moveTo>
                  <a:pt x="173698" y="355483"/>
                </a:moveTo>
                <a:lnTo>
                  <a:pt x="173698" y="1283697"/>
                </a:lnTo>
                <a:lnTo>
                  <a:pt x="9295871" y="1283697"/>
                </a:lnTo>
                <a:cubicBezTo>
                  <a:pt x="9552189" y="1283697"/>
                  <a:pt x="9759977" y="1075909"/>
                  <a:pt x="9759977" y="819590"/>
                </a:cubicBezTo>
                <a:cubicBezTo>
                  <a:pt x="9759977" y="563271"/>
                  <a:pt x="9552189" y="355483"/>
                  <a:pt x="9295871" y="355483"/>
                </a:cubicBezTo>
                <a:close/>
                <a:moveTo>
                  <a:pt x="0" y="0"/>
                </a:moveTo>
                <a:lnTo>
                  <a:pt x="9858873" y="0"/>
                </a:lnTo>
                <a:lnTo>
                  <a:pt x="9858873" y="1628579"/>
                </a:lnTo>
                <a:lnTo>
                  <a:pt x="0" y="162857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9" name="Shape 2628">
            <a:extLst>
              <a:ext uri="{FF2B5EF4-FFF2-40B4-BE49-F238E27FC236}">
                <a16:creationId xmlns:a16="http://schemas.microsoft.com/office/drawing/2014/main" id="{7929B272-CBEF-4F65-8E6F-2AB7037145CF}"/>
              </a:ext>
            </a:extLst>
          </p:cNvPr>
          <p:cNvSpPr>
            <a:spLocks noChangeAspect="1"/>
          </p:cNvSpPr>
          <p:nvPr/>
        </p:nvSpPr>
        <p:spPr>
          <a:xfrm>
            <a:off x="18487443" y="1061561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45" y="20618"/>
                </a:moveTo>
                <a:cubicBezTo>
                  <a:pt x="15830" y="20618"/>
                  <a:pt x="15230" y="20482"/>
                  <a:pt x="14664" y="20214"/>
                </a:cubicBezTo>
                <a:cubicBezTo>
                  <a:pt x="14611" y="20189"/>
                  <a:pt x="14556" y="20170"/>
                  <a:pt x="14501" y="20155"/>
                </a:cubicBezTo>
                <a:cubicBezTo>
                  <a:pt x="8920" y="17308"/>
                  <a:pt x="4296" y="12685"/>
                  <a:pt x="1448" y="7105"/>
                </a:cubicBezTo>
                <a:cubicBezTo>
                  <a:pt x="1432" y="7048"/>
                  <a:pt x="1412" y="6991"/>
                  <a:pt x="1386" y="6936"/>
                </a:cubicBezTo>
                <a:cubicBezTo>
                  <a:pt x="1118" y="6369"/>
                  <a:pt x="982" y="5770"/>
                  <a:pt x="982" y="5155"/>
                </a:cubicBezTo>
                <a:cubicBezTo>
                  <a:pt x="982" y="2774"/>
                  <a:pt x="3067" y="982"/>
                  <a:pt x="4418" y="982"/>
                </a:cubicBezTo>
                <a:cubicBezTo>
                  <a:pt x="4595" y="982"/>
                  <a:pt x="4712" y="1072"/>
                  <a:pt x="4765" y="1126"/>
                </a:cubicBezTo>
                <a:cubicBezTo>
                  <a:pt x="4777" y="1139"/>
                  <a:pt x="4800" y="1164"/>
                  <a:pt x="4832" y="1216"/>
                </a:cubicBezTo>
                <a:cubicBezTo>
                  <a:pt x="4849" y="1244"/>
                  <a:pt x="4868" y="1271"/>
                  <a:pt x="4888" y="1297"/>
                </a:cubicBezTo>
                <a:lnTo>
                  <a:pt x="8121" y="5453"/>
                </a:lnTo>
                <a:cubicBezTo>
                  <a:pt x="8146" y="5485"/>
                  <a:pt x="8173" y="5515"/>
                  <a:pt x="8202" y="5544"/>
                </a:cubicBezTo>
                <a:cubicBezTo>
                  <a:pt x="8255" y="5598"/>
                  <a:pt x="8345" y="5715"/>
                  <a:pt x="8345" y="5891"/>
                </a:cubicBezTo>
                <a:cubicBezTo>
                  <a:pt x="8345" y="5978"/>
                  <a:pt x="8321" y="6060"/>
                  <a:pt x="8274" y="6135"/>
                </a:cubicBezTo>
                <a:lnTo>
                  <a:pt x="7180" y="7221"/>
                </a:lnTo>
                <a:cubicBezTo>
                  <a:pt x="7175" y="7226"/>
                  <a:pt x="7170" y="7231"/>
                  <a:pt x="7165" y="7236"/>
                </a:cubicBezTo>
                <a:cubicBezTo>
                  <a:pt x="6769" y="7609"/>
                  <a:pt x="6543" y="8126"/>
                  <a:pt x="6543" y="8668"/>
                </a:cubicBezTo>
                <a:cubicBezTo>
                  <a:pt x="6543" y="9175"/>
                  <a:pt x="6740" y="9658"/>
                  <a:pt x="7082" y="10020"/>
                </a:cubicBezTo>
                <a:cubicBezTo>
                  <a:pt x="7094" y="10040"/>
                  <a:pt x="7107" y="10059"/>
                  <a:pt x="7121" y="10078"/>
                </a:cubicBezTo>
                <a:cubicBezTo>
                  <a:pt x="8327" y="11745"/>
                  <a:pt x="9810" y="13222"/>
                  <a:pt x="11528" y="14469"/>
                </a:cubicBezTo>
                <a:cubicBezTo>
                  <a:pt x="11541" y="14478"/>
                  <a:pt x="11555" y="14487"/>
                  <a:pt x="11568" y="14496"/>
                </a:cubicBezTo>
                <a:cubicBezTo>
                  <a:pt x="11931" y="14844"/>
                  <a:pt x="12418" y="15045"/>
                  <a:pt x="12928" y="15045"/>
                </a:cubicBezTo>
                <a:cubicBezTo>
                  <a:pt x="13440" y="15045"/>
                  <a:pt x="13934" y="14840"/>
                  <a:pt x="14301" y="14479"/>
                </a:cubicBezTo>
                <a:cubicBezTo>
                  <a:pt x="14320" y="14463"/>
                  <a:pt x="14338" y="14446"/>
                  <a:pt x="14356" y="14427"/>
                </a:cubicBezTo>
                <a:lnTo>
                  <a:pt x="15456" y="13320"/>
                </a:lnTo>
                <a:cubicBezTo>
                  <a:pt x="15533" y="13271"/>
                  <a:pt x="15615" y="13247"/>
                  <a:pt x="15701" y="13247"/>
                </a:cubicBezTo>
                <a:cubicBezTo>
                  <a:pt x="15878" y="13247"/>
                  <a:pt x="15995" y="13337"/>
                  <a:pt x="16048" y="13391"/>
                </a:cubicBezTo>
                <a:cubicBezTo>
                  <a:pt x="16077" y="13420"/>
                  <a:pt x="16108" y="13447"/>
                  <a:pt x="16140" y="13472"/>
                </a:cubicBezTo>
                <a:lnTo>
                  <a:pt x="20296" y="16704"/>
                </a:lnTo>
                <a:cubicBezTo>
                  <a:pt x="20323" y="16725"/>
                  <a:pt x="20351" y="16744"/>
                  <a:pt x="20379" y="16762"/>
                </a:cubicBezTo>
                <a:cubicBezTo>
                  <a:pt x="20431" y="16795"/>
                  <a:pt x="20455" y="16816"/>
                  <a:pt x="20466" y="16827"/>
                </a:cubicBezTo>
                <a:cubicBezTo>
                  <a:pt x="20520" y="16881"/>
                  <a:pt x="20610" y="16997"/>
                  <a:pt x="20610" y="17174"/>
                </a:cubicBezTo>
                <a:cubicBezTo>
                  <a:pt x="20610" y="17207"/>
                  <a:pt x="20612" y="17240"/>
                  <a:pt x="20616" y="17273"/>
                </a:cubicBezTo>
                <a:cubicBezTo>
                  <a:pt x="20539" y="18625"/>
                  <a:pt x="18774" y="20618"/>
                  <a:pt x="16445" y="20618"/>
                </a:cubicBezTo>
                <a:moveTo>
                  <a:pt x="21600" y="17174"/>
                </a:moveTo>
                <a:lnTo>
                  <a:pt x="21592" y="17174"/>
                </a:lnTo>
                <a:cubicBezTo>
                  <a:pt x="21592" y="16768"/>
                  <a:pt x="21427" y="16399"/>
                  <a:pt x="21161" y="16133"/>
                </a:cubicBezTo>
                <a:cubicBezTo>
                  <a:pt x="21082" y="16054"/>
                  <a:pt x="20994" y="15988"/>
                  <a:pt x="20899" y="15929"/>
                </a:cubicBezTo>
                <a:lnTo>
                  <a:pt x="16743" y="12697"/>
                </a:lnTo>
                <a:cubicBezTo>
                  <a:pt x="16476" y="12430"/>
                  <a:pt x="16108" y="12265"/>
                  <a:pt x="15701" y="12265"/>
                </a:cubicBezTo>
                <a:cubicBezTo>
                  <a:pt x="15368" y="12265"/>
                  <a:pt x="15065" y="12380"/>
                  <a:pt x="14819" y="12567"/>
                </a:cubicBezTo>
                <a:lnTo>
                  <a:pt x="13659" y="13736"/>
                </a:lnTo>
                <a:lnTo>
                  <a:pt x="13656" y="13733"/>
                </a:lnTo>
                <a:cubicBezTo>
                  <a:pt x="13477" y="13934"/>
                  <a:pt x="13218" y="14063"/>
                  <a:pt x="12928" y="14063"/>
                </a:cubicBezTo>
                <a:cubicBezTo>
                  <a:pt x="12595" y="14063"/>
                  <a:pt x="12303" y="13897"/>
                  <a:pt x="12125" y="13645"/>
                </a:cubicBezTo>
                <a:cubicBezTo>
                  <a:pt x="12119" y="13654"/>
                  <a:pt x="12111" y="13663"/>
                  <a:pt x="12104" y="13674"/>
                </a:cubicBezTo>
                <a:cubicBezTo>
                  <a:pt x="10500" y="12510"/>
                  <a:pt x="9078" y="11108"/>
                  <a:pt x="7916" y="9502"/>
                </a:cubicBezTo>
                <a:cubicBezTo>
                  <a:pt x="7927" y="9495"/>
                  <a:pt x="7937" y="9486"/>
                  <a:pt x="7949" y="9479"/>
                </a:cubicBezTo>
                <a:cubicBezTo>
                  <a:pt x="7693" y="9299"/>
                  <a:pt x="7525" y="9004"/>
                  <a:pt x="7525" y="8668"/>
                </a:cubicBezTo>
                <a:cubicBezTo>
                  <a:pt x="7525" y="8367"/>
                  <a:pt x="7662" y="8101"/>
                  <a:pt x="7873" y="7920"/>
                </a:cubicBezTo>
                <a:lnTo>
                  <a:pt x="7872" y="7918"/>
                </a:lnTo>
                <a:lnTo>
                  <a:pt x="9026" y="6773"/>
                </a:lnTo>
                <a:cubicBezTo>
                  <a:pt x="9213" y="6528"/>
                  <a:pt x="9327" y="6224"/>
                  <a:pt x="9327" y="5891"/>
                </a:cubicBezTo>
                <a:cubicBezTo>
                  <a:pt x="9327" y="5485"/>
                  <a:pt x="9162" y="5116"/>
                  <a:pt x="8896" y="4850"/>
                </a:cubicBezTo>
                <a:lnTo>
                  <a:pt x="5663" y="693"/>
                </a:lnTo>
                <a:cubicBezTo>
                  <a:pt x="5604" y="599"/>
                  <a:pt x="5538" y="510"/>
                  <a:pt x="5459" y="432"/>
                </a:cubicBezTo>
                <a:cubicBezTo>
                  <a:pt x="5193" y="165"/>
                  <a:pt x="4825" y="0"/>
                  <a:pt x="4418" y="0"/>
                </a:cubicBezTo>
                <a:cubicBezTo>
                  <a:pt x="2455" y="0"/>
                  <a:pt x="0" y="2308"/>
                  <a:pt x="0" y="5155"/>
                </a:cubicBezTo>
                <a:cubicBezTo>
                  <a:pt x="0" y="5943"/>
                  <a:pt x="183" y="6688"/>
                  <a:pt x="499" y="7356"/>
                </a:cubicBezTo>
                <a:lnTo>
                  <a:pt x="483" y="7373"/>
                </a:lnTo>
                <a:cubicBezTo>
                  <a:pt x="3436" y="13255"/>
                  <a:pt x="8345" y="18164"/>
                  <a:pt x="14228" y="21117"/>
                </a:cubicBezTo>
                <a:lnTo>
                  <a:pt x="14244" y="21101"/>
                </a:lnTo>
                <a:cubicBezTo>
                  <a:pt x="14912" y="21418"/>
                  <a:pt x="15657" y="21600"/>
                  <a:pt x="16445" y="21600"/>
                </a:cubicBezTo>
                <a:cubicBezTo>
                  <a:pt x="19292" y="21600"/>
                  <a:pt x="21600" y="19145"/>
                  <a:pt x="21600" y="17182"/>
                </a:cubicBezTo>
                <a:cubicBezTo>
                  <a:pt x="21600" y="17179"/>
                  <a:pt x="21600" y="17177"/>
                  <a:pt x="21600" y="17174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6" name="TextBox 98">
            <a:extLst>
              <a:ext uri="{FF2B5EF4-FFF2-40B4-BE49-F238E27FC236}">
                <a16:creationId xmlns:a16="http://schemas.microsoft.com/office/drawing/2014/main" id="{05334CAE-E0F9-4B46-9985-B559BBD9B1AF}"/>
              </a:ext>
            </a:extLst>
          </p:cNvPr>
          <p:cNvSpPr txBox="1"/>
          <p:nvPr/>
        </p:nvSpPr>
        <p:spPr>
          <a:xfrm>
            <a:off x="3545959" y="6045361"/>
            <a:ext cx="920445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52%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97" name="TextBox 98">
            <a:extLst>
              <a:ext uri="{FF2B5EF4-FFF2-40B4-BE49-F238E27FC236}">
                <a16:creationId xmlns:a16="http://schemas.microsoft.com/office/drawing/2014/main" id="{DC3DE274-F3E0-40A4-B7F3-4A5E9F049784}"/>
              </a:ext>
            </a:extLst>
          </p:cNvPr>
          <p:cNvSpPr txBox="1"/>
          <p:nvPr/>
        </p:nvSpPr>
        <p:spPr>
          <a:xfrm>
            <a:off x="3545959" y="7465141"/>
            <a:ext cx="920445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98" name="TextBox 98">
            <a:extLst>
              <a:ext uri="{FF2B5EF4-FFF2-40B4-BE49-F238E27FC236}">
                <a16:creationId xmlns:a16="http://schemas.microsoft.com/office/drawing/2014/main" id="{94B5472A-C366-4C6B-BA65-28A0E48EEC73}"/>
              </a:ext>
            </a:extLst>
          </p:cNvPr>
          <p:cNvSpPr txBox="1"/>
          <p:nvPr/>
        </p:nvSpPr>
        <p:spPr>
          <a:xfrm>
            <a:off x="3549967" y="8842846"/>
            <a:ext cx="912429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70%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99" name="TextBox 98">
            <a:extLst>
              <a:ext uri="{FF2B5EF4-FFF2-40B4-BE49-F238E27FC236}">
                <a16:creationId xmlns:a16="http://schemas.microsoft.com/office/drawing/2014/main" id="{C52F5DC1-A001-4115-B069-29F10E0D5C20}"/>
              </a:ext>
            </a:extLst>
          </p:cNvPr>
          <p:cNvSpPr txBox="1"/>
          <p:nvPr/>
        </p:nvSpPr>
        <p:spPr>
          <a:xfrm>
            <a:off x="3536341" y="10262626"/>
            <a:ext cx="939681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90%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00" name="TextBox 98">
            <a:extLst>
              <a:ext uri="{FF2B5EF4-FFF2-40B4-BE49-F238E27FC236}">
                <a16:creationId xmlns:a16="http://schemas.microsoft.com/office/drawing/2014/main" id="{1704C487-BDCA-4E89-8818-209A99D2E783}"/>
              </a:ext>
            </a:extLst>
          </p:cNvPr>
          <p:cNvSpPr txBox="1"/>
          <p:nvPr/>
        </p:nvSpPr>
        <p:spPr>
          <a:xfrm>
            <a:off x="9179453" y="6057461"/>
            <a:ext cx="939681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90%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01" name="TextBox 98">
            <a:extLst>
              <a:ext uri="{FF2B5EF4-FFF2-40B4-BE49-F238E27FC236}">
                <a16:creationId xmlns:a16="http://schemas.microsoft.com/office/drawing/2014/main" id="{C338280F-3CFE-448C-ACF8-FE16C0AE48D8}"/>
              </a:ext>
            </a:extLst>
          </p:cNvPr>
          <p:cNvSpPr txBox="1"/>
          <p:nvPr/>
        </p:nvSpPr>
        <p:spPr>
          <a:xfrm>
            <a:off x="9184262" y="7462001"/>
            <a:ext cx="930063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30%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02" name="TextBox 98">
            <a:extLst>
              <a:ext uri="{FF2B5EF4-FFF2-40B4-BE49-F238E27FC236}">
                <a16:creationId xmlns:a16="http://schemas.microsoft.com/office/drawing/2014/main" id="{B5D39C5B-9DDB-43DE-A6EE-4F0F2268CA48}"/>
              </a:ext>
            </a:extLst>
          </p:cNvPr>
          <p:cNvSpPr txBox="1"/>
          <p:nvPr/>
        </p:nvSpPr>
        <p:spPr>
          <a:xfrm>
            <a:off x="9177049" y="8854946"/>
            <a:ext cx="944489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88%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03" name="TextBox 98">
            <a:extLst>
              <a:ext uri="{FF2B5EF4-FFF2-40B4-BE49-F238E27FC236}">
                <a16:creationId xmlns:a16="http://schemas.microsoft.com/office/drawing/2014/main" id="{675D5BCD-BAAE-4A68-B975-DDD596FE58DB}"/>
              </a:ext>
            </a:extLst>
          </p:cNvPr>
          <p:cNvSpPr txBox="1"/>
          <p:nvPr/>
        </p:nvSpPr>
        <p:spPr>
          <a:xfrm>
            <a:off x="9226741" y="10274726"/>
            <a:ext cx="845104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04" name="TextBox 98">
            <a:extLst>
              <a:ext uri="{FF2B5EF4-FFF2-40B4-BE49-F238E27FC236}">
                <a16:creationId xmlns:a16="http://schemas.microsoft.com/office/drawing/2014/main" id="{8AD4BEF5-5A32-454A-8937-123B66F089FE}"/>
              </a:ext>
            </a:extLst>
          </p:cNvPr>
          <p:cNvSpPr txBox="1"/>
          <p:nvPr/>
        </p:nvSpPr>
        <p:spPr>
          <a:xfrm>
            <a:off x="14720006" y="6045361"/>
            <a:ext cx="941284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66%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05" name="TextBox 98">
            <a:extLst>
              <a:ext uri="{FF2B5EF4-FFF2-40B4-BE49-F238E27FC236}">
                <a16:creationId xmlns:a16="http://schemas.microsoft.com/office/drawing/2014/main" id="{09598E55-2C66-4406-A2B4-8E54073A7979}"/>
              </a:ext>
            </a:extLst>
          </p:cNvPr>
          <p:cNvSpPr txBox="1"/>
          <p:nvPr/>
        </p:nvSpPr>
        <p:spPr>
          <a:xfrm>
            <a:off x="14768898" y="7449901"/>
            <a:ext cx="843501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15%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06" name="TextBox 98">
            <a:extLst>
              <a:ext uri="{FF2B5EF4-FFF2-40B4-BE49-F238E27FC236}">
                <a16:creationId xmlns:a16="http://schemas.microsoft.com/office/drawing/2014/main" id="{C5B0EFA9-9537-43FB-8C48-7CCF61F45740}"/>
              </a:ext>
            </a:extLst>
          </p:cNvPr>
          <p:cNvSpPr txBox="1"/>
          <p:nvPr/>
        </p:nvSpPr>
        <p:spPr>
          <a:xfrm>
            <a:off x="14718404" y="8842846"/>
            <a:ext cx="944489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58%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07" name="TextBox 98">
            <a:extLst>
              <a:ext uri="{FF2B5EF4-FFF2-40B4-BE49-F238E27FC236}">
                <a16:creationId xmlns:a16="http://schemas.microsoft.com/office/drawing/2014/main" id="{690AF710-0D47-4D32-8FD5-031DBAA36931}"/>
              </a:ext>
            </a:extLst>
          </p:cNvPr>
          <p:cNvSpPr txBox="1"/>
          <p:nvPr/>
        </p:nvSpPr>
        <p:spPr>
          <a:xfrm>
            <a:off x="14734433" y="10262626"/>
            <a:ext cx="912429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70%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08" name="Subtitle 2">
            <a:extLst>
              <a:ext uri="{FF2B5EF4-FFF2-40B4-BE49-F238E27FC236}">
                <a16:creationId xmlns:a16="http://schemas.microsoft.com/office/drawing/2014/main" id="{A0F2A108-742D-4824-A2D2-1554EE8A249E}"/>
              </a:ext>
            </a:extLst>
          </p:cNvPr>
          <p:cNvSpPr txBox="1">
            <a:spLocks/>
          </p:cNvSpPr>
          <p:nvPr/>
        </p:nvSpPr>
        <p:spPr>
          <a:xfrm>
            <a:off x="2102667" y="11537656"/>
            <a:ext cx="3681198" cy="1095236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09" name="Subtitle 2">
            <a:extLst>
              <a:ext uri="{FF2B5EF4-FFF2-40B4-BE49-F238E27FC236}">
                <a16:creationId xmlns:a16="http://schemas.microsoft.com/office/drawing/2014/main" id="{1C35A3F4-C406-419C-8073-348FCB1D2E21}"/>
              </a:ext>
            </a:extLst>
          </p:cNvPr>
          <p:cNvSpPr txBox="1">
            <a:spLocks/>
          </p:cNvSpPr>
          <p:nvPr/>
        </p:nvSpPr>
        <p:spPr>
          <a:xfrm>
            <a:off x="7565905" y="11537656"/>
            <a:ext cx="3681198" cy="1095236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10" name="Subtitle 2">
            <a:extLst>
              <a:ext uri="{FF2B5EF4-FFF2-40B4-BE49-F238E27FC236}">
                <a16:creationId xmlns:a16="http://schemas.microsoft.com/office/drawing/2014/main" id="{BB43E51F-F768-441E-AA3A-5DACAFC0AD50}"/>
              </a:ext>
            </a:extLst>
          </p:cNvPr>
          <p:cNvSpPr txBox="1">
            <a:spLocks/>
          </p:cNvSpPr>
          <p:nvPr/>
        </p:nvSpPr>
        <p:spPr>
          <a:xfrm>
            <a:off x="13067987" y="11533817"/>
            <a:ext cx="3681198" cy="1095236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11" name="Subtitle 2">
            <a:extLst>
              <a:ext uri="{FF2B5EF4-FFF2-40B4-BE49-F238E27FC236}">
                <a16:creationId xmlns:a16="http://schemas.microsoft.com/office/drawing/2014/main" id="{F392952D-6A77-464E-B299-00E1A095C1CC}"/>
              </a:ext>
            </a:extLst>
          </p:cNvPr>
          <p:cNvSpPr txBox="1">
            <a:spLocks/>
          </p:cNvSpPr>
          <p:nvPr/>
        </p:nvSpPr>
        <p:spPr>
          <a:xfrm>
            <a:off x="18559984" y="11533817"/>
            <a:ext cx="3681198" cy="1095236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12" name="TextBox 98">
            <a:extLst>
              <a:ext uri="{FF2B5EF4-FFF2-40B4-BE49-F238E27FC236}">
                <a16:creationId xmlns:a16="http://schemas.microsoft.com/office/drawing/2014/main" id="{A8D80E7F-7DED-4299-864D-C9788974E4B4}"/>
              </a:ext>
            </a:extLst>
          </p:cNvPr>
          <p:cNvSpPr txBox="1"/>
          <p:nvPr/>
        </p:nvSpPr>
        <p:spPr>
          <a:xfrm>
            <a:off x="20260233" y="6046619"/>
            <a:ext cx="941284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66%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13" name="TextBox 98">
            <a:extLst>
              <a:ext uri="{FF2B5EF4-FFF2-40B4-BE49-F238E27FC236}">
                <a16:creationId xmlns:a16="http://schemas.microsoft.com/office/drawing/2014/main" id="{02DFCC6B-791F-4B1C-AD64-2CF3D5DB4143}"/>
              </a:ext>
            </a:extLst>
          </p:cNvPr>
          <p:cNvSpPr txBox="1"/>
          <p:nvPr/>
        </p:nvSpPr>
        <p:spPr>
          <a:xfrm>
            <a:off x="20309125" y="7451159"/>
            <a:ext cx="843501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15%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14" name="TextBox 98">
            <a:extLst>
              <a:ext uri="{FF2B5EF4-FFF2-40B4-BE49-F238E27FC236}">
                <a16:creationId xmlns:a16="http://schemas.microsoft.com/office/drawing/2014/main" id="{908528A2-35EB-4490-9B86-FE97683D2769}"/>
              </a:ext>
            </a:extLst>
          </p:cNvPr>
          <p:cNvSpPr txBox="1"/>
          <p:nvPr/>
        </p:nvSpPr>
        <p:spPr>
          <a:xfrm>
            <a:off x="20258631" y="8844104"/>
            <a:ext cx="944489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58%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15" name="TextBox 98">
            <a:extLst>
              <a:ext uri="{FF2B5EF4-FFF2-40B4-BE49-F238E27FC236}">
                <a16:creationId xmlns:a16="http://schemas.microsoft.com/office/drawing/2014/main" id="{675051C0-181B-4512-A5CC-71B5A8949AC0}"/>
              </a:ext>
            </a:extLst>
          </p:cNvPr>
          <p:cNvSpPr txBox="1"/>
          <p:nvPr/>
        </p:nvSpPr>
        <p:spPr>
          <a:xfrm>
            <a:off x="20274660" y="10263884"/>
            <a:ext cx="912429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70%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43383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7728406B-455F-44D5-AF95-FA597DB5C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69765" y="3951620"/>
            <a:ext cx="6986684" cy="4929811"/>
          </a:xfrm>
          <a:custGeom>
            <a:avLst/>
            <a:gdLst>
              <a:gd name="T0" fmla="*/ 9213 w 9214"/>
              <a:gd name="T1" fmla="*/ 1235 h 6501"/>
              <a:gd name="T2" fmla="*/ 8038 w 9214"/>
              <a:gd name="T3" fmla="*/ 179 h 6501"/>
              <a:gd name="T4" fmla="*/ 8038 w 9214"/>
              <a:gd name="T5" fmla="*/ 859 h 6501"/>
              <a:gd name="T6" fmla="*/ 2074 w 9214"/>
              <a:gd name="T7" fmla="*/ 859 h 6501"/>
              <a:gd name="T8" fmla="*/ 0 w 9214"/>
              <a:gd name="T9" fmla="*/ 0 h 6501"/>
              <a:gd name="T10" fmla="*/ 337 w 9214"/>
              <a:gd name="T11" fmla="*/ 596 h 6501"/>
              <a:gd name="T12" fmla="*/ 38 w 9214"/>
              <a:gd name="T13" fmla="*/ 1166 h 6501"/>
              <a:gd name="T14" fmla="*/ 2321 w 9214"/>
              <a:gd name="T15" fmla="*/ 3827 h 6501"/>
              <a:gd name="T16" fmla="*/ 1584 w 9214"/>
              <a:gd name="T17" fmla="*/ 5675 h 6501"/>
              <a:gd name="T18" fmla="*/ 1713 w 9214"/>
              <a:gd name="T19" fmla="*/ 5664 h 6501"/>
              <a:gd name="T20" fmla="*/ 2407 w 9214"/>
              <a:gd name="T21" fmla="*/ 6357 h 6501"/>
              <a:gd name="T22" fmla="*/ 2392 w 9214"/>
              <a:gd name="T23" fmla="*/ 6500 h 6501"/>
              <a:gd name="T24" fmla="*/ 3474 w 9214"/>
              <a:gd name="T25" fmla="*/ 3827 h 6501"/>
              <a:gd name="T26" fmla="*/ 2803 w 9214"/>
              <a:gd name="T27" fmla="*/ 1657 h 6501"/>
              <a:gd name="T28" fmla="*/ 8038 w 9214"/>
              <a:gd name="T29" fmla="*/ 1657 h 6501"/>
              <a:gd name="T30" fmla="*/ 8038 w 9214"/>
              <a:gd name="T31" fmla="*/ 2289 h 6501"/>
              <a:gd name="T32" fmla="*/ 9213 w 9214"/>
              <a:gd name="T33" fmla="*/ 1235 h 65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214" h="6501">
                <a:moveTo>
                  <a:pt x="9213" y="1235"/>
                </a:moveTo>
                <a:lnTo>
                  <a:pt x="8038" y="179"/>
                </a:lnTo>
                <a:lnTo>
                  <a:pt x="8038" y="859"/>
                </a:lnTo>
                <a:lnTo>
                  <a:pt x="2074" y="859"/>
                </a:lnTo>
                <a:cubicBezTo>
                  <a:pt x="1499" y="385"/>
                  <a:pt x="784" y="75"/>
                  <a:pt x="0" y="0"/>
                </a:cubicBezTo>
                <a:cubicBezTo>
                  <a:pt x="202" y="121"/>
                  <a:pt x="337" y="342"/>
                  <a:pt x="337" y="596"/>
                </a:cubicBezTo>
                <a:cubicBezTo>
                  <a:pt x="337" y="832"/>
                  <a:pt x="219" y="1041"/>
                  <a:pt x="38" y="1166"/>
                </a:cubicBezTo>
                <a:cubicBezTo>
                  <a:pt x="1330" y="1363"/>
                  <a:pt x="2321" y="2479"/>
                  <a:pt x="2321" y="3827"/>
                </a:cubicBezTo>
                <a:cubicBezTo>
                  <a:pt x="2321" y="4543"/>
                  <a:pt x="2041" y="5193"/>
                  <a:pt x="1584" y="5675"/>
                </a:cubicBezTo>
                <a:cubicBezTo>
                  <a:pt x="1626" y="5668"/>
                  <a:pt x="1669" y="5664"/>
                  <a:pt x="1713" y="5664"/>
                </a:cubicBezTo>
                <a:cubicBezTo>
                  <a:pt x="2096" y="5664"/>
                  <a:pt x="2407" y="5974"/>
                  <a:pt x="2407" y="6357"/>
                </a:cubicBezTo>
                <a:cubicBezTo>
                  <a:pt x="2407" y="6406"/>
                  <a:pt x="2402" y="6454"/>
                  <a:pt x="2392" y="6500"/>
                </a:cubicBezTo>
                <a:cubicBezTo>
                  <a:pt x="3062" y="5808"/>
                  <a:pt x="3474" y="4865"/>
                  <a:pt x="3474" y="3827"/>
                </a:cubicBezTo>
                <a:cubicBezTo>
                  <a:pt x="3474" y="3021"/>
                  <a:pt x="3226" y="2274"/>
                  <a:pt x="2803" y="1657"/>
                </a:cubicBezTo>
                <a:lnTo>
                  <a:pt x="8038" y="1657"/>
                </a:lnTo>
                <a:lnTo>
                  <a:pt x="8038" y="2289"/>
                </a:lnTo>
                <a:lnTo>
                  <a:pt x="9213" y="123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0AF267C6-E0DD-4F65-9FAC-BFF9E462A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1200" y="3948274"/>
            <a:ext cx="8856268" cy="5819451"/>
          </a:xfrm>
          <a:custGeom>
            <a:avLst/>
            <a:gdLst>
              <a:gd name="T0" fmla="*/ 11664 w 11675"/>
              <a:gd name="T1" fmla="*/ 7053 h 7674"/>
              <a:gd name="T2" fmla="*/ 10970 w 11675"/>
              <a:gd name="T3" fmla="*/ 6359 h 7674"/>
              <a:gd name="T4" fmla="*/ 11020 w 11675"/>
              <a:gd name="T5" fmla="*/ 6102 h 7674"/>
              <a:gd name="T6" fmla="*/ 9583 w 11675"/>
              <a:gd name="T7" fmla="*/ 6520 h 7674"/>
              <a:gd name="T8" fmla="*/ 6892 w 11675"/>
              <a:gd name="T9" fmla="*/ 3829 h 7674"/>
              <a:gd name="T10" fmla="*/ 9197 w 11675"/>
              <a:gd name="T11" fmla="*/ 1165 h 7674"/>
              <a:gd name="T12" fmla="*/ 8902 w 11675"/>
              <a:gd name="T13" fmla="*/ 598 h 7674"/>
              <a:gd name="T14" fmla="*/ 9244 w 11675"/>
              <a:gd name="T15" fmla="*/ 0 h 7674"/>
              <a:gd name="T16" fmla="*/ 5739 w 11675"/>
              <a:gd name="T17" fmla="*/ 3829 h 7674"/>
              <a:gd name="T18" fmla="*/ 6411 w 11675"/>
              <a:gd name="T19" fmla="*/ 6000 h 7674"/>
              <a:gd name="T20" fmla="*/ 1175 w 11675"/>
              <a:gd name="T21" fmla="*/ 6000 h 7674"/>
              <a:gd name="T22" fmla="*/ 1175 w 11675"/>
              <a:gd name="T23" fmla="*/ 5379 h 7674"/>
              <a:gd name="T24" fmla="*/ 0 w 11675"/>
              <a:gd name="T25" fmla="*/ 6434 h 7674"/>
              <a:gd name="T26" fmla="*/ 1175 w 11675"/>
              <a:gd name="T27" fmla="*/ 7489 h 7674"/>
              <a:gd name="T28" fmla="*/ 1175 w 11675"/>
              <a:gd name="T29" fmla="*/ 6798 h 7674"/>
              <a:gd name="T30" fmla="*/ 7141 w 11675"/>
              <a:gd name="T31" fmla="*/ 6798 h 7674"/>
              <a:gd name="T32" fmla="*/ 9583 w 11675"/>
              <a:gd name="T33" fmla="*/ 7673 h 7674"/>
              <a:gd name="T34" fmla="*/ 11674 w 11675"/>
              <a:gd name="T35" fmla="*/ 7053 h 7674"/>
              <a:gd name="T36" fmla="*/ 11664 w 11675"/>
              <a:gd name="T37" fmla="*/ 7053 h 7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675" h="7674">
                <a:moveTo>
                  <a:pt x="11664" y="7053"/>
                </a:moveTo>
                <a:cubicBezTo>
                  <a:pt x="11281" y="7053"/>
                  <a:pt x="10970" y="6742"/>
                  <a:pt x="10970" y="6359"/>
                </a:cubicBezTo>
                <a:cubicBezTo>
                  <a:pt x="10970" y="6268"/>
                  <a:pt x="10988" y="6182"/>
                  <a:pt x="11020" y="6102"/>
                </a:cubicBezTo>
                <a:cubicBezTo>
                  <a:pt x="10604" y="6366"/>
                  <a:pt x="10111" y="6520"/>
                  <a:pt x="9583" y="6520"/>
                </a:cubicBezTo>
                <a:cubicBezTo>
                  <a:pt x="8097" y="6520"/>
                  <a:pt x="6892" y="5315"/>
                  <a:pt x="6892" y="3829"/>
                </a:cubicBezTo>
                <a:cubicBezTo>
                  <a:pt x="6892" y="2473"/>
                  <a:pt x="7894" y="1352"/>
                  <a:pt x="9197" y="1165"/>
                </a:cubicBezTo>
                <a:cubicBezTo>
                  <a:pt x="9018" y="1039"/>
                  <a:pt x="8902" y="832"/>
                  <a:pt x="8902" y="598"/>
                </a:cubicBezTo>
                <a:cubicBezTo>
                  <a:pt x="8902" y="343"/>
                  <a:pt x="9040" y="120"/>
                  <a:pt x="9244" y="0"/>
                </a:cubicBezTo>
                <a:cubicBezTo>
                  <a:pt x="7280" y="171"/>
                  <a:pt x="5739" y="1819"/>
                  <a:pt x="5739" y="3829"/>
                </a:cubicBezTo>
                <a:cubicBezTo>
                  <a:pt x="5739" y="4634"/>
                  <a:pt x="5987" y="5382"/>
                  <a:pt x="6411" y="6000"/>
                </a:cubicBezTo>
                <a:lnTo>
                  <a:pt x="1175" y="6000"/>
                </a:lnTo>
                <a:lnTo>
                  <a:pt x="1175" y="5379"/>
                </a:lnTo>
                <a:lnTo>
                  <a:pt x="0" y="6434"/>
                </a:lnTo>
                <a:lnTo>
                  <a:pt x="1175" y="7489"/>
                </a:lnTo>
                <a:lnTo>
                  <a:pt x="1175" y="6798"/>
                </a:lnTo>
                <a:lnTo>
                  <a:pt x="7141" y="6798"/>
                </a:lnTo>
                <a:cubicBezTo>
                  <a:pt x="7806" y="7345"/>
                  <a:pt x="8655" y="7673"/>
                  <a:pt x="9583" y="7673"/>
                </a:cubicBezTo>
                <a:cubicBezTo>
                  <a:pt x="10354" y="7673"/>
                  <a:pt x="11072" y="7445"/>
                  <a:pt x="11674" y="7053"/>
                </a:cubicBezTo>
                <a:cubicBezTo>
                  <a:pt x="11671" y="7053"/>
                  <a:pt x="11668" y="7053"/>
                  <a:pt x="11664" y="70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Box 98">
            <a:extLst>
              <a:ext uri="{FF2B5EF4-FFF2-40B4-BE49-F238E27FC236}">
                <a16:creationId xmlns:a16="http://schemas.microsoft.com/office/drawing/2014/main" id="{2835C1D3-6C39-4E33-A029-1DAB108802CD}"/>
              </a:ext>
            </a:extLst>
          </p:cNvPr>
          <p:cNvSpPr txBox="1"/>
          <p:nvPr/>
        </p:nvSpPr>
        <p:spPr>
          <a:xfrm>
            <a:off x="2400992" y="8589043"/>
            <a:ext cx="19816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 A</a:t>
            </a:r>
          </a:p>
        </p:txBody>
      </p:sp>
      <p:sp>
        <p:nvSpPr>
          <p:cNvPr id="8" name="TextBox 98">
            <a:extLst>
              <a:ext uri="{FF2B5EF4-FFF2-40B4-BE49-F238E27FC236}">
                <a16:creationId xmlns:a16="http://schemas.microsoft.com/office/drawing/2014/main" id="{C74C0006-29D0-473A-8E44-EA893C2531D5}"/>
              </a:ext>
            </a:extLst>
          </p:cNvPr>
          <p:cNvSpPr txBox="1"/>
          <p:nvPr/>
        </p:nvSpPr>
        <p:spPr>
          <a:xfrm>
            <a:off x="19825051" y="4632864"/>
            <a:ext cx="195277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 B</a:t>
            </a:r>
          </a:p>
        </p:txBody>
      </p:sp>
      <p:sp>
        <p:nvSpPr>
          <p:cNvPr id="9" name="Freeform 12">
            <a:extLst>
              <a:ext uri="{FF2B5EF4-FFF2-40B4-BE49-F238E27FC236}">
                <a16:creationId xmlns:a16="http://schemas.microsoft.com/office/drawing/2014/main" id="{76787B17-240D-47DE-8992-ABA387304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9161" y="3224238"/>
            <a:ext cx="1201317" cy="1198277"/>
          </a:xfrm>
          <a:custGeom>
            <a:avLst/>
            <a:gdLst>
              <a:gd name="T0" fmla="*/ 0 w 1741"/>
              <a:gd name="T1" fmla="*/ 869 h 1739"/>
              <a:gd name="T2" fmla="*/ 870 w 1741"/>
              <a:gd name="T3" fmla="*/ 0 h 1739"/>
              <a:gd name="T4" fmla="*/ 1740 w 1741"/>
              <a:gd name="T5" fmla="*/ 869 h 1739"/>
              <a:gd name="T6" fmla="*/ 870 w 1741"/>
              <a:gd name="T7" fmla="*/ 1738 h 1739"/>
              <a:gd name="T8" fmla="*/ 0 w 1741"/>
              <a:gd name="T9" fmla="*/ 869 h 1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1" h="1739">
                <a:moveTo>
                  <a:pt x="0" y="869"/>
                </a:moveTo>
                <a:cubicBezTo>
                  <a:pt x="0" y="388"/>
                  <a:pt x="390" y="0"/>
                  <a:pt x="870" y="0"/>
                </a:cubicBezTo>
                <a:cubicBezTo>
                  <a:pt x="1350" y="0"/>
                  <a:pt x="1740" y="388"/>
                  <a:pt x="1740" y="869"/>
                </a:cubicBezTo>
                <a:cubicBezTo>
                  <a:pt x="1740" y="1349"/>
                  <a:pt x="1350" y="1738"/>
                  <a:pt x="870" y="1738"/>
                </a:cubicBezTo>
                <a:cubicBezTo>
                  <a:pt x="390" y="1738"/>
                  <a:pt x="0" y="1349"/>
                  <a:pt x="0" y="86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A2CD9B63-795A-4705-B5C6-E8D6A8E5C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7280" y="3432357"/>
            <a:ext cx="785080" cy="785080"/>
          </a:xfrm>
          <a:custGeom>
            <a:avLst/>
            <a:gdLst>
              <a:gd name="T0" fmla="*/ 0 w 1416"/>
              <a:gd name="T1" fmla="*/ 707 h 1415"/>
              <a:gd name="T2" fmla="*/ 708 w 1416"/>
              <a:gd name="T3" fmla="*/ 0 h 1415"/>
              <a:gd name="T4" fmla="*/ 1415 w 1416"/>
              <a:gd name="T5" fmla="*/ 707 h 1415"/>
              <a:gd name="T6" fmla="*/ 708 w 1416"/>
              <a:gd name="T7" fmla="*/ 1414 h 1415"/>
              <a:gd name="T8" fmla="*/ 0 w 1416"/>
              <a:gd name="T9" fmla="*/ 707 h 1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6" h="1415">
                <a:moveTo>
                  <a:pt x="0" y="707"/>
                </a:moveTo>
                <a:cubicBezTo>
                  <a:pt x="0" y="316"/>
                  <a:pt x="317" y="0"/>
                  <a:pt x="708" y="0"/>
                </a:cubicBezTo>
                <a:cubicBezTo>
                  <a:pt x="1099" y="0"/>
                  <a:pt x="1415" y="316"/>
                  <a:pt x="1415" y="707"/>
                </a:cubicBezTo>
                <a:cubicBezTo>
                  <a:pt x="1415" y="1098"/>
                  <a:pt x="1099" y="1414"/>
                  <a:pt x="708" y="1414"/>
                </a:cubicBezTo>
                <a:cubicBezTo>
                  <a:pt x="317" y="1414"/>
                  <a:pt x="0" y="1098"/>
                  <a:pt x="0" y="707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12">
            <a:extLst>
              <a:ext uri="{FF2B5EF4-FFF2-40B4-BE49-F238E27FC236}">
                <a16:creationId xmlns:a16="http://schemas.microsoft.com/office/drawing/2014/main" id="{C192E619-2227-4488-80C1-5344198FF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9161" y="4589901"/>
            <a:ext cx="1201317" cy="1198277"/>
          </a:xfrm>
          <a:custGeom>
            <a:avLst/>
            <a:gdLst>
              <a:gd name="T0" fmla="*/ 0 w 1741"/>
              <a:gd name="T1" fmla="*/ 869 h 1739"/>
              <a:gd name="T2" fmla="*/ 870 w 1741"/>
              <a:gd name="T3" fmla="*/ 0 h 1739"/>
              <a:gd name="T4" fmla="*/ 1740 w 1741"/>
              <a:gd name="T5" fmla="*/ 869 h 1739"/>
              <a:gd name="T6" fmla="*/ 870 w 1741"/>
              <a:gd name="T7" fmla="*/ 1738 h 1739"/>
              <a:gd name="T8" fmla="*/ 0 w 1741"/>
              <a:gd name="T9" fmla="*/ 869 h 1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1" h="1739">
                <a:moveTo>
                  <a:pt x="0" y="869"/>
                </a:moveTo>
                <a:cubicBezTo>
                  <a:pt x="0" y="388"/>
                  <a:pt x="390" y="0"/>
                  <a:pt x="870" y="0"/>
                </a:cubicBezTo>
                <a:cubicBezTo>
                  <a:pt x="1350" y="0"/>
                  <a:pt x="1740" y="388"/>
                  <a:pt x="1740" y="869"/>
                </a:cubicBezTo>
                <a:cubicBezTo>
                  <a:pt x="1740" y="1349"/>
                  <a:pt x="1350" y="1738"/>
                  <a:pt x="870" y="1738"/>
                </a:cubicBezTo>
                <a:cubicBezTo>
                  <a:pt x="390" y="1738"/>
                  <a:pt x="0" y="1349"/>
                  <a:pt x="0" y="86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7543A922-3C34-4F90-A5F9-953C523F4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9160" y="5996696"/>
            <a:ext cx="1201317" cy="1198277"/>
          </a:xfrm>
          <a:custGeom>
            <a:avLst/>
            <a:gdLst>
              <a:gd name="T0" fmla="*/ 0 w 1741"/>
              <a:gd name="T1" fmla="*/ 869 h 1739"/>
              <a:gd name="T2" fmla="*/ 870 w 1741"/>
              <a:gd name="T3" fmla="*/ 0 h 1739"/>
              <a:gd name="T4" fmla="*/ 1740 w 1741"/>
              <a:gd name="T5" fmla="*/ 869 h 1739"/>
              <a:gd name="T6" fmla="*/ 870 w 1741"/>
              <a:gd name="T7" fmla="*/ 1738 h 1739"/>
              <a:gd name="T8" fmla="*/ 0 w 1741"/>
              <a:gd name="T9" fmla="*/ 869 h 1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1" h="1739">
                <a:moveTo>
                  <a:pt x="0" y="869"/>
                </a:moveTo>
                <a:cubicBezTo>
                  <a:pt x="0" y="388"/>
                  <a:pt x="390" y="0"/>
                  <a:pt x="870" y="0"/>
                </a:cubicBezTo>
                <a:cubicBezTo>
                  <a:pt x="1350" y="0"/>
                  <a:pt x="1740" y="388"/>
                  <a:pt x="1740" y="869"/>
                </a:cubicBezTo>
                <a:cubicBezTo>
                  <a:pt x="1740" y="1349"/>
                  <a:pt x="1350" y="1738"/>
                  <a:pt x="870" y="1738"/>
                </a:cubicBezTo>
                <a:cubicBezTo>
                  <a:pt x="390" y="1738"/>
                  <a:pt x="0" y="1349"/>
                  <a:pt x="0" y="86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3">
            <a:extLst>
              <a:ext uri="{FF2B5EF4-FFF2-40B4-BE49-F238E27FC236}">
                <a16:creationId xmlns:a16="http://schemas.microsoft.com/office/drawing/2014/main" id="{FEF56FA5-955B-4FEA-9CDB-8B67214B1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7280" y="4796499"/>
            <a:ext cx="785080" cy="785080"/>
          </a:xfrm>
          <a:custGeom>
            <a:avLst/>
            <a:gdLst>
              <a:gd name="T0" fmla="*/ 0 w 1416"/>
              <a:gd name="T1" fmla="*/ 707 h 1415"/>
              <a:gd name="T2" fmla="*/ 708 w 1416"/>
              <a:gd name="T3" fmla="*/ 0 h 1415"/>
              <a:gd name="T4" fmla="*/ 1415 w 1416"/>
              <a:gd name="T5" fmla="*/ 707 h 1415"/>
              <a:gd name="T6" fmla="*/ 708 w 1416"/>
              <a:gd name="T7" fmla="*/ 1414 h 1415"/>
              <a:gd name="T8" fmla="*/ 0 w 1416"/>
              <a:gd name="T9" fmla="*/ 707 h 1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6" h="1415">
                <a:moveTo>
                  <a:pt x="0" y="707"/>
                </a:moveTo>
                <a:cubicBezTo>
                  <a:pt x="0" y="316"/>
                  <a:pt x="317" y="0"/>
                  <a:pt x="708" y="0"/>
                </a:cubicBezTo>
                <a:cubicBezTo>
                  <a:pt x="1099" y="0"/>
                  <a:pt x="1415" y="316"/>
                  <a:pt x="1415" y="707"/>
                </a:cubicBezTo>
                <a:cubicBezTo>
                  <a:pt x="1415" y="1098"/>
                  <a:pt x="1099" y="1414"/>
                  <a:pt x="708" y="1414"/>
                </a:cubicBezTo>
                <a:cubicBezTo>
                  <a:pt x="317" y="1414"/>
                  <a:pt x="0" y="1098"/>
                  <a:pt x="0" y="707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13">
            <a:extLst>
              <a:ext uri="{FF2B5EF4-FFF2-40B4-BE49-F238E27FC236}">
                <a16:creationId xmlns:a16="http://schemas.microsoft.com/office/drawing/2014/main" id="{B596C001-5655-47C9-90F8-AAA319484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7158" y="6203294"/>
            <a:ext cx="785080" cy="785080"/>
          </a:xfrm>
          <a:custGeom>
            <a:avLst/>
            <a:gdLst>
              <a:gd name="T0" fmla="*/ 0 w 1416"/>
              <a:gd name="T1" fmla="*/ 707 h 1415"/>
              <a:gd name="T2" fmla="*/ 708 w 1416"/>
              <a:gd name="T3" fmla="*/ 0 h 1415"/>
              <a:gd name="T4" fmla="*/ 1415 w 1416"/>
              <a:gd name="T5" fmla="*/ 707 h 1415"/>
              <a:gd name="T6" fmla="*/ 708 w 1416"/>
              <a:gd name="T7" fmla="*/ 1414 h 1415"/>
              <a:gd name="T8" fmla="*/ 0 w 1416"/>
              <a:gd name="T9" fmla="*/ 707 h 1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6" h="1415">
                <a:moveTo>
                  <a:pt x="0" y="707"/>
                </a:moveTo>
                <a:cubicBezTo>
                  <a:pt x="0" y="316"/>
                  <a:pt x="317" y="0"/>
                  <a:pt x="708" y="0"/>
                </a:cubicBezTo>
                <a:cubicBezTo>
                  <a:pt x="1099" y="0"/>
                  <a:pt x="1415" y="316"/>
                  <a:pt x="1415" y="707"/>
                </a:cubicBezTo>
                <a:cubicBezTo>
                  <a:pt x="1415" y="1098"/>
                  <a:pt x="1099" y="1414"/>
                  <a:pt x="708" y="1414"/>
                </a:cubicBezTo>
                <a:cubicBezTo>
                  <a:pt x="317" y="1414"/>
                  <a:pt x="0" y="1098"/>
                  <a:pt x="0" y="707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1067C4F2-758F-44B9-B69F-E6492699ECCB}"/>
              </a:ext>
            </a:extLst>
          </p:cNvPr>
          <p:cNvSpPr txBox="1">
            <a:spLocks/>
          </p:cNvSpPr>
          <p:nvPr/>
        </p:nvSpPr>
        <p:spPr>
          <a:xfrm>
            <a:off x="3200478" y="325267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01EEFF8E-AEE3-40CE-A1EB-9AD648AFF0E7}"/>
              </a:ext>
            </a:extLst>
          </p:cNvPr>
          <p:cNvSpPr txBox="1">
            <a:spLocks/>
          </p:cNvSpPr>
          <p:nvPr/>
        </p:nvSpPr>
        <p:spPr>
          <a:xfrm>
            <a:off x="3200478" y="467100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66AEBB90-A685-42B0-8447-B50246A3B8B4}"/>
              </a:ext>
            </a:extLst>
          </p:cNvPr>
          <p:cNvSpPr txBox="1">
            <a:spLocks/>
          </p:cNvSpPr>
          <p:nvPr/>
        </p:nvSpPr>
        <p:spPr>
          <a:xfrm>
            <a:off x="3200236" y="603667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Freeform 12">
            <a:extLst>
              <a:ext uri="{FF2B5EF4-FFF2-40B4-BE49-F238E27FC236}">
                <a16:creationId xmlns:a16="http://schemas.microsoft.com/office/drawing/2014/main" id="{30DBCFA6-74D8-4219-838D-0A908BB1C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27046" y="7911316"/>
            <a:ext cx="1201317" cy="1198277"/>
          </a:xfrm>
          <a:custGeom>
            <a:avLst/>
            <a:gdLst>
              <a:gd name="T0" fmla="*/ 0 w 1741"/>
              <a:gd name="T1" fmla="*/ 869 h 1739"/>
              <a:gd name="T2" fmla="*/ 870 w 1741"/>
              <a:gd name="T3" fmla="*/ 0 h 1739"/>
              <a:gd name="T4" fmla="*/ 1740 w 1741"/>
              <a:gd name="T5" fmla="*/ 869 h 1739"/>
              <a:gd name="T6" fmla="*/ 870 w 1741"/>
              <a:gd name="T7" fmla="*/ 1738 h 1739"/>
              <a:gd name="T8" fmla="*/ 0 w 1741"/>
              <a:gd name="T9" fmla="*/ 869 h 1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1" h="1739">
                <a:moveTo>
                  <a:pt x="0" y="869"/>
                </a:moveTo>
                <a:cubicBezTo>
                  <a:pt x="0" y="388"/>
                  <a:pt x="390" y="0"/>
                  <a:pt x="870" y="0"/>
                </a:cubicBezTo>
                <a:cubicBezTo>
                  <a:pt x="1350" y="0"/>
                  <a:pt x="1740" y="388"/>
                  <a:pt x="1740" y="869"/>
                </a:cubicBezTo>
                <a:cubicBezTo>
                  <a:pt x="1740" y="1349"/>
                  <a:pt x="1350" y="1738"/>
                  <a:pt x="870" y="1738"/>
                </a:cubicBezTo>
                <a:cubicBezTo>
                  <a:pt x="390" y="1738"/>
                  <a:pt x="0" y="1349"/>
                  <a:pt x="0" y="86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34" name="Freeform 13">
            <a:extLst>
              <a:ext uri="{FF2B5EF4-FFF2-40B4-BE49-F238E27FC236}">
                <a16:creationId xmlns:a16="http://schemas.microsoft.com/office/drawing/2014/main" id="{4C884B3D-122A-4487-B28C-27D9347F2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35165" y="8119435"/>
            <a:ext cx="785080" cy="785080"/>
          </a:xfrm>
          <a:custGeom>
            <a:avLst/>
            <a:gdLst>
              <a:gd name="T0" fmla="*/ 0 w 1416"/>
              <a:gd name="T1" fmla="*/ 707 h 1415"/>
              <a:gd name="T2" fmla="*/ 708 w 1416"/>
              <a:gd name="T3" fmla="*/ 0 h 1415"/>
              <a:gd name="T4" fmla="*/ 1415 w 1416"/>
              <a:gd name="T5" fmla="*/ 707 h 1415"/>
              <a:gd name="T6" fmla="*/ 708 w 1416"/>
              <a:gd name="T7" fmla="*/ 1414 h 1415"/>
              <a:gd name="T8" fmla="*/ 0 w 1416"/>
              <a:gd name="T9" fmla="*/ 707 h 1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6" h="1415">
                <a:moveTo>
                  <a:pt x="0" y="707"/>
                </a:moveTo>
                <a:cubicBezTo>
                  <a:pt x="0" y="316"/>
                  <a:pt x="317" y="0"/>
                  <a:pt x="708" y="0"/>
                </a:cubicBezTo>
                <a:cubicBezTo>
                  <a:pt x="1099" y="0"/>
                  <a:pt x="1415" y="316"/>
                  <a:pt x="1415" y="707"/>
                </a:cubicBezTo>
                <a:cubicBezTo>
                  <a:pt x="1415" y="1098"/>
                  <a:pt x="1099" y="1414"/>
                  <a:pt x="708" y="1414"/>
                </a:cubicBezTo>
                <a:cubicBezTo>
                  <a:pt x="317" y="1414"/>
                  <a:pt x="0" y="1098"/>
                  <a:pt x="0" y="707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12">
            <a:extLst>
              <a:ext uri="{FF2B5EF4-FFF2-40B4-BE49-F238E27FC236}">
                <a16:creationId xmlns:a16="http://schemas.microsoft.com/office/drawing/2014/main" id="{6409DD3F-2932-4280-822B-BFA6F0452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27046" y="9276979"/>
            <a:ext cx="1201317" cy="1198277"/>
          </a:xfrm>
          <a:custGeom>
            <a:avLst/>
            <a:gdLst>
              <a:gd name="T0" fmla="*/ 0 w 1741"/>
              <a:gd name="T1" fmla="*/ 869 h 1739"/>
              <a:gd name="T2" fmla="*/ 870 w 1741"/>
              <a:gd name="T3" fmla="*/ 0 h 1739"/>
              <a:gd name="T4" fmla="*/ 1740 w 1741"/>
              <a:gd name="T5" fmla="*/ 869 h 1739"/>
              <a:gd name="T6" fmla="*/ 870 w 1741"/>
              <a:gd name="T7" fmla="*/ 1738 h 1739"/>
              <a:gd name="T8" fmla="*/ 0 w 1741"/>
              <a:gd name="T9" fmla="*/ 869 h 1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1" h="1739">
                <a:moveTo>
                  <a:pt x="0" y="869"/>
                </a:moveTo>
                <a:cubicBezTo>
                  <a:pt x="0" y="388"/>
                  <a:pt x="390" y="0"/>
                  <a:pt x="870" y="0"/>
                </a:cubicBezTo>
                <a:cubicBezTo>
                  <a:pt x="1350" y="0"/>
                  <a:pt x="1740" y="388"/>
                  <a:pt x="1740" y="869"/>
                </a:cubicBezTo>
                <a:cubicBezTo>
                  <a:pt x="1740" y="1349"/>
                  <a:pt x="1350" y="1738"/>
                  <a:pt x="870" y="1738"/>
                </a:cubicBezTo>
                <a:cubicBezTo>
                  <a:pt x="390" y="1738"/>
                  <a:pt x="0" y="1349"/>
                  <a:pt x="0" y="86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12">
            <a:extLst>
              <a:ext uri="{FF2B5EF4-FFF2-40B4-BE49-F238E27FC236}">
                <a16:creationId xmlns:a16="http://schemas.microsoft.com/office/drawing/2014/main" id="{E93845E6-C1FA-46C5-B6A8-E3A5CC989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27045" y="10683774"/>
            <a:ext cx="1201317" cy="1198277"/>
          </a:xfrm>
          <a:custGeom>
            <a:avLst/>
            <a:gdLst>
              <a:gd name="T0" fmla="*/ 0 w 1741"/>
              <a:gd name="T1" fmla="*/ 869 h 1739"/>
              <a:gd name="T2" fmla="*/ 870 w 1741"/>
              <a:gd name="T3" fmla="*/ 0 h 1739"/>
              <a:gd name="T4" fmla="*/ 1740 w 1741"/>
              <a:gd name="T5" fmla="*/ 869 h 1739"/>
              <a:gd name="T6" fmla="*/ 870 w 1741"/>
              <a:gd name="T7" fmla="*/ 1738 h 1739"/>
              <a:gd name="T8" fmla="*/ 0 w 1741"/>
              <a:gd name="T9" fmla="*/ 869 h 1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1" h="1739">
                <a:moveTo>
                  <a:pt x="0" y="869"/>
                </a:moveTo>
                <a:cubicBezTo>
                  <a:pt x="0" y="388"/>
                  <a:pt x="390" y="0"/>
                  <a:pt x="870" y="0"/>
                </a:cubicBezTo>
                <a:cubicBezTo>
                  <a:pt x="1350" y="0"/>
                  <a:pt x="1740" y="388"/>
                  <a:pt x="1740" y="869"/>
                </a:cubicBezTo>
                <a:cubicBezTo>
                  <a:pt x="1740" y="1349"/>
                  <a:pt x="1350" y="1738"/>
                  <a:pt x="870" y="1738"/>
                </a:cubicBezTo>
                <a:cubicBezTo>
                  <a:pt x="390" y="1738"/>
                  <a:pt x="0" y="1349"/>
                  <a:pt x="0" y="86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13">
            <a:extLst>
              <a:ext uri="{FF2B5EF4-FFF2-40B4-BE49-F238E27FC236}">
                <a16:creationId xmlns:a16="http://schemas.microsoft.com/office/drawing/2014/main" id="{6F8ADFBE-15F8-4A8D-B3B1-1843C6211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35165" y="9483577"/>
            <a:ext cx="785080" cy="785080"/>
          </a:xfrm>
          <a:custGeom>
            <a:avLst/>
            <a:gdLst>
              <a:gd name="T0" fmla="*/ 0 w 1416"/>
              <a:gd name="T1" fmla="*/ 707 h 1415"/>
              <a:gd name="T2" fmla="*/ 708 w 1416"/>
              <a:gd name="T3" fmla="*/ 0 h 1415"/>
              <a:gd name="T4" fmla="*/ 1415 w 1416"/>
              <a:gd name="T5" fmla="*/ 707 h 1415"/>
              <a:gd name="T6" fmla="*/ 708 w 1416"/>
              <a:gd name="T7" fmla="*/ 1414 h 1415"/>
              <a:gd name="T8" fmla="*/ 0 w 1416"/>
              <a:gd name="T9" fmla="*/ 707 h 1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6" h="1415">
                <a:moveTo>
                  <a:pt x="0" y="707"/>
                </a:moveTo>
                <a:cubicBezTo>
                  <a:pt x="0" y="316"/>
                  <a:pt x="317" y="0"/>
                  <a:pt x="708" y="0"/>
                </a:cubicBezTo>
                <a:cubicBezTo>
                  <a:pt x="1099" y="0"/>
                  <a:pt x="1415" y="316"/>
                  <a:pt x="1415" y="707"/>
                </a:cubicBezTo>
                <a:cubicBezTo>
                  <a:pt x="1415" y="1098"/>
                  <a:pt x="1099" y="1414"/>
                  <a:pt x="708" y="1414"/>
                </a:cubicBezTo>
                <a:cubicBezTo>
                  <a:pt x="317" y="1414"/>
                  <a:pt x="0" y="1098"/>
                  <a:pt x="0" y="707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13">
            <a:extLst>
              <a:ext uri="{FF2B5EF4-FFF2-40B4-BE49-F238E27FC236}">
                <a16:creationId xmlns:a16="http://schemas.microsoft.com/office/drawing/2014/main" id="{246D3278-0735-4702-9631-D357490E9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35043" y="10890372"/>
            <a:ext cx="785080" cy="785080"/>
          </a:xfrm>
          <a:custGeom>
            <a:avLst/>
            <a:gdLst>
              <a:gd name="T0" fmla="*/ 0 w 1416"/>
              <a:gd name="T1" fmla="*/ 707 h 1415"/>
              <a:gd name="T2" fmla="*/ 708 w 1416"/>
              <a:gd name="T3" fmla="*/ 0 h 1415"/>
              <a:gd name="T4" fmla="*/ 1415 w 1416"/>
              <a:gd name="T5" fmla="*/ 707 h 1415"/>
              <a:gd name="T6" fmla="*/ 708 w 1416"/>
              <a:gd name="T7" fmla="*/ 1414 h 1415"/>
              <a:gd name="T8" fmla="*/ 0 w 1416"/>
              <a:gd name="T9" fmla="*/ 707 h 1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6" h="1415">
                <a:moveTo>
                  <a:pt x="0" y="707"/>
                </a:moveTo>
                <a:cubicBezTo>
                  <a:pt x="0" y="316"/>
                  <a:pt x="317" y="0"/>
                  <a:pt x="708" y="0"/>
                </a:cubicBezTo>
                <a:cubicBezTo>
                  <a:pt x="1099" y="0"/>
                  <a:pt x="1415" y="316"/>
                  <a:pt x="1415" y="707"/>
                </a:cubicBezTo>
                <a:cubicBezTo>
                  <a:pt x="1415" y="1098"/>
                  <a:pt x="1099" y="1414"/>
                  <a:pt x="708" y="1414"/>
                </a:cubicBezTo>
                <a:cubicBezTo>
                  <a:pt x="317" y="1414"/>
                  <a:pt x="0" y="1098"/>
                  <a:pt x="0" y="707"/>
                </a:cubicBezTo>
              </a:path>
            </a:pathLst>
          </a:custGeom>
          <a:solidFill>
            <a:srgbClr val="F9F9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B6A75101-5FDA-46EA-8578-F2F885B12BB7}"/>
              </a:ext>
            </a:extLst>
          </p:cNvPr>
          <p:cNvSpPr txBox="1">
            <a:spLocks/>
          </p:cNvSpPr>
          <p:nvPr/>
        </p:nvSpPr>
        <p:spPr>
          <a:xfrm>
            <a:off x="17628363" y="793975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5DFC5A77-ECEC-4F08-9C85-FFEAB4192025}"/>
              </a:ext>
            </a:extLst>
          </p:cNvPr>
          <p:cNvSpPr txBox="1">
            <a:spLocks/>
          </p:cNvSpPr>
          <p:nvPr/>
        </p:nvSpPr>
        <p:spPr>
          <a:xfrm>
            <a:off x="17628363" y="935808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8C812B1B-DA9D-400D-828F-FBDF6F3079D5}"/>
              </a:ext>
            </a:extLst>
          </p:cNvPr>
          <p:cNvSpPr txBox="1">
            <a:spLocks/>
          </p:cNvSpPr>
          <p:nvPr/>
        </p:nvSpPr>
        <p:spPr>
          <a:xfrm>
            <a:off x="17628121" y="1072374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Shape 2532">
            <a:extLst>
              <a:ext uri="{FF2B5EF4-FFF2-40B4-BE49-F238E27FC236}">
                <a16:creationId xmlns:a16="http://schemas.microsoft.com/office/drawing/2014/main" id="{4039CCAB-F0A8-4E37-93CE-51AA06C8A1C7}"/>
              </a:ext>
            </a:extLst>
          </p:cNvPr>
          <p:cNvSpPr>
            <a:spLocks noChangeAspect="1"/>
          </p:cNvSpPr>
          <p:nvPr/>
        </p:nvSpPr>
        <p:spPr>
          <a:xfrm>
            <a:off x="11960284" y="4112352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37">
            <a:extLst>
              <a:ext uri="{FF2B5EF4-FFF2-40B4-BE49-F238E27FC236}">
                <a16:creationId xmlns:a16="http://schemas.microsoft.com/office/drawing/2014/main" id="{57EB2CC9-8071-49F1-AEA1-71837F89653F}"/>
              </a:ext>
            </a:extLst>
          </p:cNvPr>
          <p:cNvSpPr>
            <a:spLocks noChangeAspect="1"/>
          </p:cNvSpPr>
          <p:nvPr/>
        </p:nvSpPr>
        <p:spPr>
          <a:xfrm>
            <a:off x="13528504" y="8480097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616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2">
            <a:extLst>
              <a:ext uri="{FF2B5EF4-FFF2-40B4-BE49-F238E27FC236}">
                <a16:creationId xmlns:a16="http://schemas.microsoft.com/office/drawing/2014/main" id="{6B4B0729-3F5A-4D9F-8FEE-2448FA7DAED5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2" name="TextBox 3">
            <a:extLst>
              <a:ext uri="{FF2B5EF4-FFF2-40B4-BE49-F238E27FC236}">
                <a16:creationId xmlns:a16="http://schemas.microsoft.com/office/drawing/2014/main" id="{A5D32040-9551-40D3-AFCB-1C614C79C52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9" name="TextBox 90">
            <a:extLst>
              <a:ext uri="{FF2B5EF4-FFF2-40B4-BE49-F238E27FC236}">
                <a16:creationId xmlns:a16="http://schemas.microsoft.com/office/drawing/2014/main" id="{9E2D714A-0606-420A-8EEB-9743A81FC974}"/>
              </a:ext>
            </a:extLst>
          </p:cNvPr>
          <p:cNvSpPr txBox="1"/>
          <p:nvPr/>
        </p:nvSpPr>
        <p:spPr>
          <a:xfrm>
            <a:off x="5754983" y="3058620"/>
            <a:ext cx="198163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A</a:t>
            </a:r>
          </a:p>
        </p:txBody>
      </p:sp>
      <p:sp>
        <p:nvSpPr>
          <p:cNvPr id="57" name="TextBox 90">
            <a:extLst>
              <a:ext uri="{FF2B5EF4-FFF2-40B4-BE49-F238E27FC236}">
                <a16:creationId xmlns:a16="http://schemas.microsoft.com/office/drawing/2014/main" id="{AC2F9AC7-61D0-47DF-983A-FF03D0690F77}"/>
              </a:ext>
            </a:extLst>
          </p:cNvPr>
          <p:cNvSpPr txBox="1"/>
          <p:nvPr/>
        </p:nvSpPr>
        <p:spPr>
          <a:xfrm>
            <a:off x="16658572" y="3058620"/>
            <a:ext cx="195277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 B</a:t>
            </a:r>
          </a:p>
        </p:txBody>
      </p:sp>
      <p:grpSp>
        <p:nvGrpSpPr>
          <p:cNvPr id="44" name="Grupo 43">
            <a:extLst>
              <a:ext uri="{FF2B5EF4-FFF2-40B4-BE49-F238E27FC236}">
                <a16:creationId xmlns:a16="http://schemas.microsoft.com/office/drawing/2014/main" id="{295830B5-576C-4BDE-8C3E-076279656A94}"/>
              </a:ext>
            </a:extLst>
          </p:cNvPr>
          <p:cNvGrpSpPr/>
          <p:nvPr/>
        </p:nvGrpSpPr>
        <p:grpSpPr>
          <a:xfrm>
            <a:off x="3839310" y="3925565"/>
            <a:ext cx="1635048" cy="1635048"/>
            <a:chOff x="3057619" y="4837309"/>
            <a:chExt cx="1635048" cy="1635048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6C93B231-A6D1-4F5A-BC11-3626B47C4011}"/>
                </a:ext>
              </a:extLst>
            </p:cNvPr>
            <p:cNvSpPr/>
            <p:nvPr/>
          </p:nvSpPr>
          <p:spPr>
            <a:xfrm>
              <a:off x="3179865" y="4959555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4E00B323-AF3D-4484-9ADE-76B820564B2E}"/>
                </a:ext>
              </a:extLst>
            </p:cNvPr>
            <p:cNvSpPr/>
            <p:nvPr/>
          </p:nvSpPr>
          <p:spPr>
            <a:xfrm>
              <a:off x="3179865" y="5532586"/>
              <a:ext cx="1390556" cy="81752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Forma libre: forma 5">
              <a:extLst>
                <a:ext uri="{FF2B5EF4-FFF2-40B4-BE49-F238E27FC236}">
                  <a16:creationId xmlns:a16="http://schemas.microsoft.com/office/drawing/2014/main" id="{81085E2D-F9A1-4821-8570-DA99B5E0FB70}"/>
                </a:ext>
              </a:extLst>
            </p:cNvPr>
            <p:cNvSpPr/>
            <p:nvPr/>
          </p:nvSpPr>
          <p:spPr>
            <a:xfrm>
              <a:off x="3057619" y="4837309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98">
            <a:extLst>
              <a:ext uri="{FF2B5EF4-FFF2-40B4-BE49-F238E27FC236}">
                <a16:creationId xmlns:a16="http://schemas.microsoft.com/office/drawing/2014/main" id="{F8C2B69C-A009-4F59-9112-139BA3E95806}"/>
              </a:ext>
            </a:extLst>
          </p:cNvPr>
          <p:cNvSpPr txBox="1"/>
          <p:nvPr/>
        </p:nvSpPr>
        <p:spPr>
          <a:xfrm>
            <a:off x="2736263" y="4481479"/>
            <a:ext cx="912429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70%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405B9487-0902-401A-BE0A-7087C13F79C2}"/>
              </a:ext>
            </a:extLst>
          </p:cNvPr>
          <p:cNvSpPr txBox="1">
            <a:spLocks/>
          </p:cNvSpPr>
          <p:nvPr/>
        </p:nvSpPr>
        <p:spPr>
          <a:xfrm>
            <a:off x="5660968" y="419547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Shape 2527">
            <a:extLst>
              <a:ext uri="{FF2B5EF4-FFF2-40B4-BE49-F238E27FC236}">
                <a16:creationId xmlns:a16="http://schemas.microsoft.com/office/drawing/2014/main" id="{DBDD3F9E-E0C6-46ED-B834-A3110EEBE26A}"/>
              </a:ext>
            </a:extLst>
          </p:cNvPr>
          <p:cNvSpPr>
            <a:spLocks noChangeAspect="1"/>
          </p:cNvSpPr>
          <p:nvPr/>
        </p:nvSpPr>
        <p:spPr>
          <a:xfrm>
            <a:off x="10196681" y="446376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46" name="Grupo 45">
            <a:extLst>
              <a:ext uri="{FF2B5EF4-FFF2-40B4-BE49-F238E27FC236}">
                <a16:creationId xmlns:a16="http://schemas.microsoft.com/office/drawing/2014/main" id="{E8DB12FE-4D68-4878-9B87-A7D3A8AE3576}"/>
              </a:ext>
            </a:extLst>
          </p:cNvPr>
          <p:cNvGrpSpPr/>
          <p:nvPr/>
        </p:nvGrpSpPr>
        <p:grpSpPr>
          <a:xfrm>
            <a:off x="3850531" y="7428003"/>
            <a:ext cx="1635048" cy="1635048"/>
            <a:chOff x="3057619" y="7885834"/>
            <a:chExt cx="1635048" cy="1635048"/>
          </a:xfrm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1B033F6A-2C58-4CB1-B36C-3FF1FBC5476D}"/>
                </a:ext>
              </a:extLst>
            </p:cNvPr>
            <p:cNvSpPr/>
            <p:nvPr/>
          </p:nvSpPr>
          <p:spPr>
            <a:xfrm>
              <a:off x="3179865" y="8008080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D4ABED86-81AD-45B0-9535-7EC8B54F2FE0}"/>
                </a:ext>
              </a:extLst>
            </p:cNvPr>
            <p:cNvSpPr/>
            <p:nvPr/>
          </p:nvSpPr>
          <p:spPr>
            <a:xfrm>
              <a:off x="3179865" y="8789437"/>
              <a:ext cx="1390556" cy="60919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orma libre: forma 17">
              <a:extLst>
                <a:ext uri="{FF2B5EF4-FFF2-40B4-BE49-F238E27FC236}">
                  <a16:creationId xmlns:a16="http://schemas.microsoft.com/office/drawing/2014/main" id="{9934B884-4E68-44D2-862F-6A2D00F507B8}"/>
                </a:ext>
              </a:extLst>
            </p:cNvPr>
            <p:cNvSpPr/>
            <p:nvPr/>
          </p:nvSpPr>
          <p:spPr>
            <a:xfrm>
              <a:off x="3057619" y="7885834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extBox 98">
            <a:extLst>
              <a:ext uri="{FF2B5EF4-FFF2-40B4-BE49-F238E27FC236}">
                <a16:creationId xmlns:a16="http://schemas.microsoft.com/office/drawing/2014/main" id="{B7171E3C-B230-4C7B-92EF-494BBF60577F}"/>
              </a:ext>
            </a:extLst>
          </p:cNvPr>
          <p:cNvSpPr txBox="1"/>
          <p:nvPr/>
        </p:nvSpPr>
        <p:spPr>
          <a:xfrm>
            <a:off x="2725042" y="7983917"/>
            <a:ext cx="957313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44%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E9EF0F23-734B-46BD-A366-80A6A7C4C54D}"/>
              </a:ext>
            </a:extLst>
          </p:cNvPr>
          <p:cNvSpPr txBox="1">
            <a:spLocks/>
          </p:cNvSpPr>
          <p:nvPr/>
        </p:nvSpPr>
        <p:spPr>
          <a:xfrm>
            <a:off x="5672189" y="769790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Shape 2554">
            <a:extLst>
              <a:ext uri="{FF2B5EF4-FFF2-40B4-BE49-F238E27FC236}">
                <a16:creationId xmlns:a16="http://schemas.microsoft.com/office/drawing/2014/main" id="{EC3C7B42-6ADC-4FDB-A1DE-67AFD92D96C8}"/>
              </a:ext>
            </a:extLst>
          </p:cNvPr>
          <p:cNvSpPr>
            <a:spLocks noChangeAspect="1"/>
          </p:cNvSpPr>
          <p:nvPr/>
        </p:nvSpPr>
        <p:spPr>
          <a:xfrm>
            <a:off x="10207902" y="7991593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45" name="Grupo 44">
            <a:extLst>
              <a:ext uri="{FF2B5EF4-FFF2-40B4-BE49-F238E27FC236}">
                <a16:creationId xmlns:a16="http://schemas.microsoft.com/office/drawing/2014/main" id="{18069DC6-5772-44C4-93FC-D9725ABA8DB3}"/>
              </a:ext>
            </a:extLst>
          </p:cNvPr>
          <p:cNvGrpSpPr/>
          <p:nvPr/>
        </p:nvGrpSpPr>
        <p:grpSpPr>
          <a:xfrm>
            <a:off x="3822079" y="5676784"/>
            <a:ext cx="1635048" cy="1635048"/>
            <a:chOff x="3057619" y="6350111"/>
            <a:chExt cx="1635048" cy="1635048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61AE419A-EF2F-4889-8C77-74354E5ECEBC}"/>
                </a:ext>
              </a:extLst>
            </p:cNvPr>
            <p:cNvSpPr/>
            <p:nvPr/>
          </p:nvSpPr>
          <p:spPr>
            <a:xfrm>
              <a:off x="3179865" y="6472357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1BE5DB4A-B12E-47CB-8527-8C518260A884}"/>
                </a:ext>
              </a:extLst>
            </p:cNvPr>
            <p:cNvSpPr/>
            <p:nvPr/>
          </p:nvSpPr>
          <p:spPr>
            <a:xfrm>
              <a:off x="3179865" y="6800893"/>
              <a:ext cx="1390556" cy="10620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Forma libre: forma 13">
              <a:extLst>
                <a:ext uri="{FF2B5EF4-FFF2-40B4-BE49-F238E27FC236}">
                  <a16:creationId xmlns:a16="http://schemas.microsoft.com/office/drawing/2014/main" id="{55D44B68-51E9-4A6F-97FA-1F4162618B81}"/>
                </a:ext>
              </a:extLst>
            </p:cNvPr>
            <p:cNvSpPr/>
            <p:nvPr/>
          </p:nvSpPr>
          <p:spPr>
            <a:xfrm>
              <a:off x="3057619" y="6350111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TextBox 98">
            <a:extLst>
              <a:ext uri="{FF2B5EF4-FFF2-40B4-BE49-F238E27FC236}">
                <a16:creationId xmlns:a16="http://schemas.microsoft.com/office/drawing/2014/main" id="{A0CA1197-23D7-42DB-899C-889F178A5CC8}"/>
              </a:ext>
            </a:extLst>
          </p:cNvPr>
          <p:cNvSpPr txBox="1"/>
          <p:nvPr/>
        </p:nvSpPr>
        <p:spPr>
          <a:xfrm>
            <a:off x="2753496" y="6232698"/>
            <a:ext cx="843501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81%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2BBB1A1A-6CAC-4271-8448-A87BFE1EC3AF}"/>
              </a:ext>
            </a:extLst>
          </p:cNvPr>
          <p:cNvSpPr txBox="1">
            <a:spLocks/>
          </p:cNvSpPr>
          <p:nvPr/>
        </p:nvSpPr>
        <p:spPr>
          <a:xfrm>
            <a:off x="5643737" y="594668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Shape 2562">
            <a:extLst>
              <a:ext uri="{FF2B5EF4-FFF2-40B4-BE49-F238E27FC236}">
                <a16:creationId xmlns:a16="http://schemas.microsoft.com/office/drawing/2014/main" id="{9539AB44-B153-4F46-A7FF-7D5B9FDC95B2}"/>
              </a:ext>
            </a:extLst>
          </p:cNvPr>
          <p:cNvSpPr>
            <a:spLocks noChangeAspect="1"/>
          </p:cNvSpPr>
          <p:nvPr/>
        </p:nvSpPr>
        <p:spPr>
          <a:xfrm>
            <a:off x="10179449" y="621498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9"/>
                  <a:pt x="19636" y="20619"/>
                </a:cubicBezTo>
                <a:lnTo>
                  <a:pt x="1964" y="20619"/>
                </a:lnTo>
                <a:cubicBezTo>
                  <a:pt x="1421" y="20619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294" y="17673"/>
                </a:moveTo>
                <a:lnTo>
                  <a:pt x="8376" y="10732"/>
                </a:lnTo>
                <a:lnTo>
                  <a:pt x="10838" y="14425"/>
                </a:lnTo>
                <a:cubicBezTo>
                  <a:pt x="10862" y="14484"/>
                  <a:pt x="10898" y="14536"/>
                  <a:pt x="10942" y="14581"/>
                </a:cubicBezTo>
                <a:lnTo>
                  <a:pt x="10944" y="14583"/>
                </a:lnTo>
                <a:cubicBezTo>
                  <a:pt x="11033" y="14673"/>
                  <a:pt x="11155" y="14727"/>
                  <a:pt x="11291" y="14727"/>
                </a:cubicBezTo>
                <a:cubicBezTo>
                  <a:pt x="11427" y="14727"/>
                  <a:pt x="11549" y="14673"/>
                  <a:pt x="11638" y="14583"/>
                </a:cubicBezTo>
                <a:lnTo>
                  <a:pt x="13686" y="12536"/>
                </a:lnTo>
                <a:lnTo>
                  <a:pt x="17242" y="17673"/>
                </a:lnTo>
                <a:cubicBezTo>
                  <a:pt x="17242" y="17673"/>
                  <a:pt x="4294" y="17673"/>
                  <a:pt x="4294" y="17673"/>
                </a:cubicBezTo>
                <a:close/>
                <a:moveTo>
                  <a:pt x="18620" y="17982"/>
                </a:moveTo>
                <a:lnTo>
                  <a:pt x="18617" y="17978"/>
                </a:lnTo>
                <a:cubicBezTo>
                  <a:pt x="18590" y="17913"/>
                  <a:pt x="18551" y="17858"/>
                  <a:pt x="18501" y="17810"/>
                </a:cubicBezTo>
                <a:lnTo>
                  <a:pt x="14201" y="11600"/>
                </a:lnTo>
                <a:lnTo>
                  <a:pt x="14200" y="11601"/>
                </a:lnTo>
                <a:cubicBezTo>
                  <a:pt x="14127" y="11420"/>
                  <a:pt x="13952" y="11291"/>
                  <a:pt x="13745" y="11291"/>
                </a:cubicBezTo>
                <a:cubicBezTo>
                  <a:pt x="13610" y="11291"/>
                  <a:pt x="13488" y="11346"/>
                  <a:pt x="13398" y="11435"/>
                </a:cubicBezTo>
                <a:lnTo>
                  <a:pt x="11360" y="13473"/>
                </a:lnTo>
                <a:lnTo>
                  <a:pt x="8798" y="9630"/>
                </a:lnTo>
                <a:cubicBezTo>
                  <a:pt x="8724" y="9453"/>
                  <a:pt x="8550" y="9327"/>
                  <a:pt x="8345" y="9327"/>
                </a:cubicBezTo>
                <a:cubicBezTo>
                  <a:pt x="8175" y="9327"/>
                  <a:pt x="8033" y="9420"/>
                  <a:pt x="7945" y="9551"/>
                </a:cubicBezTo>
                <a:lnTo>
                  <a:pt x="7937" y="9546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8164" y="18655"/>
                </a:lnTo>
                <a:cubicBezTo>
                  <a:pt x="18435" y="18655"/>
                  <a:pt x="18655" y="18435"/>
                  <a:pt x="18655" y="18164"/>
                </a:cubicBezTo>
                <a:cubicBezTo>
                  <a:pt x="18655" y="18099"/>
                  <a:pt x="18640" y="18039"/>
                  <a:pt x="18618" y="17983"/>
                </a:cubicBezTo>
                <a:cubicBezTo>
                  <a:pt x="18618" y="17983"/>
                  <a:pt x="18620" y="17982"/>
                  <a:pt x="18620" y="17982"/>
                </a:cubicBezTo>
                <a:close/>
                <a:moveTo>
                  <a:pt x="5400" y="3927"/>
                </a:moveTo>
                <a:cubicBezTo>
                  <a:pt x="6213" y="3927"/>
                  <a:pt x="6873" y="4587"/>
                  <a:pt x="6873" y="5400"/>
                </a:cubicBezTo>
                <a:cubicBezTo>
                  <a:pt x="6873" y="6214"/>
                  <a:pt x="6213" y="6873"/>
                  <a:pt x="5400" y="6873"/>
                </a:cubicBezTo>
                <a:cubicBezTo>
                  <a:pt x="4587" y="6873"/>
                  <a:pt x="3927" y="6214"/>
                  <a:pt x="3927" y="5400"/>
                </a:cubicBezTo>
                <a:cubicBezTo>
                  <a:pt x="3927" y="4587"/>
                  <a:pt x="4587" y="3927"/>
                  <a:pt x="5400" y="3927"/>
                </a:cubicBezTo>
                <a:moveTo>
                  <a:pt x="5400" y="7855"/>
                </a:moveTo>
                <a:cubicBezTo>
                  <a:pt x="6756" y="7855"/>
                  <a:pt x="7855" y="6756"/>
                  <a:pt x="7855" y="5400"/>
                </a:cubicBezTo>
                <a:cubicBezTo>
                  <a:pt x="7855" y="4045"/>
                  <a:pt x="6756" y="2945"/>
                  <a:pt x="5400" y="2945"/>
                </a:cubicBezTo>
                <a:cubicBezTo>
                  <a:pt x="4044" y="2945"/>
                  <a:pt x="2945" y="4045"/>
                  <a:pt x="2945" y="5400"/>
                </a:cubicBezTo>
                <a:cubicBezTo>
                  <a:pt x="2945" y="6756"/>
                  <a:pt x="4044" y="7855"/>
                  <a:pt x="5400" y="7855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47" name="Grupo 46">
            <a:extLst>
              <a:ext uri="{FF2B5EF4-FFF2-40B4-BE49-F238E27FC236}">
                <a16:creationId xmlns:a16="http://schemas.microsoft.com/office/drawing/2014/main" id="{01D57FFA-D446-4708-9620-ED9BD1D29C1D}"/>
              </a:ext>
            </a:extLst>
          </p:cNvPr>
          <p:cNvGrpSpPr/>
          <p:nvPr/>
        </p:nvGrpSpPr>
        <p:grpSpPr>
          <a:xfrm>
            <a:off x="3820475" y="9179222"/>
            <a:ext cx="1635048" cy="1635048"/>
            <a:chOff x="3057619" y="9398635"/>
            <a:chExt cx="1635048" cy="1635048"/>
          </a:xfrm>
        </p:grpSpPr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987308C5-0EE4-4763-AA70-116A229B1777}"/>
                </a:ext>
              </a:extLst>
            </p:cNvPr>
            <p:cNvSpPr/>
            <p:nvPr/>
          </p:nvSpPr>
          <p:spPr>
            <a:xfrm>
              <a:off x="3179865" y="9520881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D38A6018-5E33-481A-9424-783CABB39D44}"/>
                </a:ext>
              </a:extLst>
            </p:cNvPr>
            <p:cNvSpPr/>
            <p:nvPr/>
          </p:nvSpPr>
          <p:spPr>
            <a:xfrm>
              <a:off x="3179865" y="10477769"/>
              <a:ext cx="1390556" cy="43366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orma libre: forma 21">
              <a:extLst>
                <a:ext uri="{FF2B5EF4-FFF2-40B4-BE49-F238E27FC236}">
                  <a16:creationId xmlns:a16="http://schemas.microsoft.com/office/drawing/2014/main" id="{916278E0-F2A4-44F6-895C-9B51C1654EFE}"/>
                </a:ext>
              </a:extLst>
            </p:cNvPr>
            <p:cNvSpPr/>
            <p:nvPr/>
          </p:nvSpPr>
          <p:spPr>
            <a:xfrm>
              <a:off x="3057619" y="9398635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TextBox 98">
            <a:extLst>
              <a:ext uri="{FF2B5EF4-FFF2-40B4-BE49-F238E27FC236}">
                <a16:creationId xmlns:a16="http://schemas.microsoft.com/office/drawing/2014/main" id="{F13EA8B0-CBE0-493B-A340-9BAC9DC9FFEC}"/>
              </a:ext>
            </a:extLst>
          </p:cNvPr>
          <p:cNvSpPr txBox="1"/>
          <p:nvPr/>
        </p:nvSpPr>
        <p:spPr>
          <a:xfrm>
            <a:off x="2755098" y="9735136"/>
            <a:ext cx="837089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19%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98D00D1-AFEE-41F4-A79C-C9A37C420F67}"/>
              </a:ext>
            </a:extLst>
          </p:cNvPr>
          <p:cNvSpPr txBox="1">
            <a:spLocks/>
          </p:cNvSpPr>
          <p:nvPr/>
        </p:nvSpPr>
        <p:spPr>
          <a:xfrm>
            <a:off x="5642133" y="944912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Shape 2608">
            <a:extLst>
              <a:ext uri="{FF2B5EF4-FFF2-40B4-BE49-F238E27FC236}">
                <a16:creationId xmlns:a16="http://schemas.microsoft.com/office/drawing/2014/main" id="{93C242BE-9ADB-4926-BCE4-757C31F1EA84}"/>
              </a:ext>
            </a:extLst>
          </p:cNvPr>
          <p:cNvSpPr>
            <a:spLocks noChangeAspect="1"/>
          </p:cNvSpPr>
          <p:nvPr/>
        </p:nvSpPr>
        <p:spPr>
          <a:xfrm>
            <a:off x="10177846" y="9768205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3600"/>
                </a:moveTo>
                <a:cubicBezTo>
                  <a:pt x="1422" y="3600"/>
                  <a:pt x="982" y="3063"/>
                  <a:pt x="982" y="2400"/>
                </a:cubicBezTo>
                <a:cubicBezTo>
                  <a:pt x="982" y="1738"/>
                  <a:pt x="1422" y="1200"/>
                  <a:pt x="1964" y="1200"/>
                </a:cubicBezTo>
                <a:cubicBezTo>
                  <a:pt x="2506" y="1200"/>
                  <a:pt x="2945" y="1738"/>
                  <a:pt x="2945" y="2400"/>
                </a:cubicBezTo>
                <a:cubicBezTo>
                  <a:pt x="2945" y="3063"/>
                  <a:pt x="2506" y="3600"/>
                  <a:pt x="1964" y="3600"/>
                </a:cubicBezTo>
                <a:moveTo>
                  <a:pt x="1964" y="0"/>
                </a:moveTo>
                <a:cubicBezTo>
                  <a:pt x="879" y="0"/>
                  <a:pt x="0" y="1075"/>
                  <a:pt x="0" y="2400"/>
                </a:cubicBezTo>
                <a:cubicBezTo>
                  <a:pt x="0" y="3726"/>
                  <a:pt x="879" y="4800"/>
                  <a:pt x="1964" y="4800"/>
                </a:cubicBezTo>
                <a:cubicBezTo>
                  <a:pt x="3048" y="4800"/>
                  <a:pt x="3927" y="3726"/>
                  <a:pt x="3927" y="2400"/>
                </a:cubicBezTo>
                <a:cubicBezTo>
                  <a:pt x="3927" y="1075"/>
                  <a:pt x="3048" y="0"/>
                  <a:pt x="1964" y="0"/>
                </a:cubicBezTo>
                <a:moveTo>
                  <a:pt x="1964" y="12000"/>
                </a:moveTo>
                <a:cubicBezTo>
                  <a:pt x="1422" y="12000"/>
                  <a:pt x="982" y="11463"/>
                  <a:pt x="982" y="10800"/>
                </a:cubicBezTo>
                <a:cubicBezTo>
                  <a:pt x="982" y="10138"/>
                  <a:pt x="1422" y="9600"/>
                  <a:pt x="1964" y="9600"/>
                </a:cubicBezTo>
                <a:cubicBezTo>
                  <a:pt x="2506" y="9600"/>
                  <a:pt x="2945" y="10138"/>
                  <a:pt x="2945" y="10800"/>
                </a:cubicBezTo>
                <a:cubicBezTo>
                  <a:pt x="2945" y="11463"/>
                  <a:pt x="2506" y="12000"/>
                  <a:pt x="1964" y="12000"/>
                </a:cubicBezTo>
                <a:moveTo>
                  <a:pt x="1964" y="8401"/>
                </a:moveTo>
                <a:cubicBezTo>
                  <a:pt x="879" y="8401"/>
                  <a:pt x="0" y="9475"/>
                  <a:pt x="0" y="10800"/>
                </a:cubicBezTo>
                <a:cubicBezTo>
                  <a:pt x="0" y="12126"/>
                  <a:pt x="879" y="13200"/>
                  <a:pt x="1964" y="13200"/>
                </a:cubicBezTo>
                <a:cubicBezTo>
                  <a:pt x="3048" y="13200"/>
                  <a:pt x="3927" y="12126"/>
                  <a:pt x="3927" y="10800"/>
                </a:cubicBezTo>
                <a:cubicBezTo>
                  <a:pt x="3927" y="9475"/>
                  <a:pt x="3048" y="8401"/>
                  <a:pt x="1964" y="8401"/>
                </a:cubicBezTo>
                <a:moveTo>
                  <a:pt x="19636" y="12000"/>
                </a:moveTo>
                <a:lnTo>
                  <a:pt x="7855" y="12000"/>
                </a:lnTo>
                <a:cubicBezTo>
                  <a:pt x="7313" y="12000"/>
                  <a:pt x="6873" y="11463"/>
                  <a:pt x="6873" y="10801"/>
                </a:cubicBezTo>
                <a:cubicBezTo>
                  <a:pt x="6873" y="10138"/>
                  <a:pt x="7313" y="9600"/>
                  <a:pt x="7855" y="9600"/>
                </a:cubicBezTo>
                <a:lnTo>
                  <a:pt x="19636" y="9600"/>
                </a:lnTo>
                <a:cubicBezTo>
                  <a:pt x="20178" y="9600"/>
                  <a:pt x="20618" y="10138"/>
                  <a:pt x="20618" y="10801"/>
                </a:cubicBezTo>
                <a:cubicBezTo>
                  <a:pt x="20618" y="11463"/>
                  <a:pt x="20178" y="12000"/>
                  <a:pt x="19636" y="12000"/>
                </a:cubicBezTo>
                <a:moveTo>
                  <a:pt x="19636" y="8401"/>
                </a:moveTo>
                <a:lnTo>
                  <a:pt x="7855" y="8401"/>
                </a:lnTo>
                <a:cubicBezTo>
                  <a:pt x="6770" y="8401"/>
                  <a:pt x="5891" y="9475"/>
                  <a:pt x="5891" y="10801"/>
                </a:cubicBezTo>
                <a:cubicBezTo>
                  <a:pt x="5891" y="12126"/>
                  <a:pt x="6770" y="13200"/>
                  <a:pt x="7855" y="13200"/>
                </a:cubicBezTo>
                <a:lnTo>
                  <a:pt x="19636" y="13200"/>
                </a:lnTo>
                <a:cubicBezTo>
                  <a:pt x="20721" y="13200"/>
                  <a:pt x="21600" y="12126"/>
                  <a:pt x="21600" y="10801"/>
                </a:cubicBezTo>
                <a:cubicBezTo>
                  <a:pt x="21600" y="9475"/>
                  <a:pt x="20721" y="8401"/>
                  <a:pt x="19636" y="8401"/>
                </a:cubicBezTo>
                <a:moveTo>
                  <a:pt x="19636" y="20400"/>
                </a:moveTo>
                <a:lnTo>
                  <a:pt x="7855" y="20400"/>
                </a:lnTo>
                <a:cubicBezTo>
                  <a:pt x="7313" y="20400"/>
                  <a:pt x="6873" y="19862"/>
                  <a:pt x="6873" y="19200"/>
                </a:cubicBezTo>
                <a:cubicBezTo>
                  <a:pt x="6873" y="18538"/>
                  <a:pt x="7313" y="18000"/>
                  <a:pt x="7855" y="18000"/>
                </a:cubicBezTo>
                <a:lnTo>
                  <a:pt x="19636" y="18000"/>
                </a:lnTo>
                <a:cubicBezTo>
                  <a:pt x="20178" y="18000"/>
                  <a:pt x="20618" y="1853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19636" y="16800"/>
                </a:moveTo>
                <a:lnTo>
                  <a:pt x="7855" y="16800"/>
                </a:lnTo>
                <a:cubicBezTo>
                  <a:pt x="6770" y="16800"/>
                  <a:pt x="5891" y="17875"/>
                  <a:pt x="5891" y="19200"/>
                </a:cubicBezTo>
                <a:cubicBezTo>
                  <a:pt x="5891" y="20526"/>
                  <a:pt x="6770" y="21600"/>
                  <a:pt x="7855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7875"/>
                  <a:pt x="20721" y="16800"/>
                  <a:pt x="19636" y="16800"/>
                </a:cubicBezTo>
                <a:moveTo>
                  <a:pt x="7855" y="1201"/>
                </a:moveTo>
                <a:lnTo>
                  <a:pt x="19636" y="1201"/>
                </a:lnTo>
                <a:cubicBezTo>
                  <a:pt x="20178" y="1201"/>
                  <a:pt x="20618" y="1738"/>
                  <a:pt x="20618" y="2400"/>
                </a:cubicBezTo>
                <a:cubicBezTo>
                  <a:pt x="20618" y="3063"/>
                  <a:pt x="20178" y="3600"/>
                  <a:pt x="19636" y="3600"/>
                </a:cubicBezTo>
                <a:lnTo>
                  <a:pt x="7855" y="3600"/>
                </a:lnTo>
                <a:cubicBezTo>
                  <a:pt x="7313" y="3600"/>
                  <a:pt x="6873" y="3063"/>
                  <a:pt x="6873" y="2400"/>
                </a:cubicBezTo>
                <a:cubicBezTo>
                  <a:pt x="6873" y="1738"/>
                  <a:pt x="7313" y="1201"/>
                  <a:pt x="7855" y="1201"/>
                </a:cubicBezTo>
                <a:moveTo>
                  <a:pt x="7855" y="4800"/>
                </a:moveTo>
                <a:lnTo>
                  <a:pt x="19636" y="4800"/>
                </a:lnTo>
                <a:cubicBezTo>
                  <a:pt x="20721" y="4800"/>
                  <a:pt x="21600" y="3726"/>
                  <a:pt x="21600" y="2400"/>
                </a:cubicBezTo>
                <a:cubicBezTo>
                  <a:pt x="21600" y="1075"/>
                  <a:pt x="20721" y="1"/>
                  <a:pt x="19636" y="1"/>
                </a:cubicBezTo>
                <a:lnTo>
                  <a:pt x="7855" y="1"/>
                </a:lnTo>
                <a:cubicBezTo>
                  <a:pt x="6770" y="1"/>
                  <a:pt x="5891" y="1075"/>
                  <a:pt x="5891" y="2400"/>
                </a:cubicBezTo>
                <a:cubicBezTo>
                  <a:pt x="5891" y="3726"/>
                  <a:pt x="6770" y="4800"/>
                  <a:pt x="7855" y="4800"/>
                </a:cubicBezTo>
                <a:moveTo>
                  <a:pt x="1964" y="20400"/>
                </a:moveTo>
                <a:cubicBezTo>
                  <a:pt x="1422" y="20400"/>
                  <a:pt x="982" y="19862"/>
                  <a:pt x="982" y="19200"/>
                </a:cubicBezTo>
                <a:cubicBezTo>
                  <a:pt x="982" y="18538"/>
                  <a:pt x="1422" y="18000"/>
                  <a:pt x="1964" y="18000"/>
                </a:cubicBezTo>
                <a:cubicBezTo>
                  <a:pt x="2506" y="18000"/>
                  <a:pt x="2945" y="18538"/>
                  <a:pt x="2945" y="19200"/>
                </a:cubicBezTo>
                <a:cubicBezTo>
                  <a:pt x="2945" y="19862"/>
                  <a:pt x="2506" y="20400"/>
                  <a:pt x="1964" y="20400"/>
                </a:cubicBezTo>
                <a:moveTo>
                  <a:pt x="1964" y="16800"/>
                </a:moveTo>
                <a:cubicBezTo>
                  <a:pt x="879" y="16800"/>
                  <a:pt x="0" y="17875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cubicBezTo>
                  <a:pt x="3048" y="21600"/>
                  <a:pt x="3927" y="20526"/>
                  <a:pt x="3927" y="19200"/>
                </a:cubicBezTo>
                <a:cubicBezTo>
                  <a:pt x="3927" y="17875"/>
                  <a:pt x="3048" y="16800"/>
                  <a:pt x="1964" y="168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48" name="Grupo 47">
            <a:extLst>
              <a:ext uri="{FF2B5EF4-FFF2-40B4-BE49-F238E27FC236}">
                <a16:creationId xmlns:a16="http://schemas.microsoft.com/office/drawing/2014/main" id="{1FAA2F9A-F787-4714-8562-8AD0C9BC7ED2}"/>
              </a:ext>
            </a:extLst>
          </p:cNvPr>
          <p:cNvGrpSpPr/>
          <p:nvPr/>
        </p:nvGrpSpPr>
        <p:grpSpPr>
          <a:xfrm>
            <a:off x="3841715" y="10930440"/>
            <a:ext cx="1635048" cy="1635048"/>
            <a:chOff x="3057619" y="10934358"/>
            <a:chExt cx="1635048" cy="1635048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2E9AAB35-3AC8-47A6-81BC-1654BEA3D59C}"/>
                </a:ext>
              </a:extLst>
            </p:cNvPr>
            <p:cNvSpPr/>
            <p:nvPr/>
          </p:nvSpPr>
          <p:spPr>
            <a:xfrm>
              <a:off x="3179865" y="11056604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787EA62C-7A0F-4521-A1A6-03EFF9D5B4FC}"/>
                </a:ext>
              </a:extLst>
            </p:cNvPr>
            <p:cNvSpPr/>
            <p:nvPr/>
          </p:nvSpPr>
          <p:spPr>
            <a:xfrm>
              <a:off x="3179865" y="11204264"/>
              <a:ext cx="1390556" cy="124289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orma libre: forma 25">
              <a:extLst>
                <a:ext uri="{FF2B5EF4-FFF2-40B4-BE49-F238E27FC236}">
                  <a16:creationId xmlns:a16="http://schemas.microsoft.com/office/drawing/2014/main" id="{9533CB6B-2935-4226-831F-DE09552AA013}"/>
                </a:ext>
              </a:extLst>
            </p:cNvPr>
            <p:cNvSpPr/>
            <p:nvPr/>
          </p:nvSpPr>
          <p:spPr>
            <a:xfrm>
              <a:off x="3057619" y="10934358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98">
            <a:extLst>
              <a:ext uri="{FF2B5EF4-FFF2-40B4-BE49-F238E27FC236}">
                <a16:creationId xmlns:a16="http://schemas.microsoft.com/office/drawing/2014/main" id="{0820F9C1-554E-47D7-BC8A-4812711EF8A9}"/>
              </a:ext>
            </a:extLst>
          </p:cNvPr>
          <p:cNvSpPr txBox="1"/>
          <p:nvPr/>
        </p:nvSpPr>
        <p:spPr>
          <a:xfrm>
            <a:off x="2733859" y="11486354"/>
            <a:ext cx="922048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93%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4D8186DF-96D4-40AB-B639-5710929731D9}"/>
              </a:ext>
            </a:extLst>
          </p:cNvPr>
          <p:cNvSpPr txBox="1">
            <a:spLocks/>
          </p:cNvSpPr>
          <p:nvPr/>
        </p:nvSpPr>
        <p:spPr>
          <a:xfrm>
            <a:off x="5663373" y="1120034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Shape 2623">
            <a:extLst>
              <a:ext uri="{FF2B5EF4-FFF2-40B4-BE49-F238E27FC236}">
                <a16:creationId xmlns:a16="http://schemas.microsoft.com/office/drawing/2014/main" id="{8A7ABEE9-1FE7-4AB8-A5F8-5B1CC4E3586B}"/>
              </a:ext>
            </a:extLst>
          </p:cNvPr>
          <p:cNvSpPr>
            <a:spLocks noChangeAspect="1"/>
          </p:cNvSpPr>
          <p:nvPr/>
        </p:nvSpPr>
        <p:spPr>
          <a:xfrm>
            <a:off x="10199086" y="1146863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59" name="Grupo 58">
            <a:extLst>
              <a:ext uri="{FF2B5EF4-FFF2-40B4-BE49-F238E27FC236}">
                <a16:creationId xmlns:a16="http://schemas.microsoft.com/office/drawing/2014/main" id="{DD91D7B3-C601-4C48-9DCF-582375E6A724}"/>
              </a:ext>
            </a:extLst>
          </p:cNvPr>
          <p:cNvGrpSpPr/>
          <p:nvPr/>
        </p:nvGrpSpPr>
        <p:grpSpPr>
          <a:xfrm>
            <a:off x="14739893" y="3925565"/>
            <a:ext cx="1635048" cy="1635048"/>
            <a:chOff x="3057619" y="4837309"/>
            <a:chExt cx="1635048" cy="1635048"/>
          </a:xfrm>
        </p:grpSpPr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id="{B28F4539-BC7B-4CD2-9C26-403DC40F0D60}"/>
                </a:ext>
              </a:extLst>
            </p:cNvPr>
            <p:cNvSpPr/>
            <p:nvPr/>
          </p:nvSpPr>
          <p:spPr>
            <a:xfrm>
              <a:off x="3179865" y="4959555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2F298F2D-38DF-4AD2-AE7D-6EAC71C024AC}"/>
                </a:ext>
              </a:extLst>
            </p:cNvPr>
            <p:cNvSpPr/>
            <p:nvPr/>
          </p:nvSpPr>
          <p:spPr>
            <a:xfrm>
              <a:off x="3179865" y="5265170"/>
              <a:ext cx="1390556" cy="10849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Forma libre: forma 92">
              <a:extLst>
                <a:ext uri="{FF2B5EF4-FFF2-40B4-BE49-F238E27FC236}">
                  <a16:creationId xmlns:a16="http://schemas.microsoft.com/office/drawing/2014/main" id="{0D15AE2A-77F0-4E36-99BF-498AF93816D4}"/>
                </a:ext>
              </a:extLst>
            </p:cNvPr>
            <p:cNvSpPr/>
            <p:nvPr/>
          </p:nvSpPr>
          <p:spPr>
            <a:xfrm>
              <a:off x="3057619" y="4837309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4" name="TextBox 98">
            <a:extLst>
              <a:ext uri="{FF2B5EF4-FFF2-40B4-BE49-F238E27FC236}">
                <a16:creationId xmlns:a16="http://schemas.microsoft.com/office/drawing/2014/main" id="{1F87EE10-9882-4965-88CD-9C9085FAF70C}"/>
              </a:ext>
            </a:extLst>
          </p:cNvPr>
          <p:cNvSpPr txBox="1"/>
          <p:nvPr/>
        </p:nvSpPr>
        <p:spPr>
          <a:xfrm>
            <a:off x="13620014" y="4481479"/>
            <a:ext cx="946093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80%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06DB1905-D46F-41D2-95CC-240C21F3704E}"/>
              </a:ext>
            </a:extLst>
          </p:cNvPr>
          <p:cNvSpPr txBox="1">
            <a:spLocks/>
          </p:cNvSpPr>
          <p:nvPr/>
        </p:nvSpPr>
        <p:spPr>
          <a:xfrm>
            <a:off x="16561551" y="419547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Shape 2527">
            <a:extLst>
              <a:ext uri="{FF2B5EF4-FFF2-40B4-BE49-F238E27FC236}">
                <a16:creationId xmlns:a16="http://schemas.microsoft.com/office/drawing/2014/main" id="{8E6EF1D6-7A68-4DE3-B088-78BA43886923}"/>
              </a:ext>
            </a:extLst>
          </p:cNvPr>
          <p:cNvSpPr>
            <a:spLocks noChangeAspect="1"/>
          </p:cNvSpPr>
          <p:nvPr/>
        </p:nvSpPr>
        <p:spPr>
          <a:xfrm>
            <a:off x="21097264" y="446376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61" name="Grupo 60">
            <a:extLst>
              <a:ext uri="{FF2B5EF4-FFF2-40B4-BE49-F238E27FC236}">
                <a16:creationId xmlns:a16="http://schemas.microsoft.com/office/drawing/2014/main" id="{E1F6536A-BF11-4E26-8478-5122FA16812B}"/>
              </a:ext>
            </a:extLst>
          </p:cNvPr>
          <p:cNvGrpSpPr/>
          <p:nvPr/>
        </p:nvGrpSpPr>
        <p:grpSpPr>
          <a:xfrm>
            <a:off x="14751114" y="7428003"/>
            <a:ext cx="1635048" cy="1635048"/>
            <a:chOff x="3057619" y="7885834"/>
            <a:chExt cx="1635048" cy="1635048"/>
          </a:xfrm>
        </p:grpSpPr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39DC1244-1F17-4EEB-8FA0-9DB0669B3D2E}"/>
                </a:ext>
              </a:extLst>
            </p:cNvPr>
            <p:cNvSpPr/>
            <p:nvPr/>
          </p:nvSpPr>
          <p:spPr>
            <a:xfrm>
              <a:off x="3179865" y="8008080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1D6C0A7C-4833-46B4-A918-A9429CC32D45}"/>
                </a:ext>
              </a:extLst>
            </p:cNvPr>
            <p:cNvSpPr/>
            <p:nvPr/>
          </p:nvSpPr>
          <p:spPr>
            <a:xfrm>
              <a:off x="3179865" y="8441748"/>
              <a:ext cx="1390556" cy="95688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Forma libre: forma 86">
              <a:extLst>
                <a:ext uri="{FF2B5EF4-FFF2-40B4-BE49-F238E27FC236}">
                  <a16:creationId xmlns:a16="http://schemas.microsoft.com/office/drawing/2014/main" id="{BDD9BA55-8231-463F-BA5A-A443ADB9C838}"/>
                </a:ext>
              </a:extLst>
            </p:cNvPr>
            <p:cNvSpPr/>
            <p:nvPr/>
          </p:nvSpPr>
          <p:spPr>
            <a:xfrm>
              <a:off x="3057619" y="7885834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TextBox 98">
            <a:extLst>
              <a:ext uri="{FF2B5EF4-FFF2-40B4-BE49-F238E27FC236}">
                <a16:creationId xmlns:a16="http://schemas.microsoft.com/office/drawing/2014/main" id="{8306E347-50D4-4382-B7C7-B120368DA9DE}"/>
              </a:ext>
            </a:extLst>
          </p:cNvPr>
          <p:cNvSpPr txBox="1"/>
          <p:nvPr/>
        </p:nvSpPr>
        <p:spPr>
          <a:xfrm>
            <a:off x="13632838" y="7983917"/>
            <a:ext cx="942887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68%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FE68EAAE-022B-46FA-ACCC-EA7E0D773145}"/>
              </a:ext>
            </a:extLst>
          </p:cNvPr>
          <p:cNvSpPr txBox="1">
            <a:spLocks/>
          </p:cNvSpPr>
          <p:nvPr/>
        </p:nvSpPr>
        <p:spPr>
          <a:xfrm>
            <a:off x="16572772" y="769790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5" name="Shape 2554">
            <a:extLst>
              <a:ext uri="{FF2B5EF4-FFF2-40B4-BE49-F238E27FC236}">
                <a16:creationId xmlns:a16="http://schemas.microsoft.com/office/drawing/2014/main" id="{BD82CF69-6886-4362-9766-24C1EC1CABCA}"/>
              </a:ext>
            </a:extLst>
          </p:cNvPr>
          <p:cNvSpPr>
            <a:spLocks noChangeAspect="1"/>
          </p:cNvSpPr>
          <p:nvPr/>
        </p:nvSpPr>
        <p:spPr>
          <a:xfrm>
            <a:off x="21108485" y="7991593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60" name="Grupo 59">
            <a:extLst>
              <a:ext uri="{FF2B5EF4-FFF2-40B4-BE49-F238E27FC236}">
                <a16:creationId xmlns:a16="http://schemas.microsoft.com/office/drawing/2014/main" id="{698D2569-8556-469A-8DCB-20995601C432}"/>
              </a:ext>
            </a:extLst>
          </p:cNvPr>
          <p:cNvGrpSpPr/>
          <p:nvPr/>
        </p:nvGrpSpPr>
        <p:grpSpPr>
          <a:xfrm>
            <a:off x="14722662" y="5676784"/>
            <a:ext cx="1635048" cy="1635048"/>
            <a:chOff x="3057619" y="6350111"/>
            <a:chExt cx="1635048" cy="1635048"/>
          </a:xfrm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B263B266-9B3A-432F-B047-8A20375DBF75}"/>
                </a:ext>
              </a:extLst>
            </p:cNvPr>
            <p:cNvSpPr/>
            <p:nvPr/>
          </p:nvSpPr>
          <p:spPr>
            <a:xfrm>
              <a:off x="3179865" y="6472357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ángulo 88">
              <a:extLst>
                <a:ext uri="{FF2B5EF4-FFF2-40B4-BE49-F238E27FC236}">
                  <a16:creationId xmlns:a16="http://schemas.microsoft.com/office/drawing/2014/main" id="{06A34CD3-5100-4152-9FB6-711BAF8EB1D4}"/>
                </a:ext>
              </a:extLst>
            </p:cNvPr>
            <p:cNvSpPr/>
            <p:nvPr/>
          </p:nvSpPr>
          <p:spPr>
            <a:xfrm>
              <a:off x="3179865" y="7131467"/>
              <a:ext cx="1390556" cy="73144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Forma libre: forma 89">
              <a:extLst>
                <a:ext uri="{FF2B5EF4-FFF2-40B4-BE49-F238E27FC236}">
                  <a16:creationId xmlns:a16="http://schemas.microsoft.com/office/drawing/2014/main" id="{369500FB-0128-4F70-AA4F-020F2369C7EE}"/>
                </a:ext>
              </a:extLst>
            </p:cNvPr>
            <p:cNvSpPr/>
            <p:nvPr/>
          </p:nvSpPr>
          <p:spPr>
            <a:xfrm>
              <a:off x="3057619" y="6350111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TextBox 98">
            <a:extLst>
              <a:ext uri="{FF2B5EF4-FFF2-40B4-BE49-F238E27FC236}">
                <a16:creationId xmlns:a16="http://schemas.microsoft.com/office/drawing/2014/main" id="{2D45B9FD-0557-4C60-BD27-9573F5D14068}"/>
              </a:ext>
            </a:extLst>
          </p:cNvPr>
          <p:cNvSpPr txBox="1"/>
          <p:nvPr/>
        </p:nvSpPr>
        <p:spPr>
          <a:xfrm>
            <a:off x="13602783" y="6232698"/>
            <a:ext cx="946093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50%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1E4243FA-3AB8-4091-885F-14D8EBD236A2}"/>
              </a:ext>
            </a:extLst>
          </p:cNvPr>
          <p:cNvSpPr txBox="1">
            <a:spLocks/>
          </p:cNvSpPr>
          <p:nvPr/>
        </p:nvSpPr>
        <p:spPr>
          <a:xfrm>
            <a:off x="16544320" y="594668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6" name="Shape 2562">
            <a:extLst>
              <a:ext uri="{FF2B5EF4-FFF2-40B4-BE49-F238E27FC236}">
                <a16:creationId xmlns:a16="http://schemas.microsoft.com/office/drawing/2014/main" id="{6AFDC811-5930-4292-8F34-AB0EF906FF5B}"/>
              </a:ext>
            </a:extLst>
          </p:cNvPr>
          <p:cNvSpPr>
            <a:spLocks noChangeAspect="1"/>
          </p:cNvSpPr>
          <p:nvPr/>
        </p:nvSpPr>
        <p:spPr>
          <a:xfrm>
            <a:off x="21080032" y="621498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9"/>
                  <a:pt x="19636" y="20619"/>
                </a:cubicBezTo>
                <a:lnTo>
                  <a:pt x="1964" y="20619"/>
                </a:lnTo>
                <a:cubicBezTo>
                  <a:pt x="1421" y="20619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294" y="17673"/>
                </a:moveTo>
                <a:lnTo>
                  <a:pt x="8376" y="10732"/>
                </a:lnTo>
                <a:lnTo>
                  <a:pt x="10838" y="14425"/>
                </a:lnTo>
                <a:cubicBezTo>
                  <a:pt x="10862" y="14484"/>
                  <a:pt x="10898" y="14536"/>
                  <a:pt x="10942" y="14581"/>
                </a:cubicBezTo>
                <a:lnTo>
                  <a:pt x="10944" y="14583"/>
                </a:lnTo>
                <a:cubicBezTo>
                  <a:pt x="11033" y="14673"/>
                  <a:pt x="11155" y="14727"/>
                  <a:pt x="11291" y="14727"/>
                </a:cubicBezTo>
                <a:cubicBezTo>
                  <a:pt x="11427" y="14727"/>
                  <a:pt x="11549" y="14673"/>
                  <a:pt x="11638" y="14583"/>
                </a:cubicBezTo>
                <a:lnTo>
                  <a:pt x="13686" y="12536"/>
                </a:lnTo>
                <a:lnTo>
                  <a:pt x="17242" y="17673"/>
                </a:lnTo>
                <a:cubicBezTo>
                  <a:pt x="17242" y="17673"/>
                  <a:pt x="4294" y="17673"/>
                  <a:pt x="4294" y="17673"/>
                </a:cubicBezTo>
                <a:close/>
                <a:moveTo>
                  <a:pt x="18620" y="17982"/>
                </a:moveTo>
                <a:lnTo>
                  <a:pt x="18617" y="17978"/>
                </a:lnTo>
                <a:cubicBezTo>
                  <a:pt x="18590" y="17913"/>
                  <a:pt x="18551" y="17858"/>
                  <a:pt x="18501" y="17810"/>
                </a:cubicBezTo>
                <a:lnTo>
                  <a:pt x="14201" y="11600"/>
                </a:lnTo>
                <a:lnTo>
                  <a:pt x="14200" y="11601"/>
                </a:lnTo>
                <a:cubicBezTo>
                  <a:pt x="14127" y="11420"/>
                  <a:pt x="13952" y="11291"/>
                  <a:pt x="13745" y="11291"/>
                </a:cubicBezTo>
                <a:cubicBezTo>
                  <a:pt x="13610" y="11291"/>
                  <a:pt x="13488" y="11346"/>
                  <a:pt x="13398" y="11435"/>
                </a:cubicBezTo>
                <a:lnTo>
                  <a:pt x="11360" y="13473"/>
                </a:lnTo>
                <a:lnTo>
                  <a:pt x="8798" y="9630"/>
                </a:lnTo>
                <a:cubicBezTo>
                  <a:pt x="8724" y="9453"/>
                  <a:pt x="8550" y="9327"/>
                  <a:pt x="8345" y="9327"/>
                </a:cubicBezTo>
                <a:cubicBezTo>
                  <a:pt x="8175" y="9327"/>
                  <a:pt x="8033" y="9420"/>
                  <a:pt x="7945" y="9551"/>
                </a:cubicBezTo>
                <a:lnTo>
                  <a:pt x="7937" y="9546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8164" y="18655"/>
                </a:lnTo>
                <a:cubicBezTo>
                  <a:pt x="18435" y="18655"/>
                  <a:pt x="18655" y="18435"/>
                  <a:pt x="18655" y="18164"/>
                </a:cubicBezTo>
                <a:cubicBezTo>
                  <a:pt x="18655" y="18099"/>
                  <a:pt x="18640" y="18039"/>
                  <a:pt x="18618" y="17983"/>
                </a:cubicBezTo>
                <a:cubicBezTo>
                  <a:pt x="18618" y="17983"/>
                  <a:pt x="18620" y="17982"/>
                  <a:pt x="18620" y="17982"/>
                </a:cubicBezTo>
                <a:close/>
                <a:moveTo>
                  <a:pt x="5400" y="3927"/>
                </a:moveTo>
                <a:cubicBezTo>
                  <a:pt x="6213" y="3927"/>
                  <a:pt x="6873" y="4587"/>
                  <a:pt x="6873" y="5400"/>
                </a:cubicBezTo>
                <a:cubicBezTo>
                  <a:pt x="6873" y="6214"/>
                  <a:pt x="6213" y="6873"/>
                  <a:pt x="5400" y="6873"/>
                </a:cubicBezTo>
                <a:cubicBezTo>
                  <a:pt x="4587" y="6873"/>
                  <a:pt x="3927" y="6214"/>
                  <a:pt x="3927" y="5400"/>
                </a:cubicBezTo>
                <a:cubicBezTo>
                  <a:pt x="3927" y="4587"/>
                  <a:pt x="4587" y="3927"/>
                  <a:pt x="5400" y="3927"/>
                </a:cubicBezTo>
                <a:moveTo>
                  <a:pt x="5400" y="7855"/>
                </a:moveTo>
                <a:cubicBezTo>
                  <a:pt x="6756" y="7855"/>
                  <a:pt x="7855" y="6756"/>
                  <a:pt x="7855" y="5400"/>
                </a:cubicBezTo>
                <a:cubicBezTo>
                  <a:pt x="7855" y="4045"/>
                  <a:pt x="6756" y="2945"/>
                  <a:pt x="5400" y="2945"/>
                </a:cubicBezTo>
                <a:cubicBezTo>
                  <a:pt x="4044" y="2945"/>
                  <a:pt x="2945" y="4045"/>
                  <a:pt x="2945" y="5400"/>
                </a:cubicBezTo>
                <a:cubicBezTo>
                  <a:pt x="2945" y="6756"/>
                  <a:pt x="4044" y="7855"/>
                  <a:pt x="5400" y="7855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D746646-ECCD-478E-A500-FD0417C1CF70}"/>
              </a:ext>
            </a:extLst>
          </p:cNvPr>
          <p:cNvGrpSpPr/>
          <p:nvPr/>
        </p:nvGrpSpPr>
        <p:grpSpPr>
          <a:xfrm>
            <a:off x="14721058" y="9179222"/>
            <a:ext cx="1635048" cy="1635048"/>
            <a:chOff x="3057619" y="9398635"/>
            <a:chExt cx="1635048" cy="1635048"/>
          </a:xfrm>
        </p:grpSpPr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AC807795-401F-4083-A76D-D3E2336E6003}"/>
                </a:ext>
              </a:extLst>
            </p:cNvPr>
            <p:cNvSpPr/>
            <p:nvPr/>
          </p:nvSpPr>
          <p:spPr>
            <a:xfrm>
              <a:off x="3179865" y="9520881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ángulo 82">
              <a:extLst>
                <a:ext uri="{FF2B5EF4-FFF2-40B4-BE49-F238E27FC236}">
                  <a16:creationId xmlns:a16="http://schemas.microsoft.com/office/drawing/2014/main" id="{13648EDF-00DD-4924-A5FB-7B73E1F38737}"/>
                </a:ext>
              </a:extLst>
            </p:cNvPr>
            <p:cNvSpPr/>
            <p:nvPr/>
          </p:nvSpPr>
          <p:spPr>
            <a:xfrm>
              <a:off x="3179865" y="10355521"/>
              <a:ext cx="1390556" cy="55591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Forma libre: forma 83">
              <a:extLst>
                <a:ext uri="{FF2B5EF4-FFF2-40B4-BE49-F238E27FC236}">
                  <a16:creationId xmlns:a16="http://schemas.microsoft.com/office/drawing/2014/main" id="{744A86A6-60EA-433B-9C39-5E5F1C7BD9A4}"/>
                </a:ext>
              </a:extLst>
            </p:cNvPr>
            <p:cNvSpPr/>
            <p:nvPr/>
          </p:nvSpPr>
          <p:spPr>
            <a:xfrm>
              <a:off x="3057619" y="9398635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7" name="TextBox 98">
            <a:extLst>
              <a:ext uri="{FF2B5EF4-FFF2-40B4-BE49-F238E27FC236}">
                <a16:creationId xmlns:a16="http://schemas.microsoft.com/office/drawing/2014/main" id="{AA4BB987-49DF-45CA-810F-2ECB4A32D129}"/>
              </a:ext>
            </a:extLst>
          </p:cNvPr>
          <p:cNvSpPr txBox="1"/>
          <p:nvPr/>
        </p:nvSpPr>
        <p:spPr>
          <a:xfrm>
            <a:off x="13609194" y="9735136"/>
            <a:ext cx="930063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30%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CAE286F7-1748-470B-A71F-F4F1A68A5B89}"/>
              </a:ext>
            </a:extLst>
          </p:cNvPr>
          <p:cNvSpPr txBox="1">
            <a:spLocks/>
          </p:cNvSpPr>
          <p:nvPr/>
        </p:nvSpPr>
        <p:spPr>
          <a:xfrm>
            <a:off x="16542716" y="944912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7" name="Shape 2608">
            <a:extLst>
              <a:ext uri="{FF2B5EF4-FFF2-40B4-BE49-F238E27FC236}">
                <a16:creationId xmlns:a16="http://schemas.microsoft.com/office/drawing/2014/main" id="{DEEBE0D6-9534-4E87-90AA-E759C019D568}"/>
              </a:ext>
            </a:extLst>
          </p:cNvPr>
          <p:cNvSpPr>
            <a:spLocks noChangeAspect="1"/>
          </p:cNvSpPr>
          <p:nvPr/>
        </p:nvSpPr>
        <p:spPr>
          <a:xfrm>
            <a:off x="21078429" y="9768205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3600"/>
                </a:moveTo>
                <a:cubicBezTo>
                  <a:pt x="1422" y="3600"/>
                  <a:pt x="982" y="3063"/>
                  <a:pt x="982" y="2400"/>
                </a:cubicBezTo>
                <a:cubicBezTo>
                  <a:pt x="982" y="1738"/>
                  <a:pt x="1422" y="1200"/>
                  <a:pt x="1964" y="1200"/>
                </a:cubicBezTo>
                <a:cubicBezTo>
                  <a:pt x="2506" y="1200"/>
                  <a:pt x="2945" y="1738"/>
                  <a:pt x="2945" y="2400"/>
                </a:cubicBezTo>
                <a:cubicBezTo>
                  <a:pt x="2945" y="3063"/>
                  <a:pt x="2506" y="3600"/>
                  <a:pt x="1964" y="3600"/>
                </a:cubicBezTo>
                <a:moveTo>
                  <a:pt x="1964" y="0"/>
                </a:moveTo>
                <a:cubicBezTo>
                  <a:pt x="879" y="0"/>
                  <a:pt x="0" y="1075"/>
                  <a:pt x="0" y="2400"/>
                </a:cubicBezTo>
                <a:cubicBezTo>
                  <a:pt x="0" y="3726"/>
                  <a:pt x="879" y="4800"/>
                  <a:pt x="1964" y="4800"/>
                </a:cubicBezTo>
                <a:cubicBezTo>
                  <a:pt x="3048" y="4800"/>
                  <a:pt x="3927" y="3726"/>
                  <a:pt x="3927" y="2400"/>
                </a:cubicBezTo>
                <a:cubicBezTo>
                  <a:pt x="3927" y="1075"/>
                  <a:pt x="3048" y="0"/>
                  <a:pt x="1964" y="0"/>
                </a:cubicBezTo>
                <a:moveTo>
                  <a:pt x="1964" y="12000"/>
                </a:moveTo>
                <a:cubicBezTo>
                  <a:pt x="1422" y="12000"/>
                  <a:pt x="982" y="11463"/>
                  <a:pt x="982" y="10800"/>
                </a:cubicBezTo>
                <a:cubicBezTo>
                  <a:pt x="982" y="10138"/>
                  <a:pt x="1422" y="9600"/>
                  <a:pt x="1964" y="9600"/>
                </a:cubicBezTo>
                <a:cubicBezTo>
                  <a:pt x="2506" y="9600"/>
                  <a:pt x="2945" y="10138"/>
                  <a:pt x="2945" y="10800"/>
                </a:cubicBezTo>
                <a:cubicBezTo>
                  <a:pt x="2945" y="11463"/>
                  <a:pt x="2506" y="12000"/>
                  <a:pt x="1964" y="12000"/>
                </a:cubicBezTo>
                <a:moveTo>
                  <a:pt x="1964" y="8401"/>
                </a:moveTo>
                <a:cubicBezTo>
                  <a:pt x="879" y="8401"/>
                  <a:pt x="0" y="9475"/>
                  <a:pt x="0" y="10800"/>
                </a:cubicBezTo>
                <a:cubicBezTo>
                  <a:pt x="0" y="12126"/>
                  <a:pt x="879" y="13200"/>
                  <a:pt x="1964" y="13200"/>
                </a:cubicBezTo>
                <a:cubicBezTo>
                  <a:pt x="3048" y="13200"/>
                  <a:pt x="3927" y="12126"/>
                  <a:pt x="3927" y="10800"/>
                </a:cubicBezTo>
                <a:cubicBezTo>
                  <a:pt x="3927" y="9475"/>
                  <a:pt x="3048" y="8401"/>
                  <a:pt x="1964" y="8401"/>
                </a:cubicBezTo>
                <a:moveTo>
                  <a:pt x="19636" y="12000"/>
                </a:moveTo>
                <a:lnTo>
                  <a:pt x="7855" y="12000"/>
                </a:lnTo>
                <a:cubicBezTo>
                  <a:pt x="7313" y="12000"/>
                  <a:pt x="6873" y="11463"/>
                  <a:pt x="6873" y="10801"/>
                </a:cubicBezTo>
                <a:cubicBezTo>
                  <a:pt x="6873" y="10138"/>
                  <a:pt x="7313" y="9600"/>
                  <a:pt x="7855" y="9600"/>
                </a:cubicBezTo>
                <a:lnTo>
                  <a:pt x="19636" y="9600"/>
                </a:lnTo>
                <a:cubicBezTo>
                  <a:pt x="20178" y="9600"/>
                  <a:pt x="20618" y="10138"/>
                  <a:pt x="20618" y="10801"/>
                </a:cubicBezTo>
                <a:cubicBezTo>
                  <a:pt x="20618" y="11463"/>
                  <a:pt x="20178" y="12000"/>
                  <a:pt x="19636" y="12000"/>
                </a:cubicBezTo>
                <a:moveTo>
                  <a:pt x="19636" y="8401"/>
                </a:moveTo>
                <a:lnTo>
                  <a:pt x="7855" y="8401"/>
                </a:lnTo>
                <a:cubicBezTo>
                  <a:pt x="6770" y="8401"/>
                  <a:pt x="5891" y="9475"/>
                  <a:pt x="5891" y="10801"/>
                </a:cubicBezTo>
                <a:cubicBezTo>
                  <a:pt x="5891" y="12126"/>
                  <a:pt x="6770" y="13200"/>
                  <a:pt x="7855" y="13200"/>
                </a:cubicBezTo>
                <a:lnTo>
                  <a:pt x="19636" y="13200"/>
                </a:lnTo>
                <a:cubicBezTo>
                  <a:pt x="20721" y="13200"/>
                  <a:pt x="21600" y="12126"/>
                  <a:pt x="21600" y="10801"/>
                </a:cubicBezTo>
                <a:cubicBezTo>
                  <a:pt x="21600" y="9475"/>
                  <a:pt x="20721" y="8401"/>
                  <a:pt x="19636" y="8401"/>
                </a:cubicBezTo>
                <a:moveTo>
                  <a:pt x="19636" y="20400"/>
                </a:moveTo>
                <a:lnTo>
                  <a:pt x="7855" y="20400"/>
                </a:lnTo>
                <a:cubicBezTo>
                  <a:pt x="7313" y="20400"/>
                  <a:pt x="6873" y="19862"/>
                  <a:pt x="6873" y="19200"/>
                </a:cubicBezTo>
                <a:cubicBezTo>
                  <a:pt x="6873" y="18538"/>
                  <a:pt x="7313" y="18000"/>
                  <a:pt x="7855" y="18000"/>
                </a:cubicBezTo>
                <a:lnTo>
                  <a:pt x="19636" y="18000"/>
                </a:lnTo>
                <a:cubicBezTo>
                  <a:pt x="20178" y="18000"/>
                  <a:pt x="20618" y="1853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19636" y="16800"/>
                </a:moveTo>
                <a:lnTo>
                  <a:pt x="7855" y="16800"/>
                </a:lnTo>
                <a:cubicBezTo>
                  <a:pt x="6770" y="16800"/>
                  <a:pt x="5891" y="17875"/>
                  <a:pt x="5891" y="19200"/>
                </a:cubicBezTo>
                <a:cubicBezTo>
                  <a:pt x="5891" y="20526"/>
                  <a:pt x="6770" y="21600"/>
                  <a:pt x="7855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7875"/>
                  <a:pt x="20721" y="16800"/>
                  <a:pt x="19636" y="16800"/>
                </a:cubicBezTo>
                <a:moveTo>
                  <a:pt x="7855" y="1201"/>
                </a:moveTo>
                <a:lnTo>
                  <a:pt x="19636" y="1201"/>
                </a:lnTo>
                <a:cubicBezTo>
                  <a:pt x="20178" y="1201"/>
                  <a:pt x="20618" y="1738"/>
                  <a:pt x="20618" y="2400"/>
                </a:cubicBezTo>
                <a:cubicBezTo>
                  <a:pt x="20618" y="3063"/>
                  <a:pt x="20178" y="3600"/>
                  <a:pt x="19636" y="3600"/>
                </a:cubicBezTo>
                <a:lnTo>
                  <a:pt x="7855" y="3600"/>
                </a:lnTo>
                <a:cubicBezTo>
                  <a:pt x="7313" y="3600"/>
                  <a:pt x="6873" y="3063"/>
                  <a:pt x="6873" y="2400"/>
                </a:cubicBezTo>
                <a:cubicBezTo>
                  <a:pt x="6873" y="1738"/>
                  <a:pt x="7313" y="1201"/>
                  <a:pt x="7855" y="1201"/>
                </a:cubicBezTo>
                <a:moveTo>
                  <a:pt x="7855" y="4800"/>
                </a:moveTo>
                <a:lnTo>
                  <a:pt x="19636" y="4800"/>
                </a:lnTo>
                <a:cubicBezTo>
                  <a:pt x="20721" y="4800"/>
                  <a:pt x="21600" y="3726"/>
                  <a:pt x="21600" y="2400"/>
                </a:cubicBezTo>
                <a:cubicBezTo>
                  <a:pt x="21600" y="1075"/>
                  <a:pt x="20721" y="1"/>
                  <a:pt x="19636" y="1"/>
                </a:cubicBezTo>
                <a:lnTo>
                  <a:pt x="7855" y="1"/>
                </a:lnTo>
                <a:cubicBezTo>
                  <a:pt x="6770" y="1"/>
                  <a:pt x="5891" y="1075"/>
                  <a:pt x="5891" y="2400"/>
                </a:cubicBezTo>
                <a:cubicBezTo>
                  <a:pt x="5891" y="3726"/>
                  <a:pt x="6770" y="4800"/>
                  <a:pt x="7855" y="4800"/>
                </a:cubicBezTo>
                <a:moveTo>
                  <a:pt x="1964" y="20400"/>
                </a:moveTo>
                <a:cubicBezTo>
                  <a:pt x="1422" y="20400"/>
                  <a:pt x="982" y="19862"/>
                  <a:pt x="982" y="19200"/>
                </a:cubicBezTo>
                <a:cubicBezTo>
                  <a:pt x="982" y="18538"/>
                  <a:pt x="1422" y="18000"/>
                  <a:pt x="1964" y="18000"/>
                </a:cubicBezTo>
                <a:cubicBezTo>
                  <a:pt x="2506" y="18000"/>
                  <a:pt x="2945" y="18538"/>
                  <a:pt x="2945" y="19200"/>
                </a:cubicBezTo>
                <a:cubicBezTo>
                  <a:pt x="2945" y="19862"/>
                  <a:pt x="2506" y="20400"/>
                  <a:pt x="1964" y="20400"/>
                </a:cubicBezTo>
                <a:moveTo>
                  <a:pt x="1964" y="16800"/>
                </a:moveTo>
                <a:cubicBezTo>
                  <a:pt x="879" y="16800"/>
                  <a:pt x="0" y="17875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cubicBezTo>
                  <a:pt x="3048" y="21600"/>
                  <a:pt x="3927" y="20526"/>
                  <a:pt x="3927" y="19200"/>
                </a:cubicBezTo>
                <a:cubicBezTo>
                  <a:pt x="3927" y="17875"/>
                  <a:pt x="3048" y="16800"/>
                  <a:pt x="1964" y="168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63" name="Grupo 62">
            <a:extLst>
              <a:ext uri="{FF2B5EF4-FFF2-40B4-BE49-F238E27FC236}">
                <a16:creationId xmlns:a16="http://schemas.microsoft.com/office/drawing/2014/main" id="{C4D625DD-E81D-44F7-9600-CC65C7E0FDE6}"/>
              </a:ext>
            </a:extLst>
          </p:cNvPr>
          <p:cNvGrpSpPr/>
          <p:nvPr/>
        </p:nvGrpSpPr>
        <p:grpSpPr>
          <a:xfrm>
            <a:off x="14742298" y="10930440"/>
            <a:ext cx="1635048" cy="1635048"/>
            <a:chOff x="3057619" y="10934358"/>
            <a:chExt cx="1635048" cy="1635048"/>
          </a:xfrm>
        </p:grpSpPr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DC05DBAF-983C-4252-8403-81CFBCDE0660}"/>
                </a:ext>
              </a:extLst>
            </p:cNvPr>
            <p:cNvSpPr/>
            <p:nvPr/>
          </p:nvSpPr>
          <p:spPr>
            <a:xfrm>
              <a:off x="3179865" y="11056604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3C501333-3EDF-465B-A53F-32EF5500CD19}"/>
                </a:ext>
              </a:extLst>
            </p:cNvPr>
            <p:cNvSpPr/>
            <p:nvPr/>
          </p:nvSpPr>
          <p:spPr>
            <a:xfrm>
              <a:off x="3179865" y="11490272"/>
              <a:ext cx="1390556" cy="95688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Forma libre: forma 80">
              <a:extLst>
                <a:ext uri="{FF2B5EF4-FFF2-40B4-BE49-F238E27FC236}">
                  <a16:creationId xmlns:a16="http://schemas.microsoft.com/office/drawing/2014/main" id="{EEAEF773-F3E3-4691-BC56-66DDC7D38D69}"/>
                </a:ext>
              </a:extLst>
            </p:cNvPr>
            <p:cNvSpPr/>
            <p:nvPr/>
          </p:nvSpPr>
          <p:spPr>
            <a:xfrm>
              <a:off x="3057619" y="10934358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TextBox 98">
            <a:extLst>
              <a:ext uri="{FF2B5EF4-FFF2-40B4-BE49-F238E27FC236}">
                <a16:creationId xmlns:a16="http://schemas.microsoft.com/office/drawing/2014/main" id="{4C20AAF9-65B2-4C7B-B7F7-500026C0FB98}"/>
              </a:ext>
            </a:extLst>
          </p:cNvPr>
          <p:cNvSpPr txBox="1"/>
          <p:nvPr/>
        </p:nvSpPr>
        <p:spPr>
          <a:xfrm>
            <a:off x="13640052" y="11486354"/>
            <a:ext cx="910827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57%</a:t>
            </a:r>
            <a:endParaRPr lang="en-US" sz="28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687BB094-1DF7-4E6B-8A89-E5169848FCB3}"/>
              </a:ext>
            </a:extLst>
          </p:cNvPr>
          <p:cNvSpPr txBox="1">
            <a:spLocks/>
          </p:cNvSpPr>
          <p:nvPr/>
        </p:nvSpPr>
        <p:spPr>
          <a:xfrm>
            <a:off x="16563956" y="1120034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8" name="Shape 2623">
            <a:extLst>
              <a:ext uri="{FF2B5EF4-FFF2-40B4-BE49-F238E27FC236}">
                <a16:creationId xmlns:a16="http://schemas.microsoft.com/office/drawing/2014/main" id="{CBD2390A-7224-4E07-85F0-C2C9EECFFAC6}"/>
              </a:ext>
            </a:extLst>
          </p:cNvPr>
          <p:cNvSpPr>
            <a:spLocks noChangeAspect="1"/>
          </p:cNvSpPr>
          <p:nvPr/>
        </p:nvSpPr>
        <p:spPr>
          <a:xfrm>
            <a:off x="21099669" y="1146863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781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0" name="Freeform 12">
            <a:extLst>
              <a:ext uri="{FF2B5EF4-FFF2-40B4-BE49-F238E27FC236}">
                <a16:creationId xmlns:a16="http://schemas.microsoft.com/office/drawing/2014/main" id="{C8FF6C87-518F-4542-9A2A-5E328A599F6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468495" y="3385065"/>
            <a:ext cx="1833662" cy="1833662"/>
          </a:xfrm>
          <a:custGeom>
            <a:avLst/>
            <a:gdLst>
              <a:gd name="T0" fmla="*/ 4437 w 10043"/>
              <a:gd name="T1" fmla="*/ 9721 h 10043"/>
              <a:gd name="T2" fmla="*/ 321 w 10043"/>
              <a:gd name="T3" fmla="*/ 5604 h 10043"/>
              <a:gd name="T4" fmla="*/ 321 w 10043"/>
              <a:gd name="T5" fmla="*/ 4438 h 10043"/>
              <a:gd name="T6" fmla="*/ 4437 w 10043"/>
              <a:gd name="T7" fmla="*/ 321 h 10043"/>
              <a:gd name="T8" fmla="*/ 5604 w 10043"/>
              <a:gd name="T9" fmla="*/ 321 h 10043"/>
              <a:gd name="T10" fmla="*/ 9721 w 10043"/>
              <a:gd name="T11" fmla="*/ 4438 h 10043"/>
              <a:gd name="T12" fmla="*/ 9721 w 10043"/>
              <a:gd name="T13" fmla="*/ 5604 h 10043"/>
              <a:gd name="T14" fmla="*/ 5604 w 10043"/>
              <a:gd name="T15" fmla="*/ 9721 h 10043"/>
              <a:gd name="T16" fmla="*/ 4437 w 10043"/>
              <a:gd name="T17" fmla="*/ 9721 h 10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43" h="10043">
                <a:moveTo>
                  <a:pt x="4437" y="9721"/>
                </a:moveTo>
                <a:lnTo>
                  <a:pt x="321" y="5604"/>
                </a:lnTo>
                <a:cubicBezTo>
                  <a:pt x="0" y="5283"/>
                  <a:pt x="0" y="4759"/>
                  <a:pt x="321" y="4438"/>
                </a:cubicBezTo>
                <a:lnTo>
                  <a:pt x="4437" y="321"/>
                </a:lnTo>
                <a:cubicBezTo>
                  <a:pt x="4759" y="0"/>
                  <a:pt x="5283" y="0"/>
                  <a:pt x="5604" y="321"/>
                </a:cubicBezTo>
                <a:lnTo>
                  <a:pt x="9721" y="4438"/>
                </a:lnTo>
                <a:cubicBezTo>
                  <a:pt x="10042" y="4759"/>
                  <a:pt x="10042" y="5283"/>
                  <a:pt x="9721" y="5604"/>
                </a:cubicBezTo>
                <a:lnTo>
                  <a:pt x="5604" y="9721"/>
                </a:lnTo>
                <a:cubicBezTo>
                  <a:pt x="5283" y="10042"/>
                  <a:pt x="4759" y="10042"/>
                  <a:pt x="4437" y="972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12">
            <a:extLst>
              <a:ext uri="{FF2B5EF4-FFF2-40B4-BE49-F238E27FC236}">
                <a16:creationId xmlns:a16="http://schemas.microsoft.com/office/drawing/2014/main" id="{12E05916-94C9-4B01-827D-F70F46B70A7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230139" y="4539889"/>
            <a:ext cx="1833662" cy="1833662"/>
          </a:xfrm>
          <a:custGeom>
            <a:avLst/>
            <a:gdLst>
              <a:gd name="T0" fmla="*/ 4437 w 10043"/>
              <a:gd name="T1" fmla="*/ 9721 h 10043"/>
              <a:gd name="T2" fmla="*/ 321 w 10043"/>
              <a:gd name="T3" fmla="*/ 5604 h 10043"/>
              <a:gd name="T4" fmla="*/ 321 w 10043"/>
              <a:gd name="T5" fmla="*/ 4438 h 10043"/>
              <a:gd name="T6" fmla="*/ 4437 w 10043"/>
              <a:gd name="T7" fmla="*/ 321 h 10043"/>
              <a:gd name="T8" fmla="*/ 5604 w 10043"/>
              <a:gd name="T9" fmla="*/ 321 h 10043"/>
              <a:gd name="T10" fmla="*/ 9721 w 10043"/>
              <a:gd name="T11" fmla="*/ 4438 h 10043"/>
              <a:gd name="T12" fmla="*/ 9721 w 10043"/>
              <a:gd name="T13" fmla="*/ 5604 h 10043"/>
              <a:gd name="T14" fmla="*/ 5604 w 10043"/>
              <a:gd name="T15" fmla="*/ 9721 h 10043"/>
              <a:gd name="T16" fmla="*/ 4437 w 10043"/>
              <a:gd name="T17" fmla="*/ 9721 h 10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43" h="10043">
                <a:moveTo>
                  <a:pt x="4437" y="9721"/>
                </a:moveTo>
                <a:lnTo>
                  <a:pt x="321" y="5604"/>
                </a:lnTo>
                <a:cubicBezTo>
                  <a:pt x="0" y="5283"/>
                  <a:pt x="0" y="4759"/>
                  <a:pt x="321" y="4438"/>
                </a:cubicBezTo>
                <a:lnTo>
                  <a:pt x="4437" y="321"/>
                </a:lnTo>
                <a:cubicBezTo>
                  <a:pt x="4759" y="0"/>
                  <a:pt x="5283" y="0"/>
                  <a:pt x="5604" y="321"/>
                </a:cubicBezTo>
                <a:lnTo>
                  <a:pt x="9721" y="4438"/>
                </a:lnTo>
                <a:cubicBezTo>
                  <a:pt x="10042" y="4759"/>
                  <a:pt x="10042" y="5283"/>
                  <a:pt x="9721" y="5604"/>
                </a:cubicBezTo>
                <a:lnTo>
                  <a:pt x="5604" y="9721"/>
                </a:lnTo>
                <a:cubicBezTo>
                  <a:pt x="5283" y="10042"/>
                  <a:pt x="4759" y="10042"/>
                  <a:pt x="4437" y="972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12">
            <a:extLst>
              <a:ext uri="{FF2B5EF4-FFF2-40B4-BE49-F238E27FC236}">
                <a16:creationId xmlns:a16="http://schemas.microsoft.com/office/drawing/2014/main" id="{3C810902-2A45-472C-A67E-E71A4B65E0E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031664" y="5740336"/>
            <a:ext cx="1833662" cy="1833662"/>
          </a:xfrm>
          <a:custGeom>
            <a:avLst/>
            <a:gdLst>
              <a:gd name="T0" fmla="*/ 4437 w 10043"/>
              <a:gd name="T1" fmla="*/ 9721 h 10043"/>
              <a:gd name="T2" fmla="*/ 321 w 10043"/>
              <a:gd name="T3" fmla="*/ 5604 h 10043"/>
              <a:gd name="T4" fmla="*/ 321 w 10043"/>
              <a:gd name="T5" fmla="*/ 4438 h 10043"/>
              <a:gd name="T6" fmla="*/ 4437 w 10043"/>
              <a:gd name="T7" fmla="*/ 321 h 10043"/>
              <a:gd name="T8" fmla="*/ 5604 w 10043"/>
              <a:gd name="T9" fmla="*/ 321 h 10043"/>
              <a:gd name="T10" fmla="*/ 9721 w 10043"/>
              <a:gd name="T11" fmla="*/ 4438 h 10043"/>
              <a:gd name="T12" fmla="*/ 9721 w 10043"/>
              <a:gd name="T13" fmla="*/ 5604 h 10043"/>
              <a:gd name="T14" fmla="*/ 5604 w 10043"/>
              <a:gd name="T15" fmla="*/ 9721 h 10043"/>
              <a:gd name="T16" fmla="*/ 4437 w 10043"/>
              <a:gd name="T17" fmla="*/ 9721 h 10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43" h="10043">
                <a:moveTo>
                  <a:pt x="4437" y="9721"/>
                </a:moveTo>
                <a:lnTo>
                  <a:pt x="321" y="5604"/>
                </a:lnTo>
                <a:cubicBezTo>
                  <a:pt x="0" y="5283"/>
                  <a:pt x="0" y="4759"/>
                  <a:pt x="321" y="4438"/>
                </a:cubicBezTo>
                <a:lnTo>
                  <a:pt x="4437" y="321"/>
                </a:lnTo>
                <a:cubicBezTo>
                  <a:pt x="4759" y="0"/>
                  <a:pt x="5283" y="0"/>
                  <a:pt x="5604" y="321"/>
                </a:cubicBezTo>
                <a:lnTo>
                  <a:pt x="9721" y="4438"/>
                </a:lnTo>
                <a:cubicBezTo>
                  <a:pt x="10042" y="4759"/>
                  <a:pt x="10042" y="5283"/>
                  <a:pt x="9721" y="5604"/>
                </a:cubicBezTo>
                <a:lnTo>
                  <a:pt x="5604" y="9721"/>
                </a:lnTo>
                <a:cubicBezTo>
                  <a:pt x="5283" y="10042"/>
                  <a:pt x="4759" y="10042"/>
                  <a:pt x="4437" y="972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" name="Freeform 12">
            <a:extLst>
              <a:ext uri="{FF2B5EF4-FFF2-40B4-BE49-F238E27FC236}">
                <a16:creationId xmlns:a16="http://schemas.microsoft.com/office/drawing/2014/main" id="{2E29671F-D847-4BC6-A0F0-69CD7AED8F0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230139" y="6932826"/>
            <a:ext cx="1833662" cy="1833662"/>
          </a:xfrm>
          <a:custGeom>
            <a:avLst/>
            <a:gdLst>
              <a:gd name="T0" fmla="*/ 4437 w 10043"/>
              <a:gd name="T1" fmla="*/ 9721 h 10043"/>
              <a:gd name="T2" fmla="*/ 321 w 10043"/>
              <a:gd name="T3" fmla="*/ 5604 h 10043"/>
              <a:gd name="T4" fmla="*/ 321 w 10043"/>
              <a:gd name="T5" fmla="*/ 4438 h 10043"/>
              <a:gd name="T6" fmla="*/ 4437 w 10043"/>
              <a:gd name="T7" fmla="*/ 321 h 10043"/>
              <a:gd name="T8" fmla="*/ 5604 w 10043"/>
              <a:gd name="T9" fmla="*/ 321 h 10043"/>
              <a:gd name="T10" fmla="*/ 9721 w 10043"/>
              <a:gd name="T11" fmla="*/ 4438 h 10043"/>
              <a:gd name="T12" fmla="*/ 9721 w 10043"/>
              <a:gd name="T13" fmla="*/ 5604 h 10043"/>
              <a:gd name="T14" fmla="*/ 5604 w 10043"/>
              <a:gd name="T15" fmla="*/ 9721 h 10043"/>
              <a:gd name="T16" fmla="*/ 4437 w 10043"/>
              <a:gd name="T17" fmla="*/ 9721 h 10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43" h="10043">
                <a:moveTo>
                  <a:pt x="4437" y="9721"/>
                </a:moveTo>
                <a:lnTo>
                  <a:pt x="321" y="5604"/>
                </a:lnTo>
                <a:cubicBezTo>
                  <a:pt x="0" y="5283"/>
                  <a:pt x="0" y="4759"/>
                  <a:pt x="321" y="4438"/>
                </a:cubicBezTo>
                <a:lnTo>
                  <a:pt x="4437" y="321"/>
                </a:lnTo>
                <a:cubicBezTo>
                  <a:pt x="4759" y="0"/>
                  <a:pt x="5283" y="0"/>
                  <a:pt x="5604" y="321"/>
                </a:cubicBezTo>
                <a:lnTo>
                  <a:pt x="9721" y="4438"/>
                </a:lnTo>
                <a:cubicBezTo>
                  <a:pt x="10042" y="4759"/>
                  <a:pt x="10042" y="5283"/>
                  <a:pt x="9721" y="5604"/>
                </a:cubicBezTo>
                <a:lnTo>
                  <a:pt x="5604" y="9721"/>
                </a:lnTo>
                <a:cubicBezTo>
                  <a:pt x="5283" y="10042"/>
                  <a:pt x="4759" y="10042"/>
                  <a:pt x="4437" y="97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12">
            <a:extLst>
              <a:ext uri="{FF2B5EF4-FFF2-40B4-BE49-F238E27FC236}">
                <a16:creationId xmlns:a16="http://schemas.microsoft.com/office/drawing/2014/main" id="{B18C8AF0-5408-457E-B5ED-9E3CF8A39AE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459863" y="8137282"/>
            <a:ext cx="1833662" cy="1833662"/>
          </a:xfrm>
          <a:custGeom>
            <a:avLst/>
            <a:gdLst>
              <a:gd name="T0" fmla="*/ 4437 w 10043"/>
              <a:gd name="T1" fmla="*/ 9721 h 10043"/>
              <a:gd name="T2" fmla="*/ 321 w 10043"/>
              <a:gd name="T3" fmla="*/ 5604 h 10043"/>
              <a:gd name="T4" fmla="*/ 321 w 10043"/>
              <a:gd name="T5" fmla="*/ 4438 h 10043"/>
              <a:gd name="T6" fmla="*/ 4437 w 10043"/>
              <a:gd name="T7" fmla="*/ 321 h 10043"/>
              <a:gd name="T8" fmla="*/ 5604 w 10043"/>
              <a:gd name="T9" fmla="*/ 321 h 10043"/>
              <a:gd name="T10" fmla="*/ 9721 w 10043"/>
              <a:gd name="T11" fmla="*/ 4438 h 10043"/>
              <a:gd name="T12" fmla="*/ 9721 w 10043"/>
              <a:gd name="T13" fmla="*/ 5604 h 10043"/>
              <a:gd name="T14" fmla="*/ 5604 w 10043"/>
              <a:gd name="T15" fmla="*/ 9721 h 10043"/>
              <a:gd name="T16" fmla="*/ 4437 w 10043"/>
              <a:gd name="T17" fmla="*/ 9721 h 10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43" h="10043">
                <a:moveTo>
                  <a:pt x="4437" y="9721"/>
                </a:moveTo>
                <a:lnTo>
                  <a:pt x="321" y="5604"/>
                </a:lnTo>
                <a:cubicBezTo>
                  <a:pt x="0" y="5283"/>
                  <a:pt x="0" y="4759"/>
                  <a:pt x="321" y="4438"/>
                </a:cubicBezTo>
                <a:lnTo>
                  <a:pt x="4437" y="321"/>
                </a:lnTo>
                <a:cubicBezTo>
                  <a:pt x="4759" y="0"/>
                  <a:pt x="5283" y="0"/>
                  <a:pt x="5604" y="321"/>
                </a:cubicBezTo>
                <a:lnTo>
                  <a:pt x="9721" y="4438"/>
                </a:lnTo>
                <a:cubicBezTo>
                  <a:pt x="10042" y="4759"/>
                  <a:pt x="10042" y="5283"/>
                  <a:pt x="9721" y="5604"/>
                </a:cubicBezTo>
                <a:lnTo>
                  <a:pt x="5604" y="9721"/>
                </a:lnTo>
                <a:cubicBezTo>
                  <a:pt x="5283" y="10042"/>
                  <a:pt x="4759" y="10042"/>
                  <a:pt x="4437" y="972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Forma libre: forma 53">
            <a:extLst>
              <a:ext uri="{FF2B5EF4-FFF2-40B4-BE49-F238E27FC236}">
                <a16:creationId xmlns:a16="http://schemas.microsoft.com/office/drawing/2014/main" id="{A2BCC27F-EE9A-4754-B8F8-5C7802B9F2B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100536" y="4443969"/>
            <a:ext cx="2375224" cy="4467620"/>
          </a:xfrm>
          <a:custGeom>
            <a:avLst/>
            <a:gdLst>
              <a:gd name="connsiteX0" fmla="*/ 141357 w 2375224"/>
              <a:gd name="connsiteY0" fmla="*/ 0 h 4467623"/>
              <a:gd name="connsiteX1" fmla="*/ 404999 w 2375224"/>
              <a:gd name="connsiteY1" fmla="*/ 108848 h 4467623"/>
              <a:gd name="connsiteX2" fmla="*/ 2266377 w 2375224"/>
              <a:gd name="connsiteY2" fmla="*/ 1970225 h 4467623"/>
              <a:gd name="connsiteX3" fmla="*/ 2266377 w 2375224"/>
              <a:gd name="connsiteY3" fmla="*/ 2497397 h 4467623"/>
              <a:gd name="connsiteX4" fmla="*/ 404999 w 2375224"/>
              <a:gd name="connsiteY4" fmla="*/ 4358775 h 4467623"/>
              <a:gd name="connsiteX5" fmla="*/ 825 w 2375224"/>
              <a:gd name="connsiteY5" fmla="*/ 4440411 h 4467623"/>
              <a:gd name="connsiteX6" fmla="*/ 0 w 2375224"/>
              <a:gd name="connsiteY6" fmla="*/ 4439978 h 4467623"/>
              <a:gd name="connsiteX7" fmla="*/ 0 w 2375224"/>
              <a:gd name="connsiteY7" fmla="*/ 27644 h 4467623"/>
              <a:gd name="connsiteX8" fmla="*/ 825 w 2375224"/>
              <a:gd name="connsiteY8" fmla="*/ 27212 h 4467623"/>
              <a:gd name="connsiteX9" fmla="*/ 141357 w 2375224"/>
              <a:gd name="connsiteY9" fmla="*/ 0 h 4467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75224" h="4467623">
                <a:moveTo>
                  <a:pt x="141357" y="0"/>
                </a:moveTo>
                <a:cubicBezTo>
                  <a:pt x="236924" y="0"/>
                  <a:pt x="332434" y="36282"/>
                  <a:pt x="404999" y="108848"/>
                </a:cubicBezTo>
                <a:lnTo>
                  <a:pt x="2266377" y="1970225"/>
                </a:lnTo>
                <a:cubicBezTo>
                  <a:pt x="2411507" y="2115356"/>
                  <a:pt x="2411507" y="2352266"/>
                  <a:pt x="2266377" y="2497397"/>
                </a:cubicBezTo>
                <a:lnTo>
                  <a:pt x="404999" y="4358775"/>
                </a:lnTo>
                <a:cubicBezTo>
                  <a:pt x="296151" y="4467623"/>
                  <a:pt x="135677" y="4494835"/>
                  <a:pt x="825" y="4440411"/>
                </a:cubicBezTo>
                <a:lnTo>
                  <a:pt x="0" y="4439978"/>
                </a:lnTo>
                <a:lnTo>
                  <a:pt x="0" y="27644"/>
                </a:lnTo>
                <a:lnTo>
                  <a:pt x="825" y="27212"/>
                </a:lnTo>
                <a:cubicBezTo>
                  <a:pt x="45776" y="9071"/>
                  <a:pt x="93574" y="0"/>
                  <a:pt x="141357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07417CE5-0FAC-4964-A853-73BC542858BC}"/>
              </a:ext>
            </a:extLst>
          </p:cNvPr>
          <p:cNvSpPr txBox="1">
            <a:spLocks/>
          </p:cNvSpPr>
          <p:nvPr/>
        </p:nvSpPr>
        <p:spPr>
          <a:xfrm flipH="1">
            <a:off x="3857517" y="309271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171FA14F-59D7-494A-B22F-157254510037}"/>
              </a:ext>
            </a:extLst>
          </p:cNvPr>
          <p:cNvSpPr txBox="1">
            <a:spLocks/>
          </p:cNvSpPr>
          <p:nvPr/>
        </p:nvSpPr>
        <p:spPr>
          <a:xfrm flipH="1">
            <a:off x="2689172" y="460000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B4E287CC-B48B-4CDC-B7D3-6630426ECED9}"/>
              </a:ext>
            </a:extLst>
          </p:cNvPr>
          <p:cNvSpPr txBox="1">
            <a:spLocks/>
          </p:cNvSpPr>
          <p:nvPr/>
        </p:nvSpPr>
        <p:spPr>
          <a:xfrm flipH="1">
            <a:off x="1520826" y="610730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66A1FFF2-96BA-41CE-AABD-1062828353AF}"/>
              </a:ext>
            </a:extLst>
          </p:cNvPr>
          <p:cNvSpPr txBox="1">
            <a:spLocks/>
          </p:cNvSpPr>
          <p:nvPr/>
        </p:nvSpPr>
        <p:spPr>
          <a:xfrm flipH="1">
            <a:off x="2689173" y="758070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ECB3BC29-CB16-4348-8887-186957C3AE71}"/>
              </a:ext>
            </a:extLst>
          </p:cNvPr>
          <p:cNvSpPr txBox="1">
            <a:spLocks/>
          </p:cNvSpPr>
          <p:nvPr/>
        </p:nvSpPr>
        <p:spPr>
          <a:xfrm flipH="1">
            <a:off x="3857519" y="905411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Freeform 12">
            <a:extLst>
              <a:ext uri="{FF2B5EF4-FFF2-40B4-BE49-F238E27FC236}">
                <a16:creationId xmlns:a16="http://schemas.microsoft.com/office/drawing/2014/main" id="{6CE3665B-745B-42A6-9757-CA9C41ACD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5495" y="5231497"/>
            <a:ext cx="1833662" cy="1833662"/>
          </a:xfrm>
          <a:custGeom>
            <a:avLst/>
            <a:gdLst>
              <a:gd name="T0" fmla="*/ 4437 w 10043"/>
              <a:gd name="T1" fmla="*/ 9721 h 10043"/>
              <a:gd name="T2" fmla="*/ 321 w 10043"/>
              <a:gd name="T3" fmla="*/ 5604 h 10043"/>
              <a:gd name="T4" fmla="*/ 321 w 10043"/>
              <a:gd name="T5" fmla="*/ 4438 h 10043"/>
              <a:gd name="T6" fmla="*/ 4437 w 10043"/>
              <a:gd name="T7" fmla="*/ 321 h 10043"/>
              <a:gd name="T8" fmla="*/ 5604 w 10043"/>
              <a:gd name="T9" fmla="*/ 321 h 10043"/>
              <a:gd name="T10" fmla="*/ 9721 w 10043"/>
              <a:gd name="T11" fmla="*/ 4438 h 10043"/>
              <a:gd name="T12" fmla="*/ 9721 w 10043"/>
              <a:gd name="T13" fmla="*/ 5604 h 10043"/>
              <a:gd name="T14" fmla="*/ 5604 w 10043"/>
              <a:gd name="T15" fmla="*/ 9721 h 10043"/>
              <a:gd name="T16" fmla="*/ 4437 w 10043"/>
              <a:gd name="T17" fmla="*/ 9721 h 10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43" h="10043">
                <a:moveTo>
                  <a:pt x="4437" y="9721"/>
                </a:moveTo>
                <a:lnTo>
                  <a:pt x="321" y="5604"/>
                </a:lnTo>
                <a:cubicBezTo>
                  <a:pt x="0" y="5283"/>
                  <a:pt x="0" y="4759"/>
                  <a:pt x="321" y="4438"/>
                </a:cubicBezTo>
                <a:lnTo>
                  <a:pt x="4437" y="321"/>
                </a:lnTo>
                <a:cubicBezTo>
                  <a:pt x="4759" y="0"/>
                  <a:pt x="5283" y="0"/>
                  <a:pt x="5604" y="321"/>
                </a:cubicBezTo>
                <a:lnTo>
                  <a:pt x="9721" y="4438"/>
                </a:lnTo>
                <a:cubicBezTo>
                  <a:pt x="10042" y="4759"/>
                  <a:pt x="10042" y="5283"/>
                  <a:pt x="9721" y="5604"/>
                </a:cubicBezTo>
                <a:lnTo>
                  <a:pt x="5604" y="9721"/>
                </a:lnTo>
                <a:cubicBezTo>
                  <a:pt x="5283" y="10042"/>
                  <a:pt x="4759" y="10042"/>
                  <a:pt x="4437" y="972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Freeform 12">
            <a:extLst>
              <a:ext uri="{FF2B5EF4-FFF2-40B4-BE49-F238E27FC236}">
                <a16:creationId xmlns:a16="http://schemas.microsoft.com/office/drawing/2014/main" id="{233C7446-1431-45CE-B00D-4F552184C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3851" y="6386321"/>
            <a:ext cx="1833662" cy="1833662"/>
          </a:xfrm>
          <a:custGeom>
            <a:avLst/>
            <a:gdLst>
              <a:gd name="T0" fmla="*/ 4437 w 10043"/>
              <a:gd name="T1" fmla="*/ 9721 h 10043"/>
              <a:gd name="T2" fmla="*/ 321 w 10043"/>
              <a:gd name="T3" fmla="*/ 5604 h 10043"/>
              <a:gd name="T4" fmla="*/ 321 w 10043"/>
              <a:gd name="T5" fmla="*/ 4438 h 10043"/>
              <a:gd name="T6" fmla="*/ 4437 w 10043"/>
              <a:gd name="T7" fmla="*/ 321 h 10043"/>
              <a:gd name="T8" fmla="*/ 5604 w 10043"/>
              <a:gd name="T9" fmla="*/ 321 h 10043"/>
              <a:gd name="T10" fmla="*/ 9721 w 10043"/>
              <a:gd name="T11" fmla="*/ 4438 h 10043"/>
              <a:gd name="T12" fmla="*/ 9721 w 10043"/>
              <a:gd name="T13" fmla="*/ 5604 h 10043"/>
              <a:gd name="T14" fmla="*/ 5604 w 10043"/>
              <a:gd name="T15" fmla="*/ 9721 h 10043"/>
              <a:gd name="T16" fmla="*/ 4437 w 10043"/>
              <a:gd name="T17" fmla="*/ 9721 h 10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43" h="10043">
                <a:moveTo>
                  <a:pt x="4437" y="9721"/>
                </a:moveTo>
                <a:lnTo>
                  <a:pt x="321" y="5604"/>
                </a:lnTo>
                <a:cubicBezTo>
                  <a:pt x="0" y="5283"/>
                  <a:pt x="0" y="4759"/>
                  <a:pt x="321" y="4438"/>
                </a:cubicBezTo>
                <a:lnTo>
                  <a:pt x="4437" y="321"/>
                </a:lnTo>
                <a:cubicBezTo>
                  <a:pt x="4759" y="0"/>
                  <a:pt x="5283" y="0"/>
                  <a:pt x="5604" y="321"/>
                </a:cubicBezTo>
                <a:lnTo>
                  <a:pt x="9721" y="4438"/>
                </a:lnTo>
                <a:cubicBezTo>
                  <a:pt x="10042" y="4759"/>
                  <a:pt x="10042" y="5283"/>
                  <a:pt x="9721" y="5604"/>
                </a:cubicBezTo>
                <a:lnTo>
                  <a:pt x="5604" y="9721"/>
                </a:lnTo>
                <a:cubicBezTo>
                  <a:pt x="5283" y="10042"/>
                  <a:pt x="4759" y="10042"/>
                  <a:pt x="4437" y="972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Freeform 12">
            <a:extLst>
              <a:ext uri="{FF2B5EF4-FFF2-40B4-BE49-F238E27FC236}">
                <a16:creationId xmlns:a16="http://schemas.microsoft.com/office/drawing/2014/main" id="{21CAD724-2614-4522-B095-B078C5212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12325" y="7586769"/>
            <a:ext cx="1833662" cy="1833662"/>
          </a:xfrm>
          <a:custGeom>
            <a:avLst/>
            <a:gdLst>
              <a:gd name="T0" fmla="*/ 4437 w 10043"/>
              <a:gd name="T1" fmla="*/ 9721 h 10043"/>
              <a:gd name="T2" fmla="*/ 321 w 10043"/>
              <a:gd name="T3" fmla="*/ 5604 h 10043"/>
              <a:gd name="T4" fmla="*/ 321 w 10043"/>
              <a:gd name="T5" fmla="*/ 4438 h 10043"/>
              <a:gd name="T6" fmla="*/ 4437 w 10043"/>
              <a:gd name="T7" fmla="*/ 321 h 10043"/>
              <a:gd name="T8" fmla="*/ 5604 w 10043"/>
              <a:gd name="T9" fmla="*/ 321 h 10043"/>
              <a:gd name="T10" fmla="*/ 9721 w 10043"/>
              <a:gd name="T11" fmla="*/ 4438 h 10043"/>
              <a:gd name="T12" fmla="*/ 9721 w 10043"/>
              <a:gd name="T13" fmla="*/ 5604 h 10043"/>
              <a:gd name="T14" fmla="*/ 5604 w 10043"/>
              <a:gd name="T15" fmla="*/ 9721 h 10043"/>
              <a:gd name="T16" fmla="*/ 4437 w 10043"/>
              <a:gd name="T17" fmla="*/ 9721 h 10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43" h="10043">
                <a:moveTo>
                  <a:pt x="4437" y="9721"/>
                </a:moveTo>
                <a:lnTo>
                  <a:pt x="321" y="5604"/>
                </a:lnTo>
                <a:cubicBezTo>
                  <a:pt x="0" y="5283"/>
                  <a:pt x="0" y="4759"/>
                  <a:pt x="321" y="4438"/>
                </a:cubicBezTo>
                <a:lnTo>
                  <a:pt x="4437" y="321"/>
                </a:lnTo>
                <a:cubicBezTo>
                  <a:pt x="4759" y="0"/>
                  <a:pt x="5283" y="0"/>
                  <a:pt x="5604" y="321"/>
                </a:cubicBezTo>
                <a:lnTo>
                  <a:pt x="9721" y="4438"/>
                </a:lnTo>
                <a:cubicBezTo>
                  <a:pt x="10042" y="4759"/>
                  <a:pt x="10042" y="5283"/>
                  <a:pt x="9721" y="5604"/>
                </a:cubicBezTo>
                <a:lnTo>
                  <a:pt x="5604" y="9721"/>
                </a:lnTo>
                <a:cubicBezTo>
                  <a:pt x="5283" y="10042"/>
                  <a:pt x="4759" y="10042"/>
                  <a:pt x="4437" y="972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" name="Freeform 12">
            <a:extLst>
              <a:ext uri="{FF2B5EF4-FFF2-40B4-BE49-F238E27FC236}">
                <a16:creationId xmlns:a16="http://schemas.microsoft.com/office/drawing/2014/main" id="{2C3AF4FB-FB6E-4AB9-89BA-FF9C887C3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3851" y="8779260"/>
            <a:ext cx="1833662" cy="1833662"/>
          </a:xfrm>
          <a:custGeom>
            <a:avLst/>
            <a:gdLst>
              <a:gd name="T0" fmla="*/ 4437 w 10043"/>
              <a:gd name="T1" fmla="*/ 9721 h 10043"/>
              <a:gd name="T2" fmla="*/ 321 w 10043"/>
              <a:gd name="T3" fmla="*/ 5604 h 10043"/>
              <a:gd name="T4" fmla="*/ 321 w 10043"/>
              <a:gd name="T5" fmla="*/ 4438 h 10043"/>
              <a:gd name="T6" fmla="*/ 4437 w 10043"/>
              <a:gd name="T7" fmla="*/ 321 h 10043"/>
              <a:gd name="T8" fmla="*/ 5604 w 10043"/>
              <a:gd name="T9" fmla="*/ 321 h 10043"/>
              <a:gd name="T10" fmla="*/ 9721 w 10043"/>
              <a:gd name="T11" fmla="*/ 4438 h 10043"/>
              <a:gd name="T12" fmla="*/ 9721 w 10043"/>
              <a:gd name="T13" fmla="*/ 5604 h 10043"/>
              <a:gd name="T14" fmla="*/ 5604 w 10043"/>
              <a:gd name="T15" fmla="*/ 9721 h 10043"/>
              <a:gd name="T16" fmla="*/ 4437 w 10043"/>
              <a:gd name="T17" fmla="*/ 9721 h 10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43" h="10043">
                <a:moveTo>
                  <a:pt x="4437" y="9721"/>
                </a:moveTo>
                <a:lnTo>
                  <a:pt x="321" y="5604"/>
                </a:lnTo>
                <a:cubicBezTo>
                  <a:pt x="0" y="5283"/>
                  <a:pt x="0" y="4759"/>
                  <a:pt x="321" y="4438"/>
                </a:cubicBezTo>
                <a:lnTo>
                  <a:pt x="4437" y="321"/>
                </a:lnTo>
                <a:cubicBezTo>
                  <a:pt x="4759" y="0"/>
                  <a:pt x="5283" y="0"/>
                  <a:pt x="5604" y="321"/>
                </a:cubicBezTo>
                <a:lnTo>
                  <a:pt x="9721" y="4438"/>
                </a:lnTo>
                <a:cubicBezTo>
                  <a:pt x="10042" y="4759"/>
                  <a:pt x="10042" y="5283"/>
                  <a:pt x="9721" y="5604"/>
                </a:cubicBezTo>
                <a:lnTo>
                  <a:pt x="5604" y="9721"/>
                </a:lnTo>
                <a:cubicBezTo>
                  <a:pt x="5283" y="10042"/>
                  <a:pt x="4759" y="10042"/>
                  <a:pt x="4437" y="97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Freeform 12">
            <a:extLst>
              <a:ext uri="{FF2B5EF4-FFF2-40B4-BE49-F238E27FC236}">
                <a16:creationId xmlns:a16="http://schemas.microsoft.com/office/drawing/2014/main" id="{30FB8D3B-6D14-42BA-97B7-A75F1B4BE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4127" y="9983716"/>
            <a:ext cx="1833662" cy="1833662"/>
          </a:xfrm>
          <a:custGeom>
            <a:avLst/>
            <a:gdLst>
              <a:gd name="T0" fmla="*/ 4437 w 10043"/>
              <a:gd name="T1" fmla="*/ 9721 h 10043"/>
              <a:gd name="T2" fmla="*/ 321 w 10043"/>
              <a:gd name="T3" fmla="*/ 5604 h 10043"/>
              <a:gd name="T4" fmla="*/ 321 w 10043"/>
              <a:gd name="T5" fmla="*/ 4438 h 10043"/>
              <a:gd name="T6" fmla="*/ 4437 w 10043"/>
              <a:gd name="T7" fmla="*/ 321 h 10043"/>
              <a:gd name="T8" fmla="*/ 5604 w 10043"/>
              <a:gd name="T9" fmla="*/ 321 h 10043"/>
              <a:gd name="T10" fmla="*/ 9721 w 10043"/>
              <a:gd name="T11" fmla="*/ 4438 h 10043"/>
              <a:gd name="T12" fmla="*/ 9721 w 10043"/>
              <a:gd name="T13" fmla="*/ 5604 h 10043"/>
              <a:gd name="T14" fmla="*/ 5604 w 10043"/>
              <a:gd name="T15" fmla="*/ 9721 h 10043"/>
              <a:gd name="T16" fmla="*/ 4437 w 10043"/>
              <a:gd name="T17" fmla="*/ 9721 h 10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43" h="10043">
                <a:moveTo>
                  <a:pt x="4437" y="9721"/>
                </a:moveTo>
                <a:lnTo>
                  <a:pt x="321" y="5604"/>
                </a:lnTo>
                <a:cubicBezTo>
                  <a:pt x="0" y="5283"/>
                  <a:pt x="0" y="4759"/>
                  <a:pt x="321" y="4438"/>
                </a:cubicBezTo>
                <a:lnTo>
                  <a:pt x="4437" y="321"/>
                </a:lnTo>
                <a:cubicBezTo>
                  <a:pt x="4759" y="0"/>
                  <a:pt x="5283" y="0"/>
                  <a:pt x="5604" y="321"/>
                </a:cubicBezTo>
                <a:lnTo>
                  <a:pt x="9721" y="4438"/>
                </a:lnTo>
                <a:cubicBezTo>
                  <a:pt x="10042" y="4759"/>
                  <a:pt x="10042" y="5283"/>
                  <a:pt x="9721" y="5604"/>
                </a:cubicBezTo>
                <a:lnTo>
                  <a:pt x="5604" y="9721"/>
                </a:lnTo>
                <a:cubicBezTo>
                  <a:pt x="5283" y="10042"/>
                  <a:pt x="4759" y="10042"/>
                  <a:pt x="4437" y="972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Forma libre: forma 59">
            <a:extLst>
              <a:ext uri="{FF2B5EF4-FFF2-40B4-BE49-F238E27FC236}">
                <a16:creationId xmlns:a16="http://schemas.microsoft.com/office/drawing/2014/main" id="{4317D8AF-554C-4FC2-97A8-C1DA053B2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01892" y="6290402"/>
            <a:ext cx="2375224" cy="4467623"/>
          </a:xfrm>
          <a:custGeom>
            <a:avLst/>
            <a:gdLst>
              <a:gd name="connsiteX0" fmla="*/ 141357 w 2375224"/>
              <a:gd name="connsiteY0" fmla="*/ 0 h 4467623"/>
              <a:gd name="connsiteX1" fmla="*/ 404999 w 2375224"/>
              <a:gd name="connsiteY1" fmla="*/ 108848 h 4467623"/>
              <a:gd name="connsiteX2" fmla="*/ 2266377 w 2375224"/>
              <a:gd name="connsiteY2" fmla="*/ 1970225 h 4467623"/>
              <a:gd name="connsiteX3" fmla="*/ 2266377 w 2375224"/>
              <a:gd name="connsiteY3" fmla="*/ 2497397 h 4467623"/>
              <a:gd name="connsiteX4" fmla="*/ 404999 w 2375224"/>
              <a:gd name="connsiteY4" fmla="*/ 4358775 h 4467623"/>
              <a:gd name="connsiteX5" fmla="*/ 825 w 2375224"/>
              <a:gd name="connsiteY5" fmla="*/ 4440411 h 4467623"/>
              <a:gd name="connsiteX6" fmla="*/ 0 w 2375224"/>
              <a:gd name="connsiteY6" fmla="*/ 4439978 h 4467623"/>
              <a:gd name="connsiteX7" fmla="*/ 0 w 2375224"/>
              <a:gd name="connsiteY7" fmla="*/ 27644 h 4467623"/>
              <a:gd name="connsiteX8" fmla="*/ 825 w 2375224"/>
              <a:gd name="connsiteY8" fmla="*/ 27212 h 4467623"/>
              <a:gd name="connsiteX9" fmla="*/ 141357 w 2375224"/>
              <a:gd name="connsiteY9" fmla="*/ 0 h 4467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75224" h="4467623">
                <a:moveTo>
                  <a:pt x="141357" y="0"/>
                </a:moveTo>
                <a:cubicBezTo>
                  <a:pt x="236924" y="0"/>
                  <a:pt x="332434" y="36282"/>
                  <a:pt x="404999" y="108848"/>
                </a:cubicBezTo>
                <a:lnTo>
                  <a:pt x="2266377" y="1970225"/>
                </a:lnTo>
                <a:cubicBezTo>
                  <a:pt x="2411507" y="2115356"/>
                  <a:pt x="2411507" y="2352266"/>
                  <a:pt x="2266377" y="2497397"/>
                </a:cubicBezTo>
                <a:lnTo>
                  <a:pt x="404999" y="4358775"/>
                </a:lnTo>
                <a:cubicBezTo>
                  <a:pt x="296151" y="4467623"/>
                  <a:pt x="135677" y="4494835"/>
                  <a:pt x="825" y="4440411"/>
                </a:cubicBezTo>
                <a:lnTo>
                  <a:pt x="0" y="4439978"/>
                </a:lnTo>
                <a:lnTo>
                  <a:pt x="0" y="27644"/>
                </a:lnTo>
                <a:lnTo>
                  <a:pt x="825" y="27212"/>
                </a:lnTo>
                <a:cubicBezTo>
                  <a:pt x="45776" y="9071"/>
                  <a:pt x="93574" y="0"/>
                  <a:pt x="141357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9C3785E9-8CC9-4DDE-A948-2014D3C67858}"/>
              </a:ext>
            </a:extLst>
          </p:cNvPr>
          <p:cNvSpPr txBox="1">
            <a:spLocks/>
          </p:cNvSpPr>
          <p:nvPr/>
        </p:nvSpPr>
        <p:spPr>
          <a:xfrm>
            <a:off x="16171839" y="493914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0B611969-9334-4C5C-A1F4-0A2D302787FA}"/>
              </a:ext>
            </a:extLst>
          </p:cNvPr>
          <p:cNvSpPr txBox="1">
            <a:spLocks/>
          </p:cNvSpPr>
          <p:nvPr/>
        </p:nvSpPr>
        <p:spPr>
          <a:xfrm>
            <a:off x="17340185" y="644644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C047F103-8E88-420D-A81E-513BD91E0B73}"/>
              </a:ext>
            </a:extLst>
          </p:cNvPr>
          <p:cNvSpPr txBox="1">
            <a:spLocks/>
          </p:cNvSpPr>
          <p:nvPr/>
        </p:nvSpPr>
        <p:spPr>
          <a:xfrm>
            <a:off x="18508531" y="795373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1DA101CD-3BF3-48D0-9F4A-25C5CAC25106}"/>
              </a:ext>
            </a:extLst>
          </p:cNvPr>
          <p:cNvSpPr txBox="1">
            <a:spLocks/>
          </p:cNvSpPr>
          <p:nvPr/>
        </p:nvSpPr>
        <p:spPr>
          <a:xfrm>
            <a:off x="17340184" y="942714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9FDED696-CE6C-41D3-BF36-6F486C44F769}"/>
              </a:ext>
            </a:extLst>
          </p:cNvPr>
          <p:cNvSpPr txBox="1">
            <a:spLocks/>
          </p:cNvSpPr>
          <p:nvPr/>
        </p:nvSpPr>
        <p:spPr>
          <a:xfrm>
            <a:off x="16171838" y="1090054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8" name="TextBox 2">
            <a:extLst>
              <a:ext uri="{FF2B5EF4-FFF2-40B4-BE49-F238E27FC236}">
                <a16:creationId xmlns:a16="http://schemas.microsoft.com/office/drawing/2014/main" id="{3707EC3B-C61A-4729-B1DD-26ABBD4EE531}"/>
              </a:ext>
            </a:extLst>
          </p:cNvPr>
          <p:cNvSpPr txBox="1"/>
          <p:nvPr/>
        </p:nvSpPr>
        <p:spPr>
          <a:xfrm>
            <a:off x="9985129" y="5965448"/>
            <a:ext cx="1225014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69" name="TextBox 2">
            <a:extLst>
              <a:ext uri="{FF2B5EF4-FFF2-40B4-BE49-F238E27FC236}">
                <a16:creationId xmlns:a16="http://schemas.microsoft.com/office/drawing/2014/main" id="{A03C4D4A-A9E0-4B22-999D-B6659E1C66E0}"/>
              </a:ext>
            </a:extLst>
          </p:cNvPr>
          <p:cNvSpPr txBox="1"/>
          <p:nvPr/>
        </p:nvSpPr>
        <p:spPr>
          <a:xfrm>
            <a:off x="13261305" y="7724914"/>
            <a:ext cx="1114409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B</a:t>
            </a:r>
            <a:endParaRPr lang="en-US" sz="11000" b="1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70" name="Shape 2527">
            <a:extLst>
              <a:ext uri="{FF2B5EF4-FFF2-40B4-BE49-F238E27FC236}">
                <a16:creationId xmlns:a16="http://schemas.microsoft.com/office/drawing/2014/main" id="{817C6600-2E9B-419A-A393-64EC69739F0E}"/>
              </a:ext>
            </a:extLst>
          </p:cNvPr>
          <p:cNvSpPr>
            <a:spLocks noChangeAspect="1"/>
          </p:cNvSpPr>
          <p:nvPr/>
        </p:nvSpPr>
        <p:spPr>
          <a:xfrm>
            <a:off x="9105999" y="4022569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Shape 2546">
            <a:extLst>
              <a:ext uri="{FF2B5EF4-FFF2-40B4-BE49-F238E27FC236}">
                <a16:creationId xmlns:a16="http://schemas.microsoft.com/office/drawing/2014/main" id="{7F352534-45A5-44B5-A005-A98531A73F85}"/>
              </a:ext>
            </a:extLst>
          </p:cNvPr>
          <p:cNvSpPr>
            <a:spLocks noChangeAspect="1"/>
          </p:cNvSpPr>
          <p:nvPr/>
        </p:nvSpPr>
        <p:spPr>
          <a:xfrm>
            <a:off x="7867643" y="5228179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2" name="Shape 2568">
            <a:extLst>
              <a:ext uri="{FF2B5EF4-FFF2-40B4-BE49-F238E27FC236}">
                <a16:creationId xmlns:a16="http://schemas.microsoft.com/office/drawing/2014/main" id="{EAB386B3-D534-49DA-BCAB-E1A1409A01E7}"/>
              </a:ext>
            </a:extLst>
          </p:cNvPr>
          <p:cNvSpPr>
            <a:spLocks noChangeAspect="1"/>
          </p:cNvSpPr>
          <p:nvPr/>
        </p:nvSpPr>
        <p:spPr>
          <a:xfrm>
            <a:off x="9097367" y="8774776"/>
            <a:ext cx="558655" cy="558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3927"/>
                </a:moveTo>
                <a:cubicBezTo>
                  <a:pt x="7990" y="3927"/>
                  <a:pt x="8113" y="3872"/>
                  <a:pt x="8202" y="3784"/>
                </a:cubicBezTo>
                <a:lnTo>
                  <a:pt x="10309" y="1676"/>
                </a:lnTo>
                <a:lnTo>
                  <a:pt x="10309" y="15218"/>
                </a:lnTo>
                <a:lnTo>
                  <a:pt x="10309" y="15218"/>
                </a:lnTo>
                <a:cubicBezTo>
                  <a:pt x="10309" y="15489"/>
                  <a:pt x="10529" y="15709"/>
                  <a:pt x="10800" y="15709"/>
                </a:cubicBezTo>
                <a:cubicBezTo>
                  <a:pt x="11071" y="15709"/>
                  <a:pt x="11291" y="15489"/>
                  <a:pt x="11291" y="15218"/>
                </a:cubicBezTo>
                <a:lnTo>
                  <a:pt x="11291" y="1676"/>
                </a:lnTo>
                <a:lnTo>
                  <a:pt x="13398" y="3784"/>
                </a:lnTo>
                <a:cubicBezTo>
                  <a:pt x="13487" y="3872"/>
                  <a:pt x="13610" y="3927"/>
                  <a:pt x="13745" y="3927"/>
                </a:cubicBezTo>
                <a:cubicBezTo>
                  <a:pt x="14016" y="3927"/>
                  <a:pt x="14236" y="3708"/>
                  <a:pt x="14236" y="3436"/>
                </a:cubicBezTo>
                <a:cubicBezTo>
                  <a:pt x="14236" y="3301"/>
                  <a:pt x="14181" y="3178"/>
                  <a:pt x="14093" y="3089"/>
                </a:cubicBez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7507" y="3089"/>
                </a:lnTo>
                <a:cubicBezTo>
                  <a:pt x="7419" y="3178"/>
                  <a:pt x="7364" y="3301"/>
                  <a:pt x="7364" y="3436"/>
                </a:cubicBezTo>
                <a:cubicBezTo>
                  <a:pt x="7364" y="3708"/>
                  <a:pt x="7584" y="3927"/>
                  <a:pt x="7855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3" name="Shape 2609">
            <a:extLst>
              <a:ext uri="{FF2B5EF4-FFF2-40B4-BE49-F238E27FC236}">
                <a16:creationId xmlns:a16="http://schemas.microsoft.com/office/drawing/2014/main" id="{70DFAE26-D24C-4761-B591-4266751D83D5}"/>
              </a:ext>
            </a:extLst>
          </p:cNvPr>
          <p:cNvSpPr>
            <a:spLocks noChangeAspect="1"/>
          </p:cNvSpPr>
          <p:nvPr/>
        </p:nvSpPr>
        <p:spPr>
          <a:xfrm>
            <a:off x="7867643" y="7621116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3200"/>
                </a:moveTo>
                <a:lnTo>
                  <a:pt x="5400" y="13200"/>
                </a:lnTo>
                <a:cubicBezTo>
                  <a:pt x="5129" y="13200"/>
                  <a:pt x="4909" y="13469"/>
                  <a:pt x="4909" y="13800"/>
                </a:cubicBezTo>
                <a:cubicBezTo>
                  <a:pt x="4909" y="14132"/>
                  <a:pt x="5129" y="14400"/>
                  <a:pt x="5400" y="14400"/>
                </a:cubicBezTo>
                <a:lnTo>
                  <a:pt x="21109" y="14400"/>
                </a:lnTo>
                <a:cubicBezTo>
                  <a:pt x="21380" y="14400"/>
                  <a:pt x="21600" y="14132"/>
                  <a:pt x="21600" y="13800"/>
                </a:cubicBezTo>
                <a:cubicBezTo>
                  <a:pt x="21600" y="13469"/>
                  <a:pt x="21380" y="13200"/>
                  <a:pt x="21109" y="13200"/>
                </a:cubicBezTo>
                <a:moveTo>
                  <a:pt x="21109" y="7200"/>
                </a:move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1"/>
                  <a:pt x="5400" y="8401"/>
                </a:cubicBezTo>
                <a:lnTo>
                  <a:pt x="21109" y="8401"/>
                </a:lnTo>
                <a:cubicBezTo>
                  <a:pt x="21380" y="8401"/>
                  <a:pt x="21600" y="8132"/>
                  <a:pt x="21600" y="7800"/>
                </a:cubicBezTo>
                <a:cubicBezTo>
                  <a:pt x="21600" y="7469"/>
                  <a:pt x="21380" y="7200"/>
                  <a:pt x="21109" y="7200"/>
                </a:cubicBezTo>
                <a:moveTo>
                  <a:pt x="1473" y="0"/>
                </a:moveTo>
                <a:cubicBezTo>
                  <a:pt x="659" y="0"/>
                  <a:pt x="0" y="807"/>
                  <a:pt x="0" y="1800"/>
                </a:cubicBezTo>
                <a:cubicBezTo>
                  <a:pt x="0" y="2794"/>
                  <a:pt x="659" y="3600"/>
                  <a:pt x="1473" y="3600"/>
                </a:cubicBezTo>
                <a:cubicBezTo>
                  <a:pt x="2286" y="3600"/>
                  <a:pt x="2945" y="2794"/>
                  <a:pt x="2945" y="1800"/>
                </a:cubicBezTo>
                <a:cubicBezTo>
                  <a:pt x="2945" y="807"/>
                  <a:pt x="2286" y="0"/>
                  <a:pt x="1473" y="0"/>
                </a:cubicBezTo>
                <a:moveTo>
                  <a:pt x="21109" y="19200"/>
                </a:moveTo>
                <a:lnTo>
                  <a:pt x="5400" y="19200"/>
                </a:lnTo>
                <a:cubicBezTo>
                  <a:pt x="5129" y="19200"/>
                  <a:pt x="4909" y="19469"/>
                  <a:pt x="4909" y="19800"/>
                </a:cubicBezTo>
                <a:cubicBezTo>
                  <a:pt x="4909" y="20132"/>
                  <a:pt x="5129" y="20400"/>
                  <a:pt x="5400" y="20400"/>
                </a:cubicBezTo>
                <a:lnTo>
                  <a:pt x="21109" y="20400"/>
                </a:lnTo>
                <a:cubicBezTo>
                  <a:pt x="21380" y="20400"/>
                  <a:pt x="21600" y="20132"/>
                  <a:pt x="21600" y="19800"/>
                </a:cubicBezTo>
                <a:cubicBezTo>
                  <a:pt x="21600" y="19469"/>
                  <a:pt x="21380" y="19200"/>
                  <a:pt x="21109" y="19200"/>
                </a:cubicBezTo>
                <a:moveTo>
                  <a:pt x="5400" y="2400"/>
                </a:moveTo>
                <a:lnTo>
                  <a:pt x="21109" y="2400"/>
                </a:lnTo>
                <a:cubicBezTo>
                  <a:pt x="21380" y="2400"/>
                  <a:pt x="21600" y="2132"/>
                  <a:pt x="21600" y="1800"/>
                </a:cubicBezTo>
                <a:cubicBezTo>
                  <a:pt x="21600" y="1469"/>
                  <a:pt x="21380" y="1200"/>
                  <a:pt x="21109" y="1200"/>
                </a:cubicBezTo>
                <a:lnTo>
                  <a:pt x="5400" y="1200"/>
                </a:lnTo>
                <a:cubicBezTo>
                  <a:pt x="5129" y="1200"/>
                  <a:pt x="4909" y="1469"/>
                  <a:pt x="4909" y="1800"/>
                </a:cubicBezTo>
                <a:cubicBezTo>
                  <a:pt x="4909" y="2132"/>
                  <a:pt x="5129" y="2400"/>
                  <a:pt x="5400" y="2400"/>
                </a:cubicBezTo>
                <a:moveTo>
                  <a:pt x="1473" y="18000"/>
                </a:moveTo>
                <a:cubicBezTo>
                  <a:pt x="659" y="18000"/>
                  <a:pt x="0" y="18806"/>
                  <a:pt x="0" y="19800"/>
                </a:cubicBezTo>
                <a:cubicBezTo>
                  <a:pt x="0" y="20794"/>
                  <a:pt x="659" y="21600"/>
                  <a:pt x="1473" y="21600"/>
                </a:cubicBezTo>
                <a:cubicBezTo>
                  <a:pt x="2286" y="21600"/>
                  <a:pt x="2945" y="20794"/>
                  <a:pt x="2945" y="19800"/>
                </a:cubicBezTo>
                <a:cubicBezTo>
                  <a:pt x="2945" y="18806"/>
                  <a:pt x="2286" y="18000"/>
                  <a:pt x="1473" y="18000"/>
                </a:cubicBezTo>
                <a:moveTo>
                  <a:pt x="1473" y="6000"/>
                </a:moveTo>
                <a:cubicBezTo>
                  <a:pt x="659" y="6000"/>
                  <a:pt x="0" y="6807"/>
                  <a:pt x="0" y="7800"/>
                </a:cubicBezTo>
                <a:cubicBezTo>
                  <a:pt x="0" y="8794"/>
                  <a:pt x="659" y="9600"/>
                  <a:pt x="1473" y="9600"/>
                </a:cubicBezTo>
                <a:cubicBezTo>
                  <a:pt x="2286" y="9600"/>
                  <a:pt x="2945" y="8794"/>
                  <a:pt x="2945" y="7800"/>
                </a:cubicBezTo>
                <a:cubicBezTo>
                  <a:pt x="2945" y="6807"/>
                  <a:pt x="2286" y="6000"/>
                  <a:pt x="1473" y="6000"/>
                </a:cubicBezTo>
                <a:moveTo>
                  <a:pt x="1473" y="12000"/>
                </a:moveTo>
                <a:cubicBezTo>
                  <a:pt x="659" y="12000"/>
                  <a:pt x="0" y="12807"/>
                  <a:pt x="0" y="13800"/>
                </a:cubicBezTo>
                <a:cubicBezTo>
                  <a:pt x="0" y="14794"/>
                  <a:pt x="659" y="15600"/>
                  <a:pt x="1473" y="15600"/>
                </a:cubicBezTo>
                <a:cubicBezTo>
                  <a:pt x="2286" y="15600"/>
                  <a:pt x="2945" y="14794"/>
                  <a:pt x="2945" y="13800"/>
                </a:cubicBezTo>
                <a:cubicBezTo>
                  <a:pt x="2945" y="12807"/>
                  <a:pt x="2286" y="12000"/>
                  <a:pt x="1473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4" name="Shape 2623">
            <a:extLst>
              <a:ext uri="{FF2B5EF4-FFF2-40B4-BE49-F238E27FC236}">
                <a16:creationId xmlns:a16="http://schemas.microsoft.com/office/drawing/2014/main" id="{C81409B5-86B5-423B-8552-5A5A5F977D26}"/>
              </a:ext>
            </a:extLst>
          </p:cNvPr>
          <p:cNvSpPr>
            <a:spLocks noChangeAspect="1"/>
          </p:cNvSpPr>
          <p:nvPr/>
        </p:nvSpPr>
        <p:spPr>
          <a:xfrm>
            <a:off x="6669168" y="637784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6" name="Shape 2527">
            <a:extLst>
              <a:ext uri="{FF2B5EF4-FFF2-40B4-BE49-F238E27FC236}">
                <a16:creationId xmlns:a16="http://schemas.microsoft.com/office/drawing/2014/main" id="{3FE394CA-7253-4E8B-AB71-0288F1A13A1B}"/>
              </a:ext>
            </a:extLst>
          </p:cNvPr>
          <p:cNvSpPr>
            <a:spLocks noChangeAspect="1"/>
          </p:cNvSpPr>
          <p:nvPr/>
        </p:nvSpPr>
        <p:spPr>
          <a:xfrm>
            <a:off x="14712999" y="586900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7" name="Shape 2546">
            <a:extLst>
              <a:ext uri="{FF2B5EF4-FFF2-40B4-BE49-F238E27FC236}">
                <a16:creationId xmlns:a16="http://schemas.microsoft.com/office/drawing/2014/main" id="{CC3F1F6C-D511-4F13-8346-12AD70B223FB}"/>
              </a:ext>
            </a:extLst>
          </p:cNvPr>
          <p:cNvSpPr>
            <a:spLocks noChangeAspect="1"/>
          </p:cNvSpPr>
          <p:nvPr/>
        </p:nvSpPr>
        <p:spPr>
          <a:xfrm>
            <a:off x="15951355" y="7074611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8" name="Shape 2568">
            <a:extLst>
              <a:ext uri="{FF2B5EF4-FFF2-40B4-BE49-F238E27FC236}">
                <a16:creationId xmlns:a16="http://schemas.microsoft.com/office/drawing/2014/main" id="{B7E5F8AC-8A2E-4A38-8A0E-B6C07D549C6B}"/>
              </a:ext>
            </a:extLst>
          </p:cNvPr>
          <p:cNvSpPr>
            <a:spLocks noChangeAspect="1"/>
          </p:cNvSpPr>
          <p:nvPr/>
        </p:nvSpPr>
        <p:spPr>
          <a:xfrm>
            <a:off x="14721631" y="10621210"/>
            <a:ext cx="558655" cy="558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3927"/>
                </a:moveTo>
                <a:cubicBezTo>
                  <a:pt x="7990" y="3927"/>
                  <a:pt x="8113" y="3872"/>
                  <a:pt x="8202" y="3784"/>
                </a:cubicBezTo>
                <a:lnTo>
                  <a:pt x="10309" y="1676"/>
                </a:lnTo>
                <a:lnTo>
                  <a:pt x="10309" y="15218"/>
                </a:lnTo>
                <a:lnTo>
                  <a:pt x="10309" y="15218"/>
                </a:lnTo>
                <a:cubicBezTo>
                  <a:pt x="10309" y="15489"/>
                  <a:pt x="10529" y="15709"/>
                  <a:pt x="10800" y="15709"/>
                </a:cubicBezTo>
                <a:cubicBezTo>
                  <a:pt x="11071" y="15709"/>
                  <a:pt x="11291" y="15489"/>
                  <a:pt x="11291" y="15218"/>
                </a:cubicBezTo>
                <a:lnTo>
                  <a:pt x="11291" y="1676"/>
                </a:lnTo>
                <a:lnTo>
                  <a:pt x="13398" y="3784"/>
                </a:lnTo>
                <a:cubicBezTo>
                  <a:pt x="13487" y="3872"/>
                  <a:pt x="13610" y="3927"/>
                  <a:pt x="13745" y="3927"/>
                </a:cubicBezTo>
                <a:cubicBezTo>
                  <a:pt x="14016" y="3927"/>
                  <a:pt x="14236" y="3708"/>
                  <a:pt x="14236" y="3436"/>
                </a:cubicBezTo>
                <a:cubicBezTo>
                  <a:pt x="14236" y="3301"/>
                  <a:pt x="14181" y="3178"/>
                  <a:pt x="14093" y="3089"/>
                </a:cubicBez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7507" y="3089"/>
                </a:lnTo>
                <a:cubicBezTo>
                  <a:pt x="7419" y="3178"/>
                  <a:pt x="7364" y="3301"/>
                  <a:pt x="7364" y="3436"/>
                </a:cubicBezTo>
                <a:cubicBezTo>
                  <a:pt x="7364" y="3708"/>
                  <a:pt x="7584" y="3927"/>
                  <a:pt x="7855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9" name="Shape 2609">
            <a:extLst>
              <a:ext uri="{FF2B5EF4-FFF2-40B4-BE49-F238E27FC236}">
                <a16:creationId xmlns:a16="http://schemas.microsoft.com/office/drawing/2014/main" id="{287C57CA-178A-4D67-B331-6D5A7EB56C16}"/>
              </a:ext>
            </a:extLst>
          </p:cNvPr>
          <p:cNvSpPr>
            <a:spLocks noChangeAspect="1"/>
          </p:cNvSpPr>
          <p:nvPr/>
        </p:nvSpPr>
        <p:spPr>
          <a:xfrm>
            <a:off x="15951355" y="9467550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3200"/>
                </a:moveTo>
                <a:lnTo>
                  <a:pt x="5400" y="13200"/>
                </a:lnTo>
                <a:cubicBezTo>
                  <a:pt x="5129" y="13200"/>
                  <a:pt x="4909" y="13469"/>
                  <a:pt x="4909" y="13800"/>
                </a:cubicBezTo>
                <a:cubicBezTo>
                  <a:pt x="4909" y="14132"/>
                  <a:pt x="5129" y="14400"/>
                  <a:pt x="5400" y="14400"/>
                </a:cubicBezTo>
                <a:lnTo>
                  <a:pt x="21109" y="14400"/>
                </a:lnTo>
                <a:cubicBezTo>
                  <a:pt x="21380" y="14400"/>
                  <a:pt x="21600" y="14132"/>
                  <a:pt x="21600" y="13800"/>
                </a:cubicBezTo>
                <a:cubicBezTo>
                  <a:pt x="21600" y="13469"/>
                  <a:pt x="21380" y="13200"/>
                  <a:pt x="21109" y="13200"/>
                </a:cubicBezTo>
                <a:moveTo>
                  <a:pt x="21109" y="7200"/>
                </a:move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1"/>
                  <a:pt x="5400" y="8401"/>
                </a:cubicBezTo>
                <a:lnTo>
                  <a:pt x="21109" y="8401"/>
                </a:lnTo>
                <a:cubicBezTo>
                  <a:pt x="21380" y="8401"/>
                  <a:pt x="21600" y="8132"/>
                  <a:pt x="21600" y="7800"/>
                </a:cubicBezTo>
                <a:cubicBezTo>
                  <a:pt x="21600" y="7469"/>
                  <a:pt x="21380" y="7200"/>
                  <a:pt x="21109" y="7200"/>
                </a:cubicBezTo>
                <a:moveTo>
                  <a:pt x="1473" y="0"/>
                </a:moveTo>
                <a:cubicBezTo>
                  <a:pt x="659" y="0"/>
                  <a:pt x="0" y="807"/>
                  <a:pt x="0" y="1800"/>
                </a:cubicBezTo>
                <a:cubicBezTo>
                  <a:pt x="0" y="2794"/>
                  <a:pt x="659" y="3600"/>
                  <a:pt x="1473" y="3600"/>
                </a:cubicBezTo>
                <a:cubicBezTo>
                  <a:pt x="2286" y="3600"/>
                  <a:pt x="2945" y="2794"/>
                  <a:pt x="2945" y="1800"/>
                </a:cubicBezTo>
                <a:cubicBezTo>
                  <a:pt x="2945" y="807"/>
                  <a:pt x="2286" y="0"/>
                  <a:pt x="1473" y="0"/>
                </a:cubicBezTo>
                <a:moveTo>
                  <a:pt x="21109" y="19200"/>
                </a:moveTo>
                <a:lnTo>
                  <a:pt x="5400" y="19200"/>
                </a:lnTo>
                <a:cubicBezTo>
                  <a:pt x="5129" y="19200"/>
                  <a:pt x="4909" y="19469"/>
                  <a:pt x="4909" y="19800"/>
                </a:cubicBezTo>
                <a:cubicBezTo>
                  <a:pt x="4909" y="20132"/>
                  <a:pt x="5129" y="20400"/>
                  <a:pt x="5400" y="20400"/>
                </a:cubicBezTo>
                <a:lnTo>
                  <a:pt x="21109" y="20400"/>
                </a:lnTo>
                <a:cubicBezTo>
                  <a:pt x="21380" y="20400"/>
                  <a:pt x="21600" y="20132"/>
                  <a:pt x="21600" y="19800"/>
                </a:cubicBezTo>
                <a:cubicBezTo>
                  <a:pt x="21600" y="19469"/>
                  <a:pt x="21380" y="19200"/>
                  <a:pt x="21109" y="19200"/>
                </a:cubicBezTo>
                <a:moveTo>
                  <a:pt x="5400" y="2400"/>
                </a:moveTo>
                <a:lnTo>
                  <a:pt x="21109" y="2400"/>
                </a:lnTo>
                <a:cubicBezTo>
                  <a:pt x="21380" y="2400"/>
                  <a:pt x="21600" y="2132"/>
                  <a:pt x="21600" y="1800"/>
                </a:cubicBezTo>
                <a:cubicBezTo>
                  <a:pt x="21600" y="1469"/>
                  <a:pt x="21380" y="1200"/>
                  <a:pt x="21109" y="1200"/>
                </a:cubicBezTo>
                <a:lnTo>
                  <a:pt x="5400" y="1200"/>
                </a:lnTo>
                <a:cubicBezTo>
                  <a:pt x="5129" y="1200"/>
                  <a:pt x="4909" y="1469"/>
                  <a:pt x="4909" y="1800"/>
                </a:cubicBezTo>
                <a:cubicBezTo>
                  <a:pt x="4909" y="2132"/>
                  <a:pt x="5129" y="2400"/>
                  <a:pt x="5400" y="2400"/>
                </a:cubicBezTo>
                <a:moveTo>
                  <a:pt x="1473" y="18000"/>
                </a:moveTo>
                <a:cubicBezTo>
                  <a:pt x="659" y="18000"/>
                  <a:pt x="0" y="18806"/>
                  <a:pt x="0" y="19800"/>
                </a:cubicBezTo>
                <a:cubicBezTo>
                  <a:pt x="0" y="20794"/>
                  <a:pt x="659" y="21600"/>
                  <a:pt x="1473" y="21600"/>
                </a:cubicBezTo>
                <a:cubicBezTo>
                  <a:pt x="2286" y="21600"/>
                  <a:pt x="2945" y="20794"/>
                  <a:pt x="2945" y="19800"/>
                </a:cubicBezTo>
                <a:cubicBezTo>
                  <a:pt x="2945" y="18806"/>
                  <a:pt x="2286" y="18000"/>
                  <a:pt x="1473" y="18000"/>
                </a:cubicBezTo>
                <a:moveTo>
                  <a:pt x="1473" y="6000"/>
                </a:moveTo>
                <a:cubicBezTo>
                  <a:pt x="659" y="6000"/>
                  <a:pt x="0" y="6807"/>
                  <a:pt x="0" y="7800"/>
                </a:cubicBezTo>
                <a:cubicBezTo>
                  <a:pt x="0" y="8794"/>
                  <a:pt x="659" y="9600"/>
                  <a:pt x="1473" y="9600"/>
                </a:cubicBezTo>
                <a:cubicBezTo>
                  <a:pt x="2286" y="9600"/>
                  <a:pt x="2945" y="8794"/>
                  <a:pt x="2945" y="7800"/>
                </a:cubicBezTo>
                <a:cubicBezTo>
                  <a:pt x="2945" y="6807"/>
                  <a:pt x="2286" y="6000"/>
                  <a:pt x="1473" y="6000"/>
                </a:cubicBezTo>
                <a:moveTo>
                  <a:pt x="1473" y="12000"/>
                </a:moveTo>
                <a:cubicBezTo>
                  <a:pt x="659" y="12000"/>
                  <a:pt x="0" y="12807"/>
                  <a:pt x="0" y="13800"/>
                </a:cubicBezTo>
                <a:cubicBezTo>
                  <a:pt x="0" y="14794"/>
                  <a:pt x="659" y="15600"/>
                  <a:pt x="1473" y="15600"/>
                </a:cubicBezTo>
                <a:cubicBezTo>
                  <a:pt x="2286" y="15600"/>
                  <a:pt x="2945" y="14794"/>
                  <a:pt x="2945" y="13800"/>
                </a:cubicBezTo>
                <a:cubicBezTo>
                  <a:pt x="2945" y="12807"/>
                  <a:pt x="2286" y="12000"/>
                  <a:pt x="1473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0" name="Shape 2623">
            <a:extLst>
              <a:ext uri="{FF2B5EF4-FFF2-40B4-BE49-F238E27FC236}">
                <a16:creationId xmlns:a16="http://schemas.microsoft.com/office/drawing/2014/main" id="{D8E5CD5A-5B4D-435E-A9D1-B2FF1D69C078}"/>
              </a:ext>
            </a:extLst>
          </p:cNvPr>
          <p:cNvSpPr>
            <a:spLocks noChangeAspect="1"/>
          </p:cNvSpPr>
          <p:nvPr/>
        </p:nvSpPr>
        <p:spPr>
          <a:xfrm>
            <a:off x="17149829" y="822427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603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3B40A35E-F142-47FD-AAB0-EFE852057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2566144"/>
            <a:ext cx="4381580" cy="8759836"/>
          </a:xfrm>
          <a:custGeom>
            <a:avLst/>
            <a:gdLst>
              <a:gd name="T0" fmla="*/ 0 w 5812"/>
              <a:gd name="T1" fmla="*/ 11620 h 11621"/>
              <a:gd name="T2" fmla="*/ 1496 w 5812"/>
              <a:gd name="T3" fmla="*/ 11425 h 11621"/>
              <a:gd name="T4" fmla="*/ 2892 w 5812"/>
              <a:gd name="T5" fmla="*/ 10851 h 11621"/>
              <a:gd name="T6" fmla="*/ 4092 w 5812"/>
              <a:gd name="T7" fmla="*/ 9935 h 11621"/>
              <a:gd name="T8" fmla="*/ 5018 w 5812"/>
              <a:gd name="T9" fmla="*/ 8741 h 11621"/>
              <a:gd name="T10" fmla="*/ 5605 w 5812"/>
              <a:gd name="T11" fmla="*/ 7345 h 11621"/>
              <a:gd name="T12" fmla="*/ 5810 w 5812"/>
              <a:gd name="T13" fmla="*/ 5844 h 11621"/>
              <a:gd name="T14" fmla="*/ 5811 w 5812"/>
              <a:gd name="T15" fmla="*/ 5811 h 11621"/>
              <a:gd name="T16" fmla="*/ 5621 w 5812"/>
              <a:gd name="T17" fmla="*/ 4337 h 11621"/>
              <a:gd name="T18" fmla="*/ 5047 w 5812"/>
              <a:gd name="T19" fmla="*/ 2930 h 11621"/>
              <a:gd name="T20" fmla="*/ 4125 w 5812"/>
              <a:gd name="T21" fmla="*/ 1719 h 11621"/>
              <a:gd name="T22" fmla="*/ 2920 w 5812"/>
              <a:gd name="T23" fmla="*/ 786 h 11621"/>
              <a:gd name="T24" fmla="*/ 1513 w 5812"/>
              <a:gd name="T25" fmla="*/ 199 h 11621"/>
              <a:gd name="T26" fmla="*/ 0 w 5812"/>
              <a:gd name="T27" fmla="*/ 0 h 11621"/>
              <a:gd name="T28" fmla="*/ 0 w 5812"/>
              <a:gd name="T29" fmla="*/ 11620 h 116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812" h="11621">
                <a:moveTo>
                  <a:pt x="0" y="11620"/>
                </a:moveTo>
                <a:cubicBezTo>
                  <a:pt x="518" y="11620"/>
                  <a:pt x="1019" y="11552"/>
                  <a:pt x="1496" y="11425"/>
                </a:cubicBezTo>
                <a:cubicBezTo>
                  <a:pt x="1990" y="11294"/>
                  <a:pt x="2459" y="11100"/>
                  <a:pt x="2892" y="10851"/>
                </a:cubicBezTo>
                <a:cubicBezTo>
                  <a:pt x="3331" y="10598"/>
                  <a:pt x="3735" y="10289"/>
                  <a:pt x="4092" y="9935"/>
                </a:cubicBezTo>
                <a:cubicBezTo>
                  <a:pt x="4450" y="9580"/>
                  <a:pt x="4762" y="9179"/>
                  <a:pt x="5018" y="8741"/>
                </a:cubicBezTo>
                <a:cubicBezTo>
                  <a:pt x="5271" y="8308"/>
                  <a:pt x="5470" y="7840"/>
                  <a:pt x="5605" y="7345"/>
                </a:cubicBezTo>
                <a:cubicBezTo>
                  <a:pt x="5736" y="6867"/>
                  <a:pt x="5807" y="6363"/>
                  <a:pt x="5810" y="5844"/>
                </a:cubicBezTo>
                <a:cubicBezTo>
                  <a:pt x="5810" y="5832"/>
                  <a:pt x="5811" y="5822"/>
                  <a:pt x="5811" y="5811"/>
                </a:cubicBezTo>
                <a:cubicBezTo>
                  <a:pt x="5811" y="5301"/>
                  <a:pt x="5745" y="4808"/>
                  <a:pt x="5621" y="4337"/>
                </a:cubicBezTo>
                <a:cubicBezTo>
                  <a:pt x="5492" y="3839"/>
                  <a:pt x="5297" y="3367"/>
                  <a:pt x="5047" y="2930"/>
                </a:cubicBezTo>
                <a:cubicBezTo>
                  <a:pt x="4793" y="2486"/>
                  <a:pt x="4483" y="2079"/>
                  <a:pt x="4125" y="1719"/>
                </a:cubicBezTo>
                <a:cubicBezTo>
                  <a:pt x="3767" y="1358"/>
                  <a:pt x="3362" y="1044"/>
                  <a:pt x="2920" y="786"/>
                </a:cubicBezTo>
                <a:cubicBezTo>
                  <a:pt x="2483" y="532"/>
                  <a:pt x="2011" y="334"/>
                  <a:pt x="1513" y="199"/>
                </a:cubicBezTo>
                <a:cubicBezTo>
                  <a:pt x="1030" y="70"/>
                  <a:pt x="524" y="0"/>
                  <a:pt x="0" y="0"/>
                </a:cubicBezTo>
                <a:lnTo>
                  <a:pt x="0" y="11620"/>
                </a:lnTo>
              </a:path>
            </a:pathLst>
          </a:custGeom>
          <a:solidFill>
            <a:srgbClr val="EFEFE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DB06D1D3-65A1-46F4-A88D-ABA190742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2549" y="9015510"/>
            <a:ext cx="5751239" cy="2024571"/>
          </a:xfrm>
          <a:custGeom>
            <a:avLst/>
            <a:gdLst>
              <a:gd name="T0" fmla="*/ 812 w 7630"/>
              <a:gd name="T1" fmla="*/ 2686 h 2687"/>
              <a:gd name="T2" fmla="*/ 6285 w 7630"/>
              <a:gd name="T3" fmla="*/ 2686 h 2687"/>
              <a:gd name="T4" fmla="*/ 7629 w 7630"/>
              <a:gd name="T5" fmla="*/ 1343 h 2687"/>
              <a:gd name="T6" fmla="*/ 6285 w 7630"/>
              <a:gd name="T7" fmla="*/ 0 h 2687"/>
              <a:gd name="T8" fmla="*/ 812 w 7630"/>
              <a:gd name="T9" fmla="*/ 0 h 2687"/>
              <a:gd name="T10" fmla="*/ 0 w 7630"/>
              <a:gd name="T11" fmla="*/ 1349 h 2687"/>
              <a:gd name="T12" fmla="*/ 812 w 7630"/>
              <a:gd name="T13" fmla="*/ 2686 h 2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630" h="2687">
                <a:moveTo>
                  <a:pt x="812" y="2686"/>
                </a:moveTo>
                <a:lnTo>
                  <a:pt x="6285" y="2686"/>
                </a:lnTo>
                <a:cubicBezTo>
                  <a:pt x="7027" y="2686"/>
                  <a:pt x="7629" y="2085"/>
                  <a:pt x="7629" y="1343"/>
                </a:cubicBezTo>
                <a:cubicBezTo>
                  <a:pt x="7629" y="601"/>
                  <a:pt x="7027" y="0"/>
                  <a:pt x="6285" y="0"/>
                </a:cubicBezTo>
                <a:lnTo>
                  <a:pt x="812" y="0"/>
                </a:lnTo>
                <a:lnTo>
                  <a:pt x="0" y="1349"/>
                </a:lnTo>
                <a:lnTo>
                  <a:pt x="812" y="268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904ED6E5-F4F1-40A0-944D-D728C19B4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0164" y="9793423"/>
            <a:ext cx="4817078" cy="355713"/>
          </a:xfrm>
          <a:custGeom>
            <a:avLst/>
            <a:gdLst>
              <a:gd name="T0" fmla="*/ 6152 w 6388"/>
              <a:gd name="T1" fmla="*/ 0 h 470"/>
              <a:gd name="T2" fmla="*/ 234 w 6388"/>
              <a:gd name="T3" fmla="*/ 0 h 470"/>
              <a:gd name="T4" fmla="*/ 0 w 6388"/>
              <a:gd name="T5" fmla="*/ 235 h 470"/>
              <a:gd name="T6" fmla="*/ 234 w 6388"/>
              <a:gd name="T7" fmla="*/ 469 h 470"/>
              <a:gd name="T8" fmla="*/ 6152 w 6388"/>
              <a:gd name="T9" fmla="*/ 469 h 470"/>
              <a:gd name="T10" fmla="*/ 6387 w 6388"/>
              <a:gd name="T11" fmla="*/ 235 h 470"/>
              <a:gd name="T12" fmla="*/ 6152 w 6388"/>
              <a:gd name="T13" fmla="*/ 0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388" h="470">
                <a:moveTo>
                  <a:pt x="6152" y="0"/>
                </a:moveTo>
                <a:lnTo>
                  <a:pt x="234" y="0"/>
                </a:lnTo>
                <a:cubicBezTo>
                  <a:pt x="105" y="0"/>
                  <a:pt x="0" y="106"/>
                  <a:pt x="0" y="235"/>
                </a:cubicBezTo>
                <a:cubicBezTo>
                  <a:pt x="0" y="363"/>
                  <a:pt x="105" y="469"/>
                  <a:pt x="234" y="469"/>
                </a:cubicBezTo>
                <a:lnTo>
                  <a:pt x="6152" y="469"/>
                </a:lnTo>
                <a:cubicBezTo>
                  <a:pt x="6281" y="469"/>
                  <a:pt x="6387" y="363"/>
                  <a:pt x="6387" y="235"/>
                </a:cubicBezTo>
                <a:cubicBezTo>
                  <a:pt x="6387" y="106"/>
                  <a:pt x="6281" y="0"/>
                  <a:pt x="6152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8E678D09-3BB7-4AC9-920F-BF9FFEFA2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2549" y="2832097"/>
            <a:ext cx="5751239" cy="2027894"/>
          </a:xfrm>
          <a:custGeom>
            <a:avLst/>
            <a:gdLst>
              <a:gd name="T0" fmla="*/ 812 w 7630"/>
              <a:gd name="T1" fmla="*/ 2687 h 2688"/>
              <a:gd name="T2" fmla="*/ 6285 w 7630"/>
              <a:gd name="T3" fmla="*/ 2687 h 2688"/>
              <a:gd name="T4" fmla="*/ 7629 w 7630"/>
              <a:gd name="T5" fmla="*/ 1344 h 2688"/>
              <a:gd name="T6" fmla="*/ 6285 w 7630"/>
              <a:gd name="T7" fmla="*/ 0 h 2688"/>
              <a:gd name="T8" fmla="*/ 812 w 7630"/>
              <a:gd name="T9" fmla="*/ 0 h 2688"/>
              <a:gd name="T10" fmla="*/ 0 w 7630"/>
              <a:gd name="T11" fmla="*/ 1350 h 2688"/>
              <a:gd name="T12" fmla="*/ 812 w 7630"/>
              <a:gd name="T13" fmla="*/ 2687 h 2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630" h="2688">
                <a:moveTo>
                  <a:pt x="812" y="2687"/>
                </a:moveTo>
                <a:lnTo>
                  <a:pt x="6285" y="2687"/>
                </a:lnTo>
                <a:cubicBezTo>
                  <a:pt x="7027" y="2687"/>
                  <a:pt x="7629" y="2086"/>
                  <a:pt x="7629" y="1344"/>
                </a:cubicBezTo>
                <a:cubicBezTo>
                  <a:pt x="7629" y="601"/>
                  <a:pt x="7027" y="0"/>
                  <a:pt x="6285" y="0"/>
                </a:cubicBezTo>
                <a:lnTo>
                  <a:pt x="812" y="0"/>
                </a:lnTo>
                <a:lnTo>
                  <a:pt x="0" y="1350"/>
                </a:lnTo>
                <a:lnTo>
                  <a:pt x="812" y="268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A5AFB01-3515-4E9C-82EB-1100FB94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0164" y="3659878"/>
            <a:ext cx="4817078" cy="355711"/>
          </a:xfrm>
          <a:custGeom>
            <a:avLst/>
            <a:gdLst>
              <a:gd name="T0" fmla="*/ 6152 w 6388"/>
              <a:gd name="T1" fmla="*/ 0 h 471"/>
              <a:gd name="T2" fmla="*/ 234 w 6388"/>
              <a:gd name="T3" fmla="*/ 0 h 471"/>
              <a:gd name="T4" fmla="*/ 0 w 6388"/>
              <a:gd name="T5" fmla="*/ 235 h 471"/>
              <a:gd name="T6" fmla="*/ 234 w 6388"/>
              <a:gd name="T7" fmla="*/ 470 h 471"/>
              <a:gd name="T8" fmla="*/ 6152 w 6388"/>
              <a:gd name="T9" fmla="*/ 470 h 471"/>
              <a:gd name="T10" fmla="*/ 6387 w 6388"/>
              <a:gd name="T11" fmla="*/ 235 h 471"/>
              <a:gd name="T12" fmla="*/ 6152 w 6388"/>
              <a:gd name="T13" fmla="*/ 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388" h="471">
                <a:moveTo>
                  <a:pt x="6152" y="0"/>
                </a:moveTo>
                <a:lnTo>
                  <a:pt x="234" y="0"/>
                </a:lnTo>
                <a:cubicBezTo>
                  <a:pt x="105" y="0"/>
                  <a:pt x="0" y="106"/>
                  <a:pt x="0" y="235"/>
                </a:cubicBezTo>
                <a:cubicBezTo>
                  <a:pt x="0" y="364"/>
                  <a:pt x="105" y="470"/>
                  <a:pt x="234" y="470"/>
                </a:cubicBezTo>
                <a:lnTo>
                  <a:pt x="6152" y="470"/>
                </a:lnTo>
                <a:cubicBezTo>
                  <a:pt x="6281" y="470"/>
                  <a:pt x="6387" y="364"/>
                  <a:pt x="6387" y="235"/>
                </a:cubicBezTo>
                <a:cubicBezTo>
                  <a:pt x="6387" y="106"/>
                  <a:pt x="6281" y="0"/>
                  <a:pt x="6152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DB8A0944-2A36-472F-BF98-AA12EFA56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2549" y="5830720"/>
            <a:ext cx="5751239" cy="2024571"/>
          </a:xfrm>
          <a:custGeom>
            <a:avLst/>
            <a:gdLst>
              <a:gd name="T0" fmla="*/ 812 w 7630"/>
              <a:gd name="T1" fmla="*/ 2686 h 2687"/>
              <a:gd name="T2" fmla="*/ 6285 w 7630"/>
              <a:gd name="T3" fmla="*/ 2686 h 2687"/>
              <a:gd name="T4" fmla="*/ 7629 w 7630"/>
              <a:gd name="T5" fmla="*/ 1343 h 2687"/>
              <a:gd name="T6" fmla="*/ 6285 w 7630"/>
              <a:gd name="T7" fmla="*/ 0 h 2687"/>
              <a:gd name="T8" fmla="*/ 812 w 7630"/>
              <a:gd name="T9" fmla="*/ 0 h 2687"/>
              <a:gd name="T10" fmla="*/ 0 w 7630"/>
              <a:gd name="T11" fmla="*/ 1349 h 2687"/>
              <a:gd name="T12" fmla="*/ 812 w 7630"/>
              <a:gd name="T13" fmla="*/ 2686 h 2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630" h="2687">
                <a:moveTo>
                  <a:pt x="812" y="2686"/>
                </a:moveTo>
                <a:lnTo>
                  <a:pt x="6285" y="2686"/>
                </a:lnTo>
                <a:cubicBezTo>
                  <a:pt x="7027" y="2686"/>
                  <a:pt x="7629" y="2085"/>
                  <a:pt x="7629" y="1343"/>
                </a:cubicBezTo>
                <a:cubicBezTo>
                  <a:pt x="7629" y="601"/>
                  <a:pt x="7027" y="0"/>
                  <a:pt x="6285" y="0"/>
                </a:cubicBezTo>
                <a:lnTo>
                  <a:pt x="812" y="0"/>
                </a:lnTo>
                <a:lnTo>
                  <a:pt x="0" y="1349"/>
                </a:lnTo>
                <a:lnTo>
                  <a:pt x="812" y="268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585D29CA-2904-4CAD-A1E0-5DD24E3A5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0164" y="6678447"/>
            <a:ext cx="4817078" cy="352389"/>
          </a:xfrm>
          <a:custGeom>
            <a:avLst/>
            <a:gdLst>
              <a:gd name="T0" fmla="*/ 6152 w 6388"/>
              <a:gd name="T1" fmla="*/ 0 h 469"/>
              <a:gd name="T2" fmla="*/ 234 w 6388"/>
              <a:gd name="T3" fmla="*/ 0 h 469"/>
              <a:gd name="T4" fmla="*/ 0 w 6388"/>
              <a:gd name="T5" fmla="*/ 234 h 469"/>
              <a:gd name="T6" fmla="*/ 234 w 6388"/>
              <a:gd name="T7" fmla="*/ 468 h 469"/>
              <a:gd name="T8" fmla="*/ 6152 w 6388"/>
              <a:gd name="T9" fmla="*/ 468 h 469"/>
              <a:gd name="T10" fmla="*/ 6387 w 6388"/>
              <a:gd name="T11" fmla="*/ 234 h 469"/>
              <a:gd name="T12" fmla="*/ 6152 w 6388"/>
              <a:gd name="T13" fmla="*/ 0 h 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388" h="469">
                <a:moveTo>
                  <a:pt x="6152" y="0"/>
                </a:moveTo>
                <a:lnTo>
                  <a:pt x="234" y="0"/>
                </a:lnTo>
                <a:cubicBezTo>
                  <a:pt x="105" y="0"/>
                  <a:pt x="0" y="105"/>
                  <a:pt x="0" y="234"/>
                </a:cubicBezTo>
                <a:cubicBezTo>
                  <a:pt x="0" y="363"/>
                  <a:pt x="105" y="468"/>
                  <a:pt x="234" y="468"/>
                </a:cubicBezTo>
                <a:lnTo>
                  <a:pt x="6152" y="468"/>
                </a:lnTo>
                <a:cubicBezTo>
                  <a:pt x="6281" y="468"/>
                  <a:pt x="6387" y="363"/>
                  <a:pt x="6387" y="234"/>
                </a:cubicBezTo>
                <a:cubicBezTo>
                  <a:pt x="6387" y="105"/>
                  <a:pt x="6281" y="0"/>
                  <a:pt x="6152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461F05D3-AA04-4F20-BBAE-D070EF1EB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EEB2B49E-6114-46CC-9229-D4B82F4D8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D459782B-CF2B-4E2C-BB09-8C68E36AE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CDC0A80B-ED27-456C-B182-0CD85F208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5F23C6B8-0ED5-4E05-A10B-EC4DF2E34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F8A9C16C-D638-4C39-84F5-85678242D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D9EFAFDC-668E-439B-9E4B-82AC8E883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2D5EF57E-A824-46C4-956E-B67FFDE07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39715443-D433-44A1-8B9D-370BCCCE2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277A8723-C06D-465B-A95E-8BA2C18ED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CA3042B3-EA8C-4F29-93DD-C7E25B07C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14AA9EEC-4FEE-4170-B055-6EE2D4C2A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79F2C81C-1C6C-4994-8497-B0FCD0FA7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72CEC8F8-19B9-40F4-AA43-AD8CD2A88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32B7A0F4-8A69-4C12-A5C8-CE6FC0DE4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36DA2522-C183-4641-8D84-ED11C341F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4E2753EC-AF0D-476F-8CB3-D52C4C2D4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9654AB8F-62A7-457B-AA7E-D2A1705D9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90C41C9D-EC40-478E-B325-E6511EA8A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C49BEE23-6571-4AF1-895D-425724F41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28">
            <a:extLst>
              <a:ext uri="{FF2B5EF4-FFF2-40B4-BE49-F238E27FC236}">
                <a16:creationId xmlns:a16="http://schemas.microsoft.com/office/drawing/2014/main" id="{0AB9FFAF-958E-4536-8C7D-A0E755DCD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FD127A92-E011-4D61-AC33-4D17339889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F1785A32-8167-4CC2-B710-6DF78CD5A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31">
            <a:extLst>
              <a:ext uri="{FF2B5EF4-FFF2-40B4-BE49-F238E27FC236}">
                <a16:creationId xmlns:a16="http://schemas.microsoft.com/office/drawing/2014/main" id="{3466E1A3-A594-4A13-88A5-4053DA2BC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9D00ED6A-DCB0-4F62-A106-834BE0AA0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33">
            <a:extLst>
              <a:ext uri="{FF2B5EF4-FFF2-40B4-BE49-F238E27FC236}">
                <a16:creationId xmlns:a16="http://schemas.microsoft.com/office/drawing/2014/main" id="{CC20F5A5-149E-4C97-A631-B277B23B9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0B355336-3A73-49EC-94FC-48079C413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35">
            <a:extLst>
              <a:ext uri="{FF2B5EF4-FFF2-40B4-BE49-F238E27FC236}">
                <a16:creationId xmlns:a16="http://schemas.microsoft.com/office/drawing/2014/main" id="{7ECFA138-F106-4CCE-ADF1-736174D9D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261253" cy="3756590"/>
          </a:xfrm>
          <a:custGeom>
            <a:avLst/>
            <a:gdLst>
              <a:gd name="T0" fmla="*/ 0 w 4328"/>
              <a:gd name="T1" fmla="*/ 0 h 4984"/>
              <a:gd name="T2" fmla="*/ 0 w 4328"/>
              <a:gd name="T3" fmla="*/ 428 h 4984"/>
              <a:gd name="T4" fmla="*/ 0 w 4328"/>
              <a:gd name="T5" fmla="*/ 4983 h 4984"/>
              <a:gd name="T6" fmla="*/ 1290 w 4328"/>
              <a:gd name="T7" fmla="*/ 4815 h 4984"/>
              <a:gd name="T8" fmla="*/ 2494 w 4328"/>
              <a:gd name="T9" fmla="*/ 4319 h 4984"/>
              <a:gd name="T10" fmla="*/ 3529 w 4328"/>
              <a:gd name="T11" fmla="*/ 3529 h 4984"/>
              <a:gd name="T12" fmla="*/ 4327 w 4328"/>
              <a:gd name="T13" fmla="*/ 2499 h 4984"/>
              <a:gd name="T14" fmla="*/ 0 w 4328"/>
              <a:gd name="T15" fmla="*/ 0 h 49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328" h="4984">
                <a:moveTo>
                  <a:pt x="0" y="0"/>
                </a:moveTo>
                <a:lnTo>
                  <a:pt x="0" y="428"/>
                </a:lnTo>
                <a:lnTo>
                  <a:pt x="0" y="4983"/>
                </a:lnTo>
                <a:cubicBezTo>
                  <a:pt x="446" y="4983"/>
                  <a:pt x="879" y="4924"/>
                  <a:pt x="1290" y="4815"/>
                </a:cubicBezTo>
                <a:cubicBezTo>
                  <a:pt x="1716" y="4701"/>
                  <a:pt x="2120" y="4534"/>
                  <a:pt x="2494" y="4319"/>
                </a:cubicBezTo>
                <a:cubicBezTo>
                  <a:pt x="2873" y="4101"/>
                  <a:pt x="3221" y="3835"/>
                  <a:pt x="3529" y="3529"/>
                </a:cubicBezTo>
                <a:cubicBezTo>
                  <a:pt x="3838" y="3222"/>
                  <a:pt x="4107" y="2876"/>
                  <a:pt x="4327" y="2499"/>
                </a:cubicBez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36">
            <a:extLst>
              <a:ext uri="{FF2B5EF4-FFF2-40B4-BE49-F238E27FC236}">
                <a16:creationId xmlns:a16="http://schemas.microsoft.com/office/drawing/2014/main" id="{82FB67E0-D27B-43E3-8814-A6D66EB83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5072753"/>
            <a:ext cx="3779861" cy="3779861"/>
          </a:xfrm>
          <a:custGeom>
            <a:avLst/>
            <a:gdLst>
              <a:gd name="T0" fmla="*/ 4849 w 5012"/>
              <a:gd name="T1" fmla="*/ 1214 h 5013"/>
              <a:gd name="T2" fmla="*/ 4353 w 5012"/>
              <a:gd name="T3" fmla="*/ 0 h 5013"/>
              <a:gd name="T4" fmla="*/ 0 w 5012"/>
              <a:gd name="T5" fmla="*/ 2513 h 5013"/>
              <a:gd name="T6" fmla="*/ 4327 w 5012"/>
              <a:gd name="T7" fmla="*/ 5012 h 5013"/>
              <a:gd name="T8" fmla="*/ 4834 w 5012"/>
              <a:gd name="T9" fmla="*/ 3808 h 5013"/>
              <a:gd name="T10" fmla="*/ 5011 w 5012"/>
              <a:gd name="T11" fmla="*/ 2513 h 5013"/>
              <a:gd name="T12" fmla="*/ 5011 w 5012"/>
              <a:gd name="T13" fmla="*/ 2485 h 5013"/>
              <a:gd name="T14" fmla="*/ 4849 w 5012"/>
              <a:gd name="T15" fmla="*/ 1214 h 5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012" h="5013">
                <a:moveTo>
                  <a:pt x="4849" y="1214"/>
                </a:moveTo>
                <a:cubicBezTo>
                  <a:pt x="4736" y="784"/>
                  <a:pt x="4568" y="377"/>
                  <a:pt x="4353" y="0"/>
                </a:cubicBezTo>
                <a:lnTo>
                  <a:pt x="0" y="2513"/>
                </a:lnTo>
                <a:lnTo>
                  <a:pt x="4327" y="5012"/>
                </a:lnTo>
                <a:cubicBezTo>
                  <a:pt x="4546" y="4638"/>
                  <a:pt x="4718" y="4235"/>
                  <a:pt x="4834" y="3808"/>
                </a:cubicBezTo>
                <a:cubicBezTo>
                  <a:pt x="4947" y="3395"/>
                  <a:pt x="5008" y="2961"/>
                  <a:pt x="5011" y="2513"/>
                </a:cubicBezTo>
                <a:cubicBezTo>
                  <a:pt x="5011" y="2503"/>
                  <a:pt x="5011" y="2494"/>
                  <a:pt x="5011" y="2485"/>
                </a:cubicBezTo>
                <a:cubicBezTo>
                  <a:pt x="5011" y="2046"/>
                  <a:pt x="4954" y="1619"/>
                  <a:pt x="4849" y="121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37">
            <a:extLst>
              <a:ext uri="{FF2B5EF4-FFF2-40B4-BE49-F238E27FC236}">
                <a16:creationId xmlns:a16="http://schemas.microsoft.com/office/drawing/2014/main" id="{E31A83FF-098D-405A-ACE0-7C636C761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38">
            <a:extLst>
              <a:ext uri="{FF2B5EF4-FFF2-40B4-BE49-F238E27FC236}">
                <a16:creationId xmlns:a16="http://schemas.microsoft.com/office/drawing/2014/main" id="{0C5C0D9C-46D0-4EDF-9F80-2B6D5A88B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39">
            <a:extLst>
              <a:ext uri="{FF2B5EF4-FFF2-40B4-BE49-F238E27FC236}">
                <a16:creationId xmlns:a16="http://schemas.microsoft.com/office/drawing/2014/main" id="{8DC076CC-45D1-449C-A9CE-8E76EF8EF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967670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40">
            <a:extLst>
              <a:ext uri="{FF2B5EF4-FFF2-40B4-BE49-F238E27FC236}">
                <a16:creationId xmlns:a16="http://schemas.microsoft.com/office/drawing/2014/main" id="{903EE2B7-F6DF-4E18-A177-02125B399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3167865"/>
            <a:ext cx="3281199" cy="3799805"/>
          </a:xfrm>
          <a:custGeom>
            <a:avLst/>
            <a:gdLst>
              <a:gd name="T0" fmla="*/ 3558 w 4354"/>
              <a:gd name="T1" fmla="*/ 1482 h 5040"/>
              <a:gd name="T2" fmla="*/ 2518 w 4354"/>
              <a:gd name="T3" fmla="*/ 678 h 5040"/>
              <a:gd name="T4" fmla="*/ 1305 w 4354"/>
              <a:gd name="T5" fmla="*/ 172 h 5040"/>
              <a:gd name="T6" fmla="*/ 0 w 4354"/>
              <a:gd name="T7" fmla="*/ 0 h 5040"/>
              <a:gd name="T8" fmla="*/ 0 w 4354"/>
              <a:gd name="T9" fmla="*/ 5039 h 5040"/>
              <a:gd name="T10" fmla="*/ 4353 w 4354"/>
              <a:gd name="T11" fmla="*/ 2526 h 5040"/>
              <a:gd name="T12" fmla="*/ 3558 w 4354"/>
              <a:gd name="T13" fmla="*/ 1482 h 5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54" h="5040">
                <a:moveTo>
                  <a:pt x="3558" y="1482"/>
                </a:moveTo>
                <a:cubicBezTo>
                  <a:pt x="3249" y="1171"/>
                  <a:pt x="2899" y="900"/>
                  <a:pt x="2518" y="678"/>
                </a:cubicBezTo>
                <a:cubicBezTo>
                  <a:pt x="2142" y="459"/>
                  <a:pt x="1735" y="287"/>
                  <a:pt x="1305" y="172"/>
                </a:cubicBezTo>
                <a:cubicBezTo>
                  <a:pt x="888" y="59"/>
                  <a:pt x="451" y="0"/>
                  <a:pt x="0" y="0"/>
                </a:cubicBezTo>
                <a:lnTo>
                  <a:pt x="0" y="5039"/>
                </a:lnTo>
                <a:lnTo>
                  <a:pt x="4353" y="2526"/>
                </a:lnTo>
                <a:cubicBezTo>
                  <a:pt x="4134" y="2143"/>
                  <a:pt x="3866" y="1793"/>
                  <a:pt x="3558" y="148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orma libre: forma 88">
            <a:extLst>
              <a:ext uri="{FF2B5EF4-FFF2-40B4-BE49-F238E27FC236}">
                <a16:creationId xmlns:a16="http://schemas.microsoft.com/office/drawing/2014/main" id="{9C4D480B-32E0-457D-989A-6DFB8D300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153" y="4497631"/>
            <a:ext cx="2598939" cy="5042384"/>
          </a:xfrm>
          <a:custGeom>
            <a:avLst/>
            <a:gdLst>
              <a:gd name="connsiteX0" fmla="*/ 54508 w 1830991"/>
              <a:gd name="connsiteY0" fmla="*/ 0 h 3552434"/>
              <a:gd name="connsiteX1" fmla="*/ 1830991 w 1830991"/>
              <a:gd name="connsiteY1" fmla="*/ 1776217 h 3552434"/>
              <a:gd name="connsiteX2" fmla="*/ 54508 w 1830991"/>
              <a:gd name="connsiteY2" fmla="*/ 3552434 h 3552434"/>
              <a:gd name="connsiteX3" fmla="*/ 0 w 1830991"/>
              <a:gd name="connsiteY3" fmla="*/ 3549680 h 3552434"/>
              <a:gd name="connsiteX4" fmla="*/ 0 w 1830991"/>
              <a:gd name="connsiteY4" fmla="*/ 2753 h 3552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0991" h="3552434">
                <a:moveTo>
                  <a:pt x="54508" y="0"/>
                </a:moveTo>
                <a:cubicBezTo>
                  <a:pt x="1035717" y="0"/>
                  <a:pt x="1830991" y="795155"/>
                  <a:pt x="1830991" y="1776217"/>
                </a:cubicBezTo>
                <a:cubicBezTo>
                  <a:pt x="1830991" y="2756748"/>
                  <a:pt x="1035717" y="3552434"/>
                  <a:pt x="54508" y="3552434"/>
                </a:cubicBezTo>
                <a:lnTo>
                  <a:pt x="0" y="3549680"/>
                </a:lnTo>
                <a:lnTo>
                  <a:pt x="0" y="275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134" name="Freeform 1">
            <a:extLst>
              <a:ext uri="{FF2B5EF4-FFF2-40B4-BE49-F238E27FC236}">
                <a16:creationId xmlns:a16="http://schemas.microsoft.com/office/drawing/2014/main" id="{D630BC0C-3F1C-4B5B-8EDD-64DC54A30B3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475245" y="4075429"/>
            <a:ext cx="4381580" cy="8759836"/>
          </a:xfrm>
          <a:custGeom>
            <a:avLst/>
            <a:gdLst>
              <a:gd name="T0" fmla="*/ 0 w 5812"/>
              <a:gd name="T1" fmla="*/ 11620 h 11621"/>
              <a:gd name="T2" fmla="*/ 1496 w 5812"/>
              <a:gd name="T3" fmla="*/ 11425 h 11621"/>
              <a:gd name="T4" fmla="*/ 2892 w 5812"/>
              <a:gd name="T5" fmla="*/ 10851 h 11621"/>
              <a:gd name="T6" fmla="*/ 4092 w 5812"/>
              <a:gd name="T7" fmla="*/ 9935 h 11621"/>
              <a:gd name="T8" fmla="*/ 5018 w 5812"/>
              <a:gd name="T9" fmla="*/ 8741 h 11621"/>
              <a:gd name="T10" fmla="*/ 5605 w 5812"/>
              <a:gd name="T11" fmla="*/ 7345 h 11621"/>
              <a:gd name="T12" fmla="*/ 5810 w 5812"/>
              <a:gd name="T13" fmla="*/ 5844 h 11621"/>
              <a:gd name="T14" fmla="*/ 5811 w 5812"/>
              <a:gd name="T15" fmla="*/ 5811 h 11621"/>
              <a:gd name="T16" fmla="*/ 5621 w 5812"/>
              <a:gd name="T17" fmla="*/ 4337 h 11621"/>
              <a:gd name="T18" fmla="*/ 5047 w 5812"/>
              <a:gd name="T19" fmla="*/ 2930 h 11621"/>
              <a:gd name="T20" fmla="*/ 4125 w 5812"/>
              <a:gd name="T21" fmla="*/ 1719 h 11621"/>
              <a:gd name="T22" fmla="*/ 2920 w 5812"/>
              <a:gd name="T23" fmla="*/ 786 h 11621"/>
              <a:gd name="T24" fmla="*/ 1513 w 5812"/>
              <a:gd name="T25" fmla="*/ 199 h 11621"/>
              <a:gd name="T26" fmla="*/ 0 w 5812"/>
              <a:gd name="T27" fmla="*/ 0 h 11621"/>
              <a:gd name="T28" fmla="*/ 0 w 5812"/>
              <a:gd name="T29" fmla="*/ 11620 h 116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812" h="11621">
                <a:moveTo>
                  <a:pt x="0" y="11620"/>
                </a:moveTo>
                <a:cubicBezTo>
                  <a:pt x="518" y="11620"/>
                  <a:pt x="1019" y="11552"/>
                  <a:pt x="1496" y="11425"/>
                </a:cubicBezTo>
                <a:cubicBezTo>
                  <a:pt x="1990" y="11294"/>
                  <a:pt x="2459" y="11100"/>
                  <a:pt x="2892" y="10851"/>
                </a:cubicBezTo>
                <a:cubicBezTo>
                  <a:pt x="3331" y="10598"/>
                  <a:pt x="3735" y="10289"/>
                  <a:pt x="4092" y="9935"/>
                </a:cubicBezTo>
                <a:cubicBezTo>
                  <a:pt x="4450" y="9580"/>
                  <a:pt x="4762" y="9179"/>
                  <a:pt x="5018" y="8741"/>
                </a:cubicBezTo>
                <a:cubicBezTo>
                  <a:pt x="5271" y="8308"/>
                  <a:pt x="5470" y="7840"/>
                  <a:pt x="5605" y="7345"/>
                </a:cubicBezTo>
                <a:cubicBezTo>
                  <a:pt x="5736" y="6867"/>
                  <a:pt x="5807" y="6363"/>
                  <a:pt x="5810" y="5844"/>
                </a:cubicBezTo>
                <a:cubicBezTo>
                  <a:pt x="5810" y="5832"/>
                  <a:pt x="5811" y="5822"/>
                  <a:pt x="5811" y="5811"/>
                </a:cubicBezTo>
                <a:cubicBezTo>
                  <a:pt x="5811" y="5301"/>
                  <a:pt x="5745" y="4808"/>
                  <a:pt x="5621" y="4337"/>
                </a:cubicBezTo>
                <a:cubicBezTo>
                  <a:pt x="5492" y="3839"/>
                  <a:pt x="5297" y="3367"/>
                  <a:pt x="5047" y="2930"/>
                </a:cubicBezTo>
                <a:cubicBezTo>
                  <a:pt x="4793" y="2486"/>
                  <a:pt x="4483" y="2079"/>
                  <a:pt x="4125" y="1719"/>
                </a:cubicBezTo>
                <a:cubicBezTo>
                  <a:pt x="3767" y="1358"/>
                  <a:pt x="3362" y="1044"/>
                  <a:pt x="2920" y="786"/>
                </a:cubicBezTo>
                <a:cubicBezTo>
                  <a:pt x="2483" y="532"/>
                  <a:pt x="2011" y="334"/>
                  <a:pt x="1513" y="199"/>
                </a:cubicBezTo>
                <a:cubicBezTo>
                  <a:pt x="1030" y="70"/>
                  <a:pt x="524" y="0"/>
                  <a:pt x="0" y="0"/>
                </a:cubicBezTo>
                <a:lnTo>
                  <a:pt x="0" y="11620"/>
                </a:lnTo>
              </a:path>
            </a:pathLst>
          </a:custGeom>
          <a:solidFill>
            <a:srgbClr val="EFEFE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5" name="Freeform 2">
            <a:extLst>
              <a:ext uri="{FF2B5EF4-FFF2-40B4-BE49-F238E27FC236}">
                <a16:creationId xmlns:a16="http://schemas.microsoft.com/office/drawing/2014/main" id="{8FF89A78-CEEB-4807-9421-C9F11D5D05D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563863" y="10524795"/>
            <a:ext cx="5751239" cy="2024571"/>
          </a:xfrm>
          <a:custGeom>
            <a:avLst/>
            <a:gdLst>
              <a:gd name="T0" fmla="*/ 812 w 7630"/>
              <a:gd name="T1" fmla="*/ 2686 h 2687"/>
              <a:gd name="T2" fmla="*/ 6285 w 7630"/>
              <a:gd name="T3" fmla="*/ 2686 h 2687"/>
              <a:gd name="T4" fmla="*/ 7629 w 7630"/>
              <a:gd name="T5" fmla="*/ 1343 h 2687"/>
              <a:gd name="T6" fmla="*/ 6285 w 7630"/>
              <a:gd name="T7" fmla="*/ 0 h 2687"/>
              <a:gd name="T8" fmla="*/ 812 w 7630"/>
              <a:gd name="T9" fmla="*/ 0 h 2687"/>
              <a:gd name="T10" fmla="*/ 0 w 7630"/>
              <a:gd name="T11" fmla="*/ 1349 h 2687"/>
              <a:gd name="T12" fmla="*/ 812 w 7630"/>
              <a:gd name="T13" fmla="*/ 2686 h 2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630" h="2687">
                <a:moveTo>
                  <a:pt x="812" y="2686"/>
                </a:moveTo>
                <a:lnTo>
                  <a:pt x="6285" y="2686"/>
                </a:lnTo>
                <a:cubicBezTo>
                  <a:pt x="7027" y="2686"/>
                  <a:pt x="7629" y="2085"/>
                  <a:pt x="7629" y="1343"/>
                </a:cubicBezTo>
                <a:cubicBezTo>
                  <a:pt x="7629" y="601"/>
                  <a:pt x="7027" y="0"/>
                  <a:pt x="6285" y="0"/>
                </a:cubicBezTo>
                <a:lnTo>
                  <a:pt x="812" y="0"/>
                </a:lnTo>
                <a:lnTo>
                  <a:pt x="0" y="1349"/>
                </a:lnTo>
                <a:lnTo>
                  <a:pt x="812" y="2686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" name="Freeform 3">
            <a:extLst>
              <a:ext uri="{FF2B5EF4-FFF2-40B4-BE49-F238E27FC236}">
                <a16:creationId xmlns:a16="http://schemas.microsoft.com/office/drawing/2014/main" id="{2386F79E-1F47-4145-9605-B86839C598E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550408" y="11302708"/>
            <a:ext cx="4817078" cy="355713"/>
          </a:xfrm>
          <a:custGeom>
            <a:avLst/>
            <a:gdLst>
              <a:gd name="T0" fmla="*/ 6152 w 6388"/>
              <a:gd name="T1" fmla="*/ 0 h 470"/>
              <a:gd name="T2" fmla="*/ 234 w 6388"/>
              <a:gd name="T3" fmla="*/ 0 h 470"/>
              <a:gd name="T4" fmla="*/ 0 w 6388"/>
              <a:gd name="T5" fmla="*/ 235 h 470"/>
              <a:gd name="T6" fmla="*/ 234 w 6388"/>
              <a:gd name="T7" fmla="*/ 469 h 470"/>
              <a:gd name="T8" fmla="*/ 6152 w 6388"/>
              <a:gd name="T9" fmla="*/ 469 h 470"/>
              <a:gd name="T10" fmla="*/ 6387 w 6388"/>
              <a:gd name="T11" fmla="*/ 235 h 470"/>
              <a:gd name="T12" fmla="*/ 6152 w 6388"/>
              <a:gd name="T13" fmla="*/ 0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388" h="470">
                <a:moveTo>
                  <a:pt x="6152" y="0"/>
                </a:moveTo>
                <a:lnTo>
                  <a:pt x="234" y="0"/>
                </a:lnTo>
                <a:cubicBezTo>
                  <a:pt x="105" y="0"/>
                  <a:pt x="0" y="106"/>
                  <a:pt x="0" y="235"/>
                </a:cubicBezTo>
                <a:cubicBezTo>
                  <a:pt x="0" y="363"/>
                  <a:pt x="105" y="469"/>
                  <a:pt x="234" y="469"/>
                </a:cubicBezTo>
                <a:lnTo>
                  <a:pt x="6152" y="469"/>
                </a:lnTo>
                <a:cubicBezTo>
                  <a:pt x="6281" y="469"/>
                  <a:pt x="6387" y="363"/>
                  <a:pt x="6387" y="235"/>
                </a:cubicBezTo>
                <a:cubicBezTo>
                  <a:pt x="6387" y="106"/>
                  <a:pt x="6281" y="0"/>
                  <a:pt x="6152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" name="Freeform 4">
            <a:extLst>
              <a:ext uri="{FF2B5EF4-FFF2-40B4-BE49-F238E27FC236}">
                <a16:creationId xmlns:a16="http://schemas.microsoft.com/office/drawing/2014/main" id="{60C0F54C-19FD-47DF-BBF4-30AEDEC1D60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563863" y="4341382"/>
            <a:ext cx="5751239" cy="2027894"/>
          </a:xfrm>
          <a:custGeom>
            <a:avLst/>
            <a:gdLst>
              <a:gd name="T0" fmla="*/ 812 w 7630"/>
              <a:gd name="T1" fmla="*/ 2687 h 2688"/>
              <a:gd name="T2" fmla="*/ 6285 w 7630"/>
              <a:gd name="T3" fmla="*/ 2687 h 2688"/>
              <a:gd name="T4" fmla="*/ 7629 w 7630"/>
              <a:gd name="T5" fmla="*/ 1344 h 2688"/>
              <a:gd name="T6" fmla="*/ 6285 w 7630"/>
              <a:gd name="T7" fmla="*/ 0 h 2688"/>
              <a:gd name="T8" fmla="*/ 812 w 7630"/>
              <a:gd name="T9" fmla="*/ 0 h 2688"/>
              <a:gd name="T10" fmla="*/ 0 w 7630"/>
              <a:gd name="T11" fmla="*/ 1350 h 2688"/>
              <a:gd name="T12" fmla="*/ 812 w 7630"/>
              <a:gd name="T13" fmla="*/ 2687 h 2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630" h="2688">
                <a:moveTo>
                  <a:pt x="812" y="2687"/>
                </a:moveTo>
                <a:lnTo>
                  <a:pt x="6285" y="2687"/>
                </a:lnTo>
                <a:cubicBezTo>
                  <a:pt x="7027" y="2687"/>
                  <a:pt x="7629" y="2086"/>
                  <a:pt x="7629" y="1344"/>
                </a:cubicBezTo>
                <a:cubicBezTo>
                  <a:pt x="7629" y="601"/>
                  <a:pt x="7027" y="0"/>
                  <a:pt x="6285" y="0"/>
                </a:cubicBezTo>
                <a:lnTo>
                  <a:pt x="812" y="0"/>
                </a:lnTo>
                <a:lnTo>
                  <a:pt x="0" y="1350"/>
                </a:lnTo>
                <a:lnTo>
                  <a:pt x="812" y="268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" name="Freeform 5">
            <a:extLst>
              <a:ext uri="{FF2B5EF4-FFF2-40B4-BE49-F238E27FC236}">
                <a16:creationId xmlns:a16="http://schemas.microsoft.com/office/drawing/2014/main" id="{66A48815-EB2E-4D97-9303-28718558505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550408" y="5169163"/>
            <a:ext cx="4817078" cy="355711"/>
          </a:xfrm>
          <a:custGeom>
            <a:avLst/>
            <a:gdLst>
              <a:gd name="T0" fmla="*/ 6152 w 6388"/>
              <a:gd name="T1" fmla="*/ 0 h 471"/>
              <a:gd name="T2" fmla="*/ 234 w 6388"/>
              <a:gd name="T3" fmla="*/ 0 h 471"/>
              <a:gd name="T4" fmla="*/ 0 w 6388"/>
              <a:gd name="T5" fmla="*/ 235 h 471"/>
              <a:gd name="T6" fmla="*/ 234 w 6388"/>
              <a:gd name="T7" fmla="*/ 470 h 471"/>
              <a:gd name="T8" fmla="*/ 6152 w 6388"/>
              <a:gd name="T9" fmla="*/ 470 h 471"/>
              <a:gd name="T10" fmla="*/ 6387 w 6388"/>
              <a:gd name="T11" fmla="*/ 235 h 471"/>
              <a:gd name="T12" fmla="*/ 6152 w 6388"/>
              <a:gd name="T13" fmla="*/ 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388" h="471">
                <a:moveTo>
                  <a:pt x="6152" y="0"/>
                </a:moveTo>
                <a:lnTo>
                  <a:pt x="234" y="0"/>
                </a:lnTo>
                <a:cubicBezTo>
                  <a:pt x="105" y="0"/>
                  <a:pt x="0" y="106"/>
                  <a:pt x="0" y="235"/>
                </a:cubicBezTo>
                <a:cubicBezTo>
                  <a:pt x="0" y="364"/>
                  <a:pt x="105" y="470"/>
                  <a:pt x="234" y="470"/>
                </a:cubicBezTo>
                <a:lnTo>
                  <a:pt x="6152" y="470"/>
                </a:lnTo>
                <a:cubicBezTo>
                  <a:pt x="6281" y="470"/>
                  <a:pt x="6387" y="364"/>
                  <a:pt x="6387" y="235"/>
                </a:cubicBezTo>
                <a:cubicBezTo>
                  <a:pt x="6387" y="106"/>
                  <a:pt x="6281" y="0"/>
                  <a:pt x="6152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" name="Freeform 6">
            <a:extLst>
              <a:ext uri="{FF2B5EF4-FFF2-40B4-BE49-F238E27FC236}">
                <a16:creationId xmlns:a16="http://schemas.microsoft.com/office/drawing/2014/main" id="{3CC6EE2D-ACEC-49E7-90C3-3F667E7E282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563863" y="7340005"/>
            <a:ext cx="5751239" cy="2024571"/>
          </a:xfrm>
          <a:custGeom>
            <a:avLst/>
            <a:gdLst>
              <a:gd name="T0" fmla="*/ 812 w 7630"/>
              <a:gd name="T1" fmla="*/ 2686 h 2687"/>
              <a:gd name="T2" fmla="*/ 6285 w 7630"/>
              <a:gd name="T3" fmla="*/ 2686 h 2687"/>
              <a:gd name="T4" fmla="*/ 7629 w 7630"/>
              <a:gd name="T5" fmla="*/ 1343 h 2687"/>
              <a:gd name="T6" fmla="*/ 6285 w 7630"/>
              <a:gd name="T7" fmla="*/ 0 h 2687"/>
              <a:gd name="T8" fmla="*/ 812 w 7630"/>
              <a:gd name="T9" fmla="*/ 0 h 2687"/>
              <a:gd name="T10" fmla="*/ 0 w 7630"/>
              <a:gd name="T11" fmla="*/ 1349 h 2687"/>
              <a:gd name="T12" fmla="*/ 812 w 7630"/>
              <a:gd name="T13" fmla="*/ 2686 h 2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630" h="2687">
                <a:moveTo>
                  <a:pt x="812" y="2686"/>
                </a:moveTo>
                <a:lnTo>
                  <a:pt x="6285" y="2686"/>
                </a:lnTo>
                <a:cubicBezTo>
                  <a:pt x="7027" y="2686"/>
                  <a:pt x="7629" y="2085"/>
                  <a:pt x="7629" y="1343"/>
                </a:cubicBezTo>
                <a:cubicBezTo>
                  <a:pt x="7629" y="601"/>
                  <a:pt x="7027" y="0"/>
                  <a:pt x="6285" y="0"/>
                </a:cubicBezTo>
                <a:lnTo>
                  <a:pt x="812" y="0"/>
                </a:lnTo>
                <a:lnTo>
                  <a:pt x="0" y="1349"/>
                </a:lnTo>
                <a:lnTo>
                  <a:pt x="812" y="26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" name="Freeform 7">
            <a:extLst>
              <a:ext uri="{FF2B5EF4-FFF2-40B4-BE49-F238E27FC236}">
                <a16:creationId xmlns:a16="http://schemas.microsoft.com/office/drawing/2014/main" id="{61DE6ADC-4B7D-4B15-855E-EF5A736CF06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550408" y="8187732"/>
            <a:ext cx="4817078" cy="352389"/>
          </a:xfrm>
          <a:custGeom>
            <a:avLst/>
            <a:gdLst>
              <a:gd name="T0" fmla="*/ 6152 w 6388"/>
              <a:gd name="T1" fmla="*/ 0 h 469"/>
              <a:gd name="T2" fmla="*/ 234 w 6388"/>
              <a:gd name="T3" fmla="*/ 0 h 469"/>
              <a:gd name="T4" fmla="*/ 0 w 6388"/>
              <a:gd name="T5" fmla="*/ 234 h 469"/>
              <a:gd name="T6" fmla="*/ 234 w 6388"/>
              <a:gd name="T7" fmla="*/ 468 h 469"/>
              <a:gd name="T8" fmla="*/ 6152 w 6388"/>
              <a:gd name="T9" fmla="*/ 468 h 469"/>
              <a:gd name="T10" fmla="*/ 6387 w 6388"/>
              <a:gd name="T11" fmla="*/ 234 h 469"/>
              <a:gd name="T12" fmla="*/ 6152 w 6388"/>
              <a:gd name="T13" fmla="*/ 0 h 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388" h="469">
                <a:moveTo>
                  <a:pt x="6152" y="0"/>
                </a:moveTo>
                <a:lnTo>
                  <a:pt x="234" y="0"/>
                </a:lnTo>
                <a:cubicBezTo>
                  <a:pt x="105" y="0"/>
                  <a:pt x="0" y="105"/>
                  <a:pt x="0" y="234"/>
                </a:cubicBezTo>
                <a:cubicBezTo>
                  <a:pt x="0" y="363"/>
                  <a:pt x="105" y="468"/>
                  <a:pt x="234" y="468"/>
                </a:cubicBezTo>
                <a:lnTo>
                  <a:pt x="6152" y="468"/>
                </a:lnTo>
                <a:cubicBezTo>
                  <a:pt x="6281" y="468"/>
                  <a:pt x="6387" y="363"/>
                  <a:pt x="6387" y="234"/>
                </a:cubicBezTo>
                <a:cubicBezTo>
                  <a:pt x="6387" y="105"/>
                  <a:pt x="6281" y="0"/>
                  <a:pt x="615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" name="Freeform 8">
            <a:extLst>
              <a:ext uri="{FF2B5EF4-FFF2-40B4-BE49-F238E27FC236}">
                <a16:creationId xmlns:a16="http://schemas.microsoft.com/office/drawing/2014/main" id="{4CC1367C-01C4-4718-B176-A0F1CDC65CD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" name="Freeform 9">
            <a:extLst>
              <a:ext uri="{FF2B5EF4-FFF2-40B4-BE49-F238E27FC236}">
                <a16:creationId xmlns:a16="http://schemas.microsoft.com/office/drawing/2014/main" id="{C10FEB8D-D338-408F-8202-E5098FC2936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" name="Freeform 10">
            <a:extLst>
              <a:ext uri="{FF2B5EF4-FFF2-40B4-BE49-F238E27FC236}">
                <a16:creationId xmlns:a16="http://schemas.microsoft.com/office/drawing/2014/main" id="{760304E6-D8F0-407E-9027-0E14B8BE605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" name="Freeform 11">
            <a:extLst>
              <a:ext uri="{FF2B5EF4-FFF2-40B4-BE49-F238E27FC236}">
                <a16:creationId xmlns:a16="http://schemas.microsoft.com/office/drawing/2014/main" id="{C2FE7BC5-CB8F-4506-87F1-012EF3A802E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" name="Freeform 12">
            <a:extLst>
              <a:ext uri="{FF2B5EF4-FFF2-40B4-BE49-F238E27FC236}">
                <a16:creationId xmlns:a16="http://schemas.microsoft.com/office/drawing/2014/main" id="{8FB29DEA-C094-455B-9830-C11920B64D9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6" name="Freeform 13">
            <a:extLst>
              <a:ext uri="{FF2B5EF4-FFF2-40B4-BE49-F238E27FC236}">
                <a16:creationId xmlns:a16="http://schemas.microsoft.com/office/drawing/2014/main" id="{6FA489BD-8D39-4B09-9912-A853B63E069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" name="Freeform 14">
            <a:extLst>
              <a:ext uri="{FF2B5EF4-FFF2-40B4-BE49-F238E27FC236}">
                <a16:creationId xmlns:a16="http://schemas.microsoft.com/office/drawing/2014/main" id="{E641BC25-4CD5-49D4-B7C7-12E38D06EC6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" name="Freeform 15">
            <a:extLst>
              <a:ext uri="{FF2B5EF4-FFF2-40B4-BE49-F238E27FC236}">
                <a16:creationId xmlns:a16="http://schemas.microsoft.com/office/drawing/2014/main" id="{76D30085-D3E2-437B-879D-CBFCEC8F199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" name="Freeform 16">
            <a:extLst>
              <a:ext uri="{FF2B5EF4-FFF2-40B4-BE49-F238E27FC236}">
                <a16:creationId xmlns:a16="http://schemas.microsoft.com/office/drawing/2014/main" id="{F352BC88-2C58-4DA2-A70F-BA1C0029487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" name="Freeform 17">
            <a:extLst>
              <a:ext uri="{FF2B5EF4-FFF2-40B4-BE49-F238E27FC236}">
                <a16:creationId xmlns:a16="http://schemas.microsoft.com/office/drawing/2014/main" id="{FA7B75D1-F197-4339-B2E9-4B68588F9BB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" name="Freeform 18">
            <a:extLst>
              <a:ext uri="{FF2B5EF4-FFF2-40B4-BE49-F238E27FC236}">
                <a16:creationId xmlns:a16="http://schemas.microsoft.com/office/drawing/2014/main" id="{81879229-8EA0-41ED-A103-12364C847CE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" name="Freeform 19">
            <a:extLst>
              <a:ext uri="{FF2B5EF4-FFF2-40B4-BE49-F238E27FC236}">
                <a16:creationId xmlns:a16="http://schemas.microsoft.com/office/drawing/2014/main" id="{F1642C66-D489-426B-8703-B7F78DB5630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" name="Freeform 20">
            <a:extLst>
              <a:ext uri="{FF2B5EF4-FFF2-40B4-BE49-F238E27FC236}">
                <a16:creationId xmlns:a16="http://schemas.microsoft.com/office/drawing/2014/main" id="{9060BBC7-5BDB-4FDC-B6DE-E5D95C0CBD5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" name="Freeform 21">
            <a:extLst>
              <a:ext uri="{FF2B5EF4-FFF2-40B4-BE49-F238E27FC236}">
                <a16:creationId xmlns:a16="http://schemas.microsoft.com/office/drawing/2014/main" id="{1E98C303-618F-4AF1-A103-14C7EE32230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" name="Freeform 22">
            <a:extLst>
              <a:ext uri="{FF2B5EF4-FFF2-40B4-BE49-F238E27FC236}">
                <a16:creationId xmlns:a16="http://schemas.microsoft.com/office/drawing/2014/main" id="{AF95B1BC-317F-4267-B137-E03F933B457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" name="Freeform 23">
            <a:extLst>
              <a:ext uri="{FF2B5EF4-FFF2-40B4-BE49-F238E27FC236}">
                <a16:creationId xmlns:a16="http://schemas.microsoft.com/office/drawing/2014/main" id="{606D80B5-90B9-43A8-BC81-8063ABD71FA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" name="Freeform 24">
            <a:extLst>
              <a:ext uri="{FF2B5EF4-FFF2-40B4-BE49-F238E27FC236}">
                <a16:creationId xmlns:a16="http://schemas.microsoft.com/office/drawing/2014/main" id="{9B90019A-1C64-4668-8D78-C55F0C77EE0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" name="Freeform 25">
            <a:extLst>
              <a:ext uri="{FF2B5EF4-FFF2-40B4-BE49-F238E27FC236}">
                <a16:creationId xmlns:a16="http://schemas.microsoft.com/office/drawing/2014/main" id="{CB92ADCC-0B30-48F7-B3E9-C01C4322AFA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" name="Freeform 26">
            <a:extLst>
              <a:ext uri="{FF2B5EF4-FFF2-40B4-BE49-F238E27FC236}">
                <a16:creationId xmlns:a16="http://schemas.microsoft.com/office/drawing/2014/main" id="{6F299F68-90A6-463D-BD77-B58375CDAAC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" name="Freeform 27">
            <a:extLst>
              <a:ext uri="{FF2B5EF4-FFF2-40B4-BE49-F238E27FC236}">
                <a16:creationId xmlns:a16="http://schemas.microsoft.com/office/drawing/2014/main" id="{DD4ED386-07D3-4174-9289-7D7F6F548FF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" name="Freeform 28">
            <a:extLst>
              <a:ext uri="{FF2B5EF4-FFF2-40B4-BE49-F238E27FC236}">
                <a16:creationId xmlns:a16="http://schemas.microsoft.com/office/drawing/2014/main" id="{3DD111A7-5300-4203-BAD6-6ED8F7B263A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" name="Freeform 29">
            <a:extLst>
              <a:ext uri="{FF2B5EF4-FFF2-40B4-BE49-F238E27FC236}">
                <a16:creationId xmlns:a16="http://schemas.microsoft.com/office/drawing/2014/main" id="{FCC71D5F-885C-4057-B568-D79907094CB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" name="Freeform 30">
            <a:extLst>
              <a:ext uri="{FF2B5EF4-FFF2-40B4-BE49-F238E27FC236}">
                <a16:creationId xmlns:a16="http://schemas.microsoft.com/office/drawing/2014/main" id="{61671E6C-B74D-48C3-AD2B-B7C874B42B6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" name="Freeform 31">
            <a:extLst>
              <a:ext uri="{FF2B5EF4-FFF2-40B4-BE49-F238E27FC236}">
                <a16:creationId xmlns:a16="http://schemas.microsoft.com/office/drawing/2014/main" id="{946F24A1-97F9-4EA4-B4A5-C37BB218FCC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" name="Freeform 32">
            <a:extLst>
              <a:ext uri="{FF2B5EF4-FFF2-40B4-BE49-F238E27FC236}">
                <a16:creationId xmlns:a16="http://schemas.microsoft.com/office/drawing/2014/main" id="{A1C20F8A-2E98-4B42-AF14-DCBEE804919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" name="Freeform 33">
            <a:extLst>
              <a:ext uri="{FF2B5EF4-FFF2-40B4-BE49-F238E27FC236}">
                <a16:creationId xmlns:a16="http://schemas.microsoft.com/office/drawing/2014/main" id="{83C1EC70-47E7-4A2C-8BCE-40148E5203D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" name="Freeform 34">
            <a:extLst>
              <a:ext uri="{FF2B5EF4-FFF2-40B4-BE49-F238E27FC236}">
                <a16:creationId xmlns:a16="http://schemas.microsoft.com/office/drawing/2014/main" id="{C57811F8-77FD-4D8F-BB3A-3D5979E2581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" name="Freeform 35">
            <a:extLst>
              <a:ext uri="{FF2B5EF4-FFF2-40B4-BE49-F238E27FC236}">
                <a16:creationId xmlns:a16="http://schemas.microsoft.com/office/drawing/2014/main" id="{67F4E1A5-843A-400F-851E-D193B874879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595572" y="8476955"/>
            <a:ext cx="3261253" cy="3756590"/>
          </a:xfrm>
          <a:custGeom>
            <a:avLst/>
            <a:gdLst>
              <a:gd name="T0" fmla="*/ 0 w 4328"/>
              <a:gd name="T1" fmla="*/ 0 h 4984"/>
              <a:gd name="T2" fmla="*/ 0 w 4328"/>
              <a:gd name="T3" fmla="*/ 428 h 4984"/>
              <a:gd name="T4" fmla="*/ 0 w 4328"/>
              <a:gd name="T5" fmla="*/ 4983 h 4984"/>
              <a:gd name="T6" fmla="*/ 1290 w 4328"/>
              <a:gd name="T7" fmla="*/ 4815 h 4984"/>
              <a:gd name="T8" fmla="*/ 2494 w 4328"/>
              <a:gd name="T9" fmla="*/ 4319 h 4984"/>
              <a:gd name="T10" fmla="*/ 3529 w 4328"/>
              <a:gd name="T11" fmla="*/ 3529 h 4984"/>
              <a:gd name="T12" fmla="*/ 4327 w 4328"/>
              <a:gd name="T13" fmla="*/ 2499 h 4984"/>
              <a:gd name="T14" fmla="*/ 0 w 4328"/>
              <a:gd name="T15" fmla="*/ 0 h 49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328" h="4984">
                <a:moveTo>
                  <a:pt x="0" y="0"/>
                </a:moveTo>
                <a:lnTo>
                  <a:pt x="0" y="428"/>
                </a:lnTo>
                <a:lnTo>
                  <a:pt x="0" y="4983"/>
                </a:lnTo>
                <a:cubicBezTo>
                  <a:pt x="446" y="4983"/>
                  <a:pt x="879" y="4924"/>
                  <a:pt x="1290" y="4815"/>
                </a:cubicBezTo>
                <a:cubicBezTo>
                  <a:pt x="1716" y="4701"/>
                  <a:pt x="2120" y="4534"/>
                  <a:pt x="2494" y="4319"/>
                </a:cubicBezTo>
                <a:cubicBezTo>
                  <a:pt x="2873" y="4101"/>
                  <a:pt x="3221" y="3835"/>
                  <a:pt x="3529" y="3529"/>
                </a:cubicBezTo>
                <a:cubicBezTo>
                  <a:pt x="3838" y="3222"/>
                  <a:pt x="4107" y="2876"/>
                  <a:pt x="4327" y="2499"/>
                </a:cubicBezTo>
                <a:lnTo>
                  <a:pt x="0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" name="Freeform 36">
            <a:extLst>
              <a:ext uri="{FF2B5EF4-FFF2-40B4-BE49-F238E27FC236}">
                <a16:creationId xmlns:a16="http://schemas.microsoft.com/office/drawing/2014/main" id="{D2FF147B-3D8E-4D9F-A0F2-4AD1801A8E6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076964" y="6582038"/>
            <a:ext cx="3779861" cy="3779861"/>
          </a:xfrm>
          <a:custGeom>
            <a:avLst/>
            <a:gdLst>
              <a:gd name="T0" fmla="*/ 4849 w 5012"/>
              <a:gd name="T1" fmla="*/ 1214 h 5013"/>
              <a:gd name="T2" fmla="*/ 4353 w 5012"/>
              <a:gd name="T3" fmla="*/ 0 h 5013"/>
              <a:gd name="T4" fmla="*/ 0 w 5012"/>
              <a:gd name="T5" fmla="*/ 2513 h 5013"/>
              <a:gd name="T6" fmla="*/ 4327 w 5012"/>
              <a:gd name="T7" fmla="*/ 5012 h 5013"/>
              <a:gd name="T8" fmla="*/ 4834 w 5012"/>
              <a:gd name="T9" fmla="*/ 3808 h 5013"/>
              <a:gd name="T10" fmla="*/ 5011 w 5012"/>
              <a:gd name="T11" fmla="*/ 2513 h 5013"/>
              <a:gd name="T12" fmla="*/ 5011 w 5012"/>
              <a:gd name="T13" fmla="*/ 2485 h 5013"/>
              <a:gd name="T14" fmla="*/ 4849 w 5012"/>
              <a:gd name="T15" fmla="*/ 1214 h 5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012" h="5013">
                <a:moveTo>
                  <a:pt x="4849" y="1214"/>
                </a:moveTo>
                <a:cubicBezTo>
                  <a:pt x="4736" y="784"/>
                  <a:pt x="4568" y="377"/>
                  <a:pt x="4353" y="0"/>
                </a:cubicBezTo>
                <a:lnTo>
                  <a:pt x="0" y="2513"/>
                </a:lnTo>
                <a:lnTo>
                  <a:pt x="4327" y="5012"/>
                </a:lnTo>
                <a:cubicBezTo>
                  <a:pt x="4546" y="4638"/>
                  <a:pt x="4718" y="4235"/>
                  <a:pt x="4834" y="3808"/>
                </a:cubicBezTo>
                <a:cubicBezTo>
                  <a:pt x="4947" y="3395"/>
                  <a:pt x="5008" y="2961"/>
                  <a:pt x="5011" y="2513"/>
                </a:cubicBezTo>
                <a:cubicBezTo>
                  <a:pt x="5011" y="2503"/>
                  <a:pt x="5011" y="2494"/>
                  <a:pt x="5011" y="2485"/>
                </a:cubicBezTo>
                <a:cubicBezTo>
                  <a:pt x="5011" y="2046"/>
                  <a:pt x="4954" y="1619"/>
                  <a:pt x="4849" y="121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0" name="Freeform 37">
            <a:extLst>
              <a:ext uri="{FF2B5EF4-FFF2-40B4-BE49-F238E27FC236}">
                <a16:creationId xmlns:a16="http://schemas.microsoft.com/office/drawing/2014/main" id="{BF784433-FAD7-4540-BB55-E1F78282BC6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" name="Freeform 38">
            <a:extLst>
              <a:ext uri="{FF2B5EF4-FFF2-40B4-BE49-F238E27FC236}">
                <a16:creationId xmlns:a16="http://schemas.microsoft.com/office/drawing/2014/main" id="{F9E9A149-4AD7-4CE3-A2AE-C5F86D5C3B3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" name="Freeform 39">
            <a:extLst>
              <a:ext uri="{FF2B5EF4-FFF2-40B4-BE49-F238E27FC236}">
                <a16:creationId xmlns:a16="http://schemas.microsoft.com/office/drawing/2014/main" id="{FFE048B7-FC60-483B-9711-F7A1BFB9967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53499" y="8476955"/>
            <a:ext cx="3326" cy="3326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8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" name="Freeform 40">
            <a:extLst>
              <a:ext uri="{FF2B5EF4-FFF2-40B4-BE49-F238E27FC236}">
                <a16:creationId xmlns:a16="http://schemas.microsoft.com/office/drawing/2014/main" id="{05DF2EA3-8EE7-46AE-8685-C081EC7DE3C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575626" y="4677150"/>
            <a:ext cx="3281199" cy="3799805"/>
          </a:xfrm>
          <a:custGeom>
            <a:avLst/>
            <a:gdLst>
              <a:gd name="T0" fmla="*/ 3558 w 4354"/>
              <a:gd name="T1" fmla="*/ 1482 h 5040"/>
              <a:gd name="T2" fmla="*/ 2518 w 4354"/>
              <a:gd name="T3" fmla="*/ 678 h 5040"/>
              <a:gd name="T4" fmla="*/ 1305 w 4354"/>
              <a:gd name="T5" fmla="*/ 172 h 5040"/>
              <a:gd name="T6" fmla="*/ 0 w 4354"/>
              <a:gd name="T7" fmla="*/ 0 h 5040"/>
              <a:gd name="T8" fmla="*/ 0 w 4354"/>
              <a:gd name="T9" fmla="*/ 5039 h 5040"/>
              <a:gd name="T10" fmla="*/ 4353 w 4354"/>
              <a:gd name="T11" fmla="*/ 2526 h 5040"/>
              <a:gd name="T12" fmla="*/ 3558 w 4354"/>
              <a:gd name="T13" fmla="*/ 1482 h 5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54" h="5040">
                <a:moveTo>
                  <a:pt x="3558" y="1482"/>
                </a:moveTo>
                <a:cubicBezTo>
                  <a:pt x="3249" y="1171"/>
                  <a:pt x="2899" y="900"/>
                  <a:pt x="2518" y="678"/>
                </a:cubicBezTo>
                <a:cubicBezTo>
                  <a:pt x="2142" y="459"/>
                  <a:pt x="1735" y="287"/>
                  <a:pt x="1305" y="172"/>
                </a:cubicBezTo>
                <a:cubicBezTo>
                  <a:pt x="888" y="59"/>
                  <a:pt x="451" y="0"/>
                  <a:pt x="0" y="0"/>
                </a:cubicBezTo>
                <a:lnTo>
                  <a:pt x="0" y="5039"/>
                </a:lnTo>
                <a:lnTo>
                  <a:pt x="4353" y="2526"/>
                </a:lnTo>
                <a:cubicBezTo>
                  <a:pt x="4134" y="2143"/>
                  <a:pt x="3866" y="1793"/>
                  <a:pt x="3558" y="148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" name="Forma libre: forma 173">
            <a:extLst>
              <a:ext uri="{FF2B5EF4-FFF2-40B4-BE49-F238E27FC236}">
                <a16:creationId xmlns:a16="http://schemas.microsoft.com/office/drawing/2014/main" id="{540C6993-8CCD-4CFD-9EAE-8D9664CB303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254559" y="6006916"/>
            <a:ext cx="2598939" cy="5042384"/>
          </a:xfrm>
          <a:custGeom>
            <a:avLst/>
            <a:gdLst>
              <a:gd name="connsiteX0" fmla="*/ 54508 w 1830991"/>
              <a:gd name="connsiteY0" fmla="*/ 0 h 3552434"/>
              <a:gd name="connsiteX1" fmla="*/ 1830991 w 1830991"/>
              <a:gd name="connsiteY1" fmla="*/ 1776217 h 3552434"/>
              <a:gd name="connsiteX2" fmla="*/ 54508 w 1830991"/>
              <a:gd name="connsiteY2" fmla="*/ 3552434 h 3552434"/>
              <a:gd name="connsiteX3" fmla="*/ 0 w 1830991"/>
              <a:gd name="connsiteY3" fmla="*/ 3549680 h 3552434"/>
              <a:gd name="connsiteX4" fmla="*/ 0 w 1830991"/>
              <a:gd name="connsiteY4" fmla="*/ 2753 h 3552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0991" h="3552434">
                <a:moveTo>
                  <a:pt x="54508" y="0"/>
                </a:moveTo>
                <a:cubicBezTo>
                  <a:pt x="1035717" y="0"/>
                  <a:pt x="1830991" y="795155"/>
                  <a:pt x="1830991" y="1776217"/>
                </a:cubicBezTo>
                <a:cubicBezTo>
                  <a:pt x="1830991" y="2756748"/>
                  <a:pt x="1035717" y="3552434"/>
                  <a:pt x="54508" y="3552434"/>
                </a:cubicBezTo>
                <a:lnTo>
                  <a:pt x="0" y="3549680"/>
                </a:lnTo>
                <a:lnTo>
                  <a:pt x="0" y="275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176" name="TextBox 2">
            <a:extLst>
              <a:ext uri="{FF2B5EF4-FFF2-40B4-BE49-F238E27FC236}">
                <a16:creationId xmlns:a16="http://schemas.microsoft.com/office/drawing/2014/main" id="{31E39772-C718-45D8-BDEE-0D2DBB7545A8}"/>
              </a:ext>
            </a:extLst>
          </p:cNvPr>
          <p:cNvSpPr txBox="1"/>
          <p:nvPr/>
        </p:nvSpPr>
        <p:spPr>
          <a:xfrm>
            <a:off x="1865156" y="6175314"/>
            <a:ext cx="1225014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77" name="TextBox 2">
            <a:extLst>
              <a:ext uri="{FF2B5EF4-FFF2-40B4-BE49-F238E27FC236}">
                <a16:creationId xmlns:a16="http://schemas.microsoft.com/office/drawing/2014/main" id="{C5423879-402A-41BC-A8B9-D490B1AFEA45}"/>
              </a:ext>
            </a:extLst>
          </p:cNvPr>
          <p:cNvSpPr txBox="1"/>
          <p:nvPr/>
        </p:nvSpPr>
        <p:spPr>
          <a:xfrm>
            <a:off x="21159986" y="7825424"/>
            <a:ext cx="1114409" cy="178510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</a:t>
            </a:r>
            <a:endParaRPr lang="en-US" sz="110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78" name="Subtitle 2">
            <a:extLst>
              <a:ext uri="{FF2B5EF4-FFF2-40B4-BE49-F238E27FC236}">
                <a16:creationId xmlns:a16="http://schemas.microsoft.com/office/drawing/2014/main" id="{0C219CE7-97D1-4610-A67A-100225E6CDF0}"/>
              </a:ext>
            </a:extLst>
          </p:cNvPr>
          <p:cNvSpPr txBox="1">
            <a:spLocks/>
          </p:cNvSpPr>
          <p:nvPr/>
        </p:nvSpPr>
        <p:spPr>
          <a:xfrm flipH="1">
            <a:off x="6829790" y="322458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9" name="Subtitle 2">
            <a:extLst>
              <a:ext uri="{FF2B5EF4-FFF2-40B4-BE49-F238E27FC236}">
                <a16:creationId xmlns:a16="http://schemas.microsoft.com/office/drawing/2014/main" id="{38D070E6-6324-412D-95DB-D4EA8C53EE3A}"/>
              </a:ext>
            </a:extLst>
          </p:cNvPr>
          <p:cNvSpPr txBox="1">
            <a:spLocks/>
          </p:cNvSpPr>
          <p:nvPr/>
        </p:nvSpPr>
        <p:spPr>
          <a:xfrm flipH="1">
            <a:off x="6829790" y="627230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0" name="Subtitle 2">
            <a:extLst>
              <a:ext uri="{FF2B5EF4-FFF2-40B4-BE49-F238E27FC236}">
                <a16:creationId xmlns:a16="http://schemas.microsoft.com/office/drawing/2014/main" id="{00574902-6218-4FBE-BB66-06D98607CA61}"/>
              </a:ext>
            </a:extLst>
          </p:cNvPr>
          <p:cNvSpPr txBox="1">
            <a:spLocks/>
          </p:cNvSpPr>
          <p:nvPr/>
        </p:nvSpPr>
        <p:spPr>
          <a:xfrm flipH="1">
            <a:off x="6829790" y="946098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3" name="Subtitle 2">
            <a:extLst>
              <a:ext uri="{FF2B5EF4-FFF2-40B4-BE49-F238E27FC236}">
                <a16:creationId xmlns:a16="http://schemas.microsoft.com/office/drawing/2014/main" id="{0F4A1557-D80D-439E-A824-1874144897D6}"/>
              </a:ext>
            </a:extLst>
          </p:cNvPr>
          <p:cNvSpPr txBox="1">
            <a:spLocks/>
          </p:cNvSpPr>
          <p:nvPr/>
        </p:nvSpPr>
        <p:spPr>
          <a:xfrm flipH="1">
            <a:off x="13234058" y="477631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4" name="Subtitle 2">
            <a:extLst>
              <a:ext uri="{FF2B5EF4-FFF2-40B4-BE49-F238E27FC236}">
                <a16:creationId xmlns:a16="http://schemas.microsoft.com/office/drawing/2014/main" id="{CBA9E26B-E26C-4652-8867-428B761A4568}"/>
              </a:ext>
            </a:extLst>
          </p:cNvPr>
          <p:cNvSpPr txBox="1">
            <a:spLocks/>
          </p:cNvSpPr>
          <p:nvPr/>
        </p:nvSpPr>
        <p:spPr>
          <a:xfrm flipH="1">
            <a:off x="13234058" y="773670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5" name="Subtitle 2">
            <a:extLst>
              <a:ext uri="{FF2B5EF4-FFF2-40B4-BE49-F238E27FC236}">
                <a16:creationId xmlns:a16="http://schemas.microsoft.com/office/drawing/2014/main" id="{B92684F2-1650-4D67-BBAC-F5A6A6E6E853}"/>
              </a:ext>
            </a:extLst>
          </p:cNvPr>
          <p:cNvSpPr txBox="1">
            <a:spLocks/>
          </p:cNvSpPr>
          <p:nvPr/>
        </p:nvSpPr>
        <p:spPr>
          <a:xfrm flipH="1">
            <a:off x="13234057" y="1088603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30355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D37E68AE-DB65-48A9-83CB-E0F62E6BF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8730" y="10014936"/>
            <a:ext cx="2473292" cy="2478623"/>
          </a:xfrm>
          <a:custGeom>
            <a:avLst/>
            <a:gdLst>
              <a:gd name="T0" fmla="*/ 0 w 2044"/>
              <a:gd name="T1" fmla="*/ 2 h 2049"/>
              <a:gd name="T2" fmla="*/ 2043 w 2044"/>
              <a:gd name="T3" fmla="*/ 0 h 2049"/>
              <a:gd name="T4" fmla="*/ 2043 w 2044"/>
              <a:gd name="T5" fmla="*/ 2048 h 2049"/>
              <a:gd name="T6" fmla="*/ 0 w 2044"/>
              <a:gd name="T7" fmla="*/ 2048 h 2049"/>
              <a:gd name="T8" fmla="*/ 0 w 2044"/>
              <a:gd name="T9" fmla="*/ 2 h 2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44" h="2049">
                <a:moveTo>
                  <a:pt x="0" y="2"/>
                </a:moveTo>
                <a:lnTo>
                  <a:pt x="2043" y="0"/>
                </a:lnTo>
                <a:lnTo>
                  <a:pt x="2043" y="2048"/>
                </a:lnTo>
                <a:lnTo>
                  <a:pt x="0" y="2048"/>
                </a:lnTo>
                <a:lnTo>
                  <a:pt x="0" y="2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8984B754-402F-4E5D-BF11-697893D57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9537" y="4290118"/>
            <a:ext cx="4493502" cy="1412547"/>
          </a:xfrm>
          <a:custGeom>
            <a:avLst/>
            <a:gdLst>
              <a:gd name="T0" fmla="*/ 3716 w 3717"/>
              <a:gd name="T1" fmla="*/ 0 h 1170"/>
              <a:gd name="T2" fmla="*/ 0 w 3717"/>
              <a:gd name="T3" fmla="*/ 0 h 1170"/>
              <a:gd name="T4" fmla="*/ 0 w 3717"/>
              <a:gd name="T5" fmla="*/ 1035 h 1170"/>
              <a:gd name="T6" fmla="*/ 134 w 3717"/>
              <a:gd name="T7" fmla="*/ 1169 h 1170"/>
              <a:gd name="T8" fmla="*/ 3716 w 3717"/>
              <a:gd name="T9" fmla="*/ 1169 h 1170"/>
              <a:gd name="T10" fmla="*/ 3716 w 3717"/>
              <a:gd name="T11" fmla="*/ 0 h 1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17" h="1170">
                <a:moveTo>
                  <a:pt x="3716" y="0"/>
                </a:moveTo>
                <a:lnTo>
                  <a:pt x="0" y="0"/>
                </a:lnTo>
                <a:lnTo>
                  <a:pt x="0" y="1035"/>
                </a:lnTo>
                <a:cubicBezTo>
                  <a:pt x="0" y="1109"/>
                  <a:pt x="60" y="1169"/>
                  <a:pt x="134" y="1169"/>
                </a:cubicBezTo>
                <a:lnTo>
                  <a:pt x="3716" y="1169"/>
                </a:lnTo>
                <a:lnTo>
                  <a:pt x="3716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41B19124-AB4C-4EB5-B051-D664C8B22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5921" y="2861577"/>
            <a:ext cx="4472184" cy="9488064"/>
          </a:xfrm>
          <a:custGeom>
            <a:avLst/>
            <a:gdLst>
              <a:gd name="T0" fmla="*/ 3697 w 3698"/>
              <a:gd name="T1" fmla="*/ 7848 h 7849"/>
              <a:gd name="T2" fmla="*/ 0 w 3698"/>
              <a:gd name="T3" fmla="*/ 7848 h 7849"/>
              <a:gd name="T4" fmla="*/ 0 w 3698"/>
              <a:gd name="T5" fmla="*/ 0 h 7849"/>
              <a:gd name="T6" fmla="*/ 3697 w 3698"/>
              <a:gd name="T7" fmla="*/ 0 h 7849"/>
              <a:gd name="T8" fmla="*/ 3697 w 3698"/>
              <a:gd name="T9" fmla="*/ 7848 h 7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8" h="7849">
                <a:moveTo>
                  <a:pt x="3697" y="7848"/>
                </a:moveTo>
                <a:lnTo>
                  <a:pt x="0" y="7848"/>
                </a:lnTo>
                <a:lnTo>
                  <a:pt x="0" y="0"/>
                </a:lnTo>
                <a:lnTo>
                  <a:pt x="3697" y="0"/>
                </a:lnTo>
                <a:lnTo>
                  <a:pt x="3697" y="7848"/>
                </a:lnTo>
              </a:path>
            </a:pathLst>
          </a:custGeom>
          <a:solidFill>
            <a:schemeClr val="bg2"/>
          </a:solidFill>
          <a:ln w="38100" cap="flat">
            <a:solidFill>
              <a:schemeClr val="accent6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E42C8A24-4C93-4642-BF9D-E8A97CD1B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9537" y="3463908"/>
            <a:ext cx="4493502" cy="1812326"/>
          </a:xfrm>
          <a:custGeom>
            <a:avLst/>
            <a:gdLst>
              <a:gd name="T0" fmla="*/ 383 w 3717"/>
              <a:gd name="T1" fmla="*/ 0 h 1500"/>
              <a:gd name="T2" fmla="*/ 0 w 3717"/>
              <a:gd name="T3" fmla="*/ 383 h 1500"/>
              <a:gd name="T4" fmla="*/ 0 w 3717"/>
              <a:gd name="T5" fmla="*/ 1499 h 1500"/>
              <a:gd name="T6" fmla="*/ 331 w 3717"/>
              <a:gd name="T7" fmla="*/ 1169 h 1500"/>
              <a:gd name="T8" fmla="*/ 402 w 3717"/>
              <a:gd name="T9" fmla="*/ 1169 h 1500"/>
              <a:gd name="T10" fmla="*/ 610 w 3717"/>
              <a:gd name="T11" fmla="*/ 1169 h 1500"/>
              <a:gd name="T12" fmla="*/ 3131 w 3717"/>
              <a:gd name="T13" fmla="*/ 1169 h 1500"/>
              <a:gd name="T14" fmla="*/ 3716 w 3717"/>
              <a:gd name="T15" fmla="*/ 584 h 1500"/>
              <a:gd name="T16" fmla="*/ 3131 w 3717"/>
              <a:gd name="T17" fmla="*/ 0 h 1500"/>
              <a:gd name="T18" fmla="*/ 383 w 3717"/>
              <a:gd name="T19" fmla="*/ 0 h 1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717" h="1500">
                <a:moveTo>
                  <a:pt x="383" y="0"/>
                </a:moveTo>
                <a:cubicBezTo>
                  <a:pt x="172" y="0"/>
                  <a:pt x="0" y="171"/>
                  <a:pt x="0" y="383"/>
                </a:cubicBezTo>
                <a:lnTo>
                  <a:pt x="0" y="1499"/>
                </a:lnTo>
                <a:cubicBezTo>
                  <a:pt x="0" y="1317"/>
                  <a:pt x="149" y="1169"/>
                  <a:pt x="331" y="1169"/>
                </a:cubicBezTo>
                <a:lnTo>
                  <a:pt x="402" y="1169"/>
                </a:lnTo>
                <a:lnTo>
                  <a:pt x="610" y="1169"/>
                </a:lnTo>
                <a:lnTo>
                  <a:pt x="3131" y="1169"/>
                </a:lnTo>
                <a:cubicBezTo>
                  <a:pt x="3454" y="1169"/>
                  <a:pt x="3716" y="907"/>
                  <a:pt x="3716" y="584"/>
                </a:cubicBezTo>
                <a:cubicBezTo>
                  <a:pt x="3716" y="262"/>
                  <a:pt x="3454" y="0"/>
                  <a:pt x="3131" y="0"/>
                </a:cubicBezTo>
                <a:lnTo>
                  <a:pt x="383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D743CDEE-BD48-415F-82B3-EE18583F7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8728" y="10014936"/>
            <a:ext cx="2473292" cy="2478623"/>
          </a:xfrm>
          <a:custGeom>
            <a:avLst/>
            <a:gdLst>
              <a:gd name="T0" fmla="*/ 2043 w 2044"/>
              <a:gd name="T1" fmla="*/ 2048 h 2049"/>
              <a:gd name="T2" fmla="*/ 0 w 2044"/>
              <a:gd name="T3" fmla="*/ 2048 h 2049"/>
              <a:gd name="T4" fmla="*/ 2043 w 2044"/>
              <a:gd name="T5" fmla="*/ 0 h 2049"/>
              <a:gd name="T6" fmla="*/ 2043 w 2044"/>
              <a:gd name="T7" fmla="*/ 2048 h 2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44" h="2049">
                <a:moveTo>
                  <a:pt x="2043" y="2048"/>
                </a:moveTo>
                <a:lnTo>
                  <a:pt x="0" y="2048"/>
                </a:lnTo>
                <a:lnTo>
                  <a:pt x="2043" y="0"/>
                </a:lnTo>
                <a:lnTo>
                  <a:pt x="2043" y="204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A53266A6-CA4A-4586-93F0-61C06AA5F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80809" y="10014936"/>
            <a:ext cx="2473292" cy="2478623"/>
          </a:xfrm>
          <a:custGeom>
            <a:avLst/>
            <a:gdLst>
              <a:gd name="T0" fmla="*/ 0 w 2044"/>
              <a:gd name="T1" fmla="*/ 2 h 2049"/>
              <a:gd name="T2" fmla="*/ 2043 w 2044"/>
              <a:gd name="T3" fmla="*/ 0 h 2049"/>
              <a:gd name="T4" fmla="*/ 2043 w 2044"/>
              <a:gd name="T5" fmla="*/ 2048 h 2049"/>
              <a:gd name="T6" fmla="*/ 0 w 2044"/>
              <a:gd name="T7" fmla="*/ 2048 h 2049"/>
              <a:gd name="T8" fmla="*/ 0 w 2044"/>
              <a:gd name="T9" fmla="*/ 2 h 2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44" h="2049">
                <a:moveTo>
                  <a:pt x="0" y="2"/>
                </a:moveTo>
                <a:lnTo>
                  <a:pt x="2043" y="0"/>
                </a:lnTo>
                <a:lnTo>
                  <a:pt x="2043" y="2048"/>
                </a:lnTo>
                <a:lnTo>
                  <a:pt x="0" y="2048"/>
                </a:lnTo>
                <a:lnTo>
                  <a:pt x="0" y="2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F41D8F26-58F6-454B-9AD3-BBA79D5DF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31612" y="4290118"/>
            <a:ext cx="4493506" cy="1412547"/>
          </a:xfrm>
          <a:custGeom>
            <a:avLst/>
            <a:gdLst>
              <a:gd name="T0" fmla="*/ 3715 w 3716"/>
              <a:gd name="T1" fmla="*/ 0 h 1170"/>
              <a:gd name="T2" fmla="*/ 0 w 3716"/>
              <a:gd name="T3" fmla="*/ 0 h 1170"/>
              <a:gd name="T4" fmla="*/ 0 w 3716"/>
              <a:gd name="T5" fmla="*/ 1035 h 1170"/>
              <a:gd name="T6" fmla="*/ 133 w 3716"/>
              <a:gd name="T7" fmla="*/ 1169 h 1170"/>
              <a:gd name="T8" fmla="*/ 3715 w 3716"/>
              <a:gd name="T9" fmla="*/ 1169 h 1170"/>
              <a:gd name="T10" fmla="*/ 3715 w 3716"/>
              <a:gd name="T11" fmla="*/ 0 h 1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16" h="1170">
                <a:moveTo>
                  <a:pt x="3715" y="0"/>
                </a:moveTo>
                <a:lnTo>
                  <a:pt x="0" y="0"/>
                </a:lnTo>
                <a:lnTo>
                  <a:pt x="0" y="1035"/>
                </a:lnTo>
                <a:cubicBezTo>
                  <a:pt x="0" y="1109"/>
                  <a:pt x="60" y="1169"/>
                  <a:pt x="133" y="1169"/>
                </a:cubicBezTo>
                <a:lnTo>
                  <a:pt x="3715" y="1169"/>
                </a:lnTo>
                <a:lnTo>
                  <a:pt x="3715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28">
            <a:extLst>
              <a:ext uri="{FF2B5EF4-FFF2-40B4-BE49-F238E27FC236}">
                <a16:creationId xmlns:a16="http://schemas.microsoft.com/office/drawing/2014/main" id="{6F251380-4B36-4FF6-B733-E527BA033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7997" y="2861577"/>
            <a:ext cx="4472181" cy="9488064"/>
          </a:xfrm>
          <a:custGeom>
            <a:avLst/>
            <a:gdLst>
              <a:gd name="T0" fmla="*/ 3698 w 3699"/>
              <a:gd name="T1" fmla="*/ 7848 h 7849"/>
              <a:gd name="T2" fmla="*/ 0 w 3699"/>
              <a:gd name="T3" fmla="*/ 7848 h 7849"/>
              <a:gd name="T4" fmla="*/ 0 w 3699"/>
              <a:gd name="T5" fmla="*/ 0 h 7849"/>
              <a:gd name="T6" fmla="*/ 3698 w 3699"/>
              <a:gd name="T7" fmla="*/ 0 h 7849"/>
              <a:gd name="T8" fmla="*/ 3698 w 3699"/>
              <a:gd name="T9" fmla="*/ 7848 h 7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9" h="7849">
                <a:moveTo>
                  <a:pt x="3698" y="7848"/>
                </a:moveTo>
                <a:lnTo>
                  <a:pt x="0" y="7848"/>
                </a:lnTo>
                <a:lnTo>
                  <a:pt x="0" y="0"/>
                </a:lnTo>
                <a:lnTo>
                  <a:pt x="3698" y="0"/>
                </a:lnTo>
                <a:lnTo>
                  <a:pt x="3698" y="7848"/>
                </a:lnTo>
              </a:path>
            </a:pathLst>
          </a:custGeom>
          <a:solidFill>
            <a:schemeClr val="bg2"/>
          </a:solidFill>
          <a:ln w="38100" cap="flat">
            <a:solidFill>
              <a:schemeClr val="accent6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9D85F180-4DB8-4435-B1D8-335213969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31612" y="3463908"/>
            <a:ext cx="4493506" cy="1812326"/>
          </a:xfrm>
          <a:custGeom>
            <a:avLst/>
            <a:gdLst>
              <a:gd name="T0" fmla="*/ 383 w 3716"/>
              <a:gd name="T1" fmla="*/ 0 h 1500"/>
              <a:gd name="T2" fmla="*/ 0 w 3716"/>
              <a:gd name="T3" fmla="*/ 383 h 1500"/>
              <a:gd name="T4" fmla="*/ 0 w 3716"/>
              <a:gd name="T5" fmla="*/ 1499 h 1500"/>
              <a:gd name="T6" fmla="*/ 331 w 3716"/>
              <a:gd name="T7" fmla="*/ 1169 h 1500"/>
              <a:gd name="T8" fmla="*/ 401 w 3716"/>
              <a:gd name="T9" fmla="*/ 1169 h 1500"/>
              <a:gd name="T10" fmla="*/ 609 w 3716"/>
              <a:gd name="T11" fmla="*/ 1169 h 1500"/>
              <a:gd name="T12" fmla="*/ 3131 w 3716"/>
              <a:gd name="T13" fmla="*/ 1169 h 1500"/>
              <a:gd name="T14" fmla="*/ 3715 w 3716"/>
              <a:gd name="T15" fmla="*/ 584 h 1500"/>
              <a:gd name="T16" fmla="*/ 3131 w 3716"/>
              <a:gd name="T17" fmla="*/ 0 h 1500"/>
              <a:gd name="T18" fmla="*/ 383 w 3716"/>
              <a:gd name="T19" fmla="*/ 0 h 1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716" h="1500">
                <a:moveTo>
                  <a:pt x="383" y="0"/>
                </a:moveTo>
                <a:cubicBezTo>
                  <a:pt x="171" y="0"/>
                  <a:pt x="0" y="171"/>
                  <a:pt x="0" y="383"/>
                </a:cubicBezTo>
                <a:lnTo>
                  <a:pt x="0" y="1499"/>
                </a:lnTo>
                <a:cubicBezTo>
                  <a:pt x="0" y="1317"/>
                  <a:pt x="148" y="1169"/>
                  <a:pt x="331" y="1169"/>
                </a:cubicBezTo>
                <a:lnTo>
                  <a:pt x="401" y="1169"/>
                </a:lnTo>
                <a:lnTo>
                  <a:pt x="609" y="1169"/>
                </a:lnTo>
                <a:lnTo>
                  <a:pt x="3131" y="1169"/>
                </a:lnTo>
                <a:cubicBezTo>
                  <a:pt x="3454" y="1169"/>
                  <a:pt x="3715" y="907"/>
                  <a:pt x="3715" y="584"/>
                </a:cubicBezTo>
                <a:cubicBezTo>
                  <a:pt x="3715" y="262"/>
                  <a:pt x="3454" y="0"/>
                  <a:pt x="3131" y="0"/>
                </a:cubicBezTo>
                <a:lnTo>
                  <a:pt x="383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31">
            <a:extLst>
              <a:ext uri="{FF2B5EF4-FFF2-40B4-BE49-F238E27FC236}">
                <a16:creationId xmlns:a16="http://schemas.microsoft.com/office/drawing/2014/main" id="{F2BFC509-FD51-451C-9F5F-07707070D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75476" y="10014936"/>
            <a:ext cx="2473292" cy="2478623"/>
          </a:xfrm>
          <a:custGeom>
            <a:avLst/>
            <a:gdLst>
              <a:gd name="T0" fmla="*/ 2043 w 2044"/>
              <a:gd name="T1" fmla="*/ 2048 h 2049"/>
              <a:gd name="T2" fmla="*/ 0 w 2044"/>
              <a:gd name="T3" fmla="*/ 2048 h 2049"/>
              <a:gd name="T4" fmla="*/ 2043 w 2044"/>
              <a:gd name="T5" fmla="*/ 0 h 2049"/>
              <a:gd name="T6" fmla="*/ 2043 w 2044"/>
              <a:gd name="T7" fmla="*/ 2048 h 2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44" h="2049">
                <a:moveTo>
                  <a:pt x="2043" y="2048"/>
                </a:moveTo>
                <a:lnTo>
                  <a:pt x="0" y="2048"/>
                </a:lnTo>
                <a:lnTo>
                  <a:pt x="2043" y="0"/>
                </a:lnTo>
                <a:lnTo>
                  <a:pt x="2043" y="204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37">
            <a:extLst>
              <a:ext uri="{FF2B5EF4-FFF2-40B4-BE49-F238E27FC236}">
                <a16:creationId xmlns:a16="http://schemas.microsoft.com/office/drawing/2014/main" id="{DDEE1C00-D96F-4324-BEF4-77663F550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2754" y="10014936"/>
            <a:ext cx="2473292" cy="2478623"/>
          </a:xfrm>
          <a:custGeom>
            <a:avLst/>
            <a:gdLst>
              <a:gd name="T0" fmla="*/ 0 w 2044"/>
              <a:gd name="T1" fmla="*/ 2 h 2049"/>
              <a:gd name="T2" fmla="*/ 2043 w 2044"/>
              <a:gd name="T3" fmla="*/ 0 h 2049"/>
              <a:gd name="T4" fmla="*/ 2043 w 2044"/>
              <a:gd name="T5" fmla="*/ 2048 h 2049"/>
              <a:gd name="T6" fmla="*/ 0 w 2044"/>
              <a:gd name="T7" fmla="*/ 2048 h 2049"/>
              <a:gd name="T8" fmla="*/ 0 w 2044"/>
              <a:gd name="T9" fmla="*/ 2 h 2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44" h="2049">
                <a:moveTo>
                  <a:pt x="0" y="2"/>
                </a:moveTo>
                <a:lnTo>
                  <a:pt x="2043" y="0"/>
                </a:lnTo>
                <a:lnTo>
                  <a:pt x="2043" y="2048"/>
                </a:lnTo>
                <a:lnTo>
                  <a:pt x="0" y="2048"/>
                </a:lnTo>
                <a:lnTo>
                  <a:pt x="0" y="2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38">
            <a:extLst>
              <a:ext uri="{FF2B5EF4-FFF2-40B4-BE49-F238E27FC236}">
                <a16:creationId xmlns:a16="http://schemas.microsoft.com/office/drawing/2014/main" id="{CD47FB6D-B924-482E-8B49-B70617BE1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3560" y="4290118"/>
            <a:ext cx="4493502" cy="1412547"/>
          </a:xfrm>
          <a:custGeom>
            <a:avLst/>
            <a:gdLst>
              <a:gd name="T0" fmla="*/ 3715 w 3716"/>
              <a:gd name="T1" fmla="*/ 0 h 1170"/>
              <a:gd name="T2" fmla="*/ 0 w 3716"/>
              <a:gd name="T3" fmla="*/ 0 h 1170"/>
              <a:gd name="T4" fmla="*/ 0 w 3716"/>
              <a:gd name="T5" fmla="*/ 1035 h 1170"/>
              <a:gd name="T6" fmla="*/ 133 w 3716"/>
              <a:gd name="T7" fmla="*/ 1169 h 1170"/>
              <a:gd name="T8" fmla="*/ 3715 w 3716"/>
              <a:gd name="T9" fmla="*/ 1169 h 1170"/>
              <a:gd name="T10" fmla="*/ 3715 w 3716"/>
              <a:gd name="T11" fmla="*/ 0 h 1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16" h="1170">
                <a:moveTo>
                  <a:pt x="3715" y="0"/>
                </a:moveTo>
                <a:lnTo>
                  <a:pt x="0" y="0"/>
                </a:lnTo>
                <a:lnTo>
                  <a:pt x="0" y="1035"/>
                </a:lnTo>
                <a:cubicBezTo>
                  <a:pt x="0" y="1109"/>
                  <a:pt x="60" y="1169"/>
                  <a:pt x="133" y="1169"/>
                </a:cubicBezTo>
                <a:lnTo>
                  <a:pt x="3715" y="1169"/>
                </a:lnTo>
                <a:lnTo>
                  <a:pt x="3715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39">
            <a:extLst>
              <a:ext uri="{FF2B5EF4-FFF2-40B4-BE49-F238E27FC236}">
                <a16:creationId xmlns:a16="http://schemas.microsoft.com/office/drawing/2014/main" id="{2E7050DF-E48C-407C-8323-66CA4085B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944" y="2861577"/>
            <a:ext cx="4472184" cy="9488064"/>
          </a:xfrm>
          <a:custGeom>
            <a:avLst/>
            <a:gdLst>
              <a:gd name="T0" fmla="*/ 3697 w 3698"/>
              <a:gd name="T1" fmla="*/ 7848 h 7849"/>
              <a:gd name="T2" fmla="*/ 0 w 3698"/>
              <a:gd name="T3" fmla="*/ 7848 h 7849"/>
              <a:gd name="T4" fmla="*/ 0 w 3698"/>
              <a:gd name="T5" fmla="*/ 0 h 7849"/>
              <a:gd name="T6" fmla="*/ 3697 w 3698"/>
              <a:gd name="T7" fmla="*/ 0 h 7849"/>
              <a:gd name="T8" fmla="*/ 3697 w 3698"/>
              <a:gd name="T9" fmla="*/ 7848 h 7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8" h="7849">
                <a:moveTo>
                  <a:pt x="3697" y="7848"/>
                </a:moveTo>
                <a:lnTo>
                  <a:pt x="0" y="7848"/>
                </a:lnTo>
                <a:lnTo>
                  <a:pt x="0" y="0"/>
                </a:lnTo>
                <a:lnTo>
                  <a:pt x="3697" y="0"/>
                </a:lnTo>
                <a:lnTo>
                  <a:pt x="3697" y="7848"/>
                </a:lnTo>
              </a:path>
            </a:pathLst>
          </a:custGeom>
          <a:solidFill>
            <a:schemeClr val="bg2"/>
          </a:solidFill>
          <a:ln w="38100" cap="flat">
            <a:solidFill>
              <a:schemeClr val="accent6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40">
            <a:extLst>
              <a:ext uri="{FF2B5EF4-FFF2-40B4-BE49-F238E27FC236}">
                <a16:creationId xmlns:a16="http://schemas.microsoft.com/office/drawing/2014/main" id="{6558D1EC-D36D-4EB9-AE4B-4EE78A7F8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3560" y="3463908"/>
            <a:ext cx="4493502" cy="1812326"/>
          </a:xfrm>
          <a:custGeom>
            <a:avLst/>
            <a:gdLst>
              <a:gd name="T0" fmla="*/ 383 w 3716"/>
              <a:gd name="T1" fmla="*/ 0 h 1500"/>
              <a:gd name="T2" fmla="*/ 0 w 3716"/>
              <a:gd name="T3" fmla="*/ 383 h 1500"/>
              <a:gd name="T4" fmla="*/ 0 w 3716"/>
              <a:gd name="T5" fmla="*/ 1499 h 1500"/>
              <a:gd name="T6" fmla="*/ 331 w 3716"/>
              <a:gd name="T7" fmla="*/ 1169 h 1500"/>
              <a:gd name="T8" fmla="*/ 401 w 3716"/>
              <a:gd name="T9" fmla="*/ 1169 h 1500"/>
              <a:gd name="T10" fmla="*/ 610 w 3716"/>
              <a:gd name="T11" fmla="*/ 1169 h 1500"/>
              <a:gd name="T12" fmla="*/ 3131 w 3716"/>
              <a:gd name="T13" fmla="*/ 1169 h 1500"/>
              <a:gd name="T14" fmla="*/ 3715 w 3716"/>
              <a:gd name="T15" fmla="*/ 584 h 1500"/>
              <a:gd name="T16" fmla="*/ 3131 w 3716"/>
              <a:gd name="T17" fmla="*/ 0 h 1500"/>
              <a:gd name="T18" fmla="*/ 383 w 3716"/>
              <a:gd name="T19" fmla="*/ 0 h 1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716" h="1500">
                <a:moveTo>
                  <a:pt x="383" y="0"/>
                </a:moveTo>
                <a:cubicBezTo>
                  <a:pt x="172" y="0"/>
                  <a:pt x="0" y="171"/>
                  <a:pt x="0" y="383"/>
                </a:cubicBezTo>
                <a:lnTo>
                  <a:pt x="0" y="1499"/>
                </a:lnTo>
                <a:cubicBezTo>
                  <a:pt x="0" y="1317"/>
                  <a:pt x="148" y="1169"/>
                  <a:pt x="331" y="1169"/>
                </a:cubicBezTo>
                <a:lnTo>
                  <a:pt x="401" y="1169"/>
                </a:lnTo>
                <a:lnTo>
                  <a:pt x="610" y="1169"/>
                </a:lnTo>
                <a:lnTo>
                  <a:pt x="3131" y="1169"/>
                </a:lnTo>
                <a:cubicBezTo>
                  <a:pt x="3453" y="1169"/>
                  <a:pt x="3715" y="907"/>
                  <a:pt x="3715" y="584"/>
                </a:cubicBezTo>
                <a:cubicBezTo>
                  <a:pt x="3715" y="262"/>
                  <a:pt x="3453" y="0"/>
                  <a:pt x="3131" y="0"/>
                </a:cubicBezTo>
                <a:lnTo>
                  <a:pt x="383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Freeform 42">
            <a:extLst>
              <a:ext uri="{FF2B5EF4-FFF2-40B4-BE49-F238E27FC236}">
                <a16:creationId xmlns:a16="http://schemas.microsoft.com/office/drawing/2014/main" id="{DAA24890-A578-4A17-89C2-E74C7C927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7419" y="10014936"/>
            <a:ext cx="2473292" cy="2478623"/>
          </a:xfrm>
          <a:custGeom>
            <a:avLst/>
            <a:gdLst>
              <a:gd name="T0" fmla="*/ 2043 w 2044"/>
              <a:gd name="T1" fmla="*/ 2048 h 2049"/>
              <a:gd name="T2" fmla="*/ 0 w 2044"/>
              <a:gd name="T3" fmla="*/ 2048 h 2049"/>
              <a:gd name="T4" fmla="*/ 2043 w 2044"/>
              <a:gd name="T5" fmla="*/ 0 h 2049"/>
              <a:gd name="T6" fmla="*/ 2043 w 2044"/>
              <a:gd name="T7" fmla="*/ 2048 h 2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44" h="2049">
                <a:moveTo>
                  <a:pt x="2043" y="2048"/>
                </a:moveTo>
                <a:lnTo>
                  <a:pt x="0" y="2048"/>
                </a:lnTo>
                <a:lnTo>
                  <a:pt x="2043" y="0"/>
                </a:lnTo>
                <a:lnTo>
                  <a:pt x="2043" y="204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Freeform 47">
            <a:extLst>
              <a:ext uri="{FF2B5EF4-FFF2-40B4-BE49-F238E27FC236}">
                <a16:creationId xmlns:a16="http://schemas.microsoft.com/office/drawing/2014/main" id="{6FFCF99D-DAAE-4284-A498-E95D8906D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2110" y="10014936"/>
            <a:ext cx="2467965" cy="2478623"/>
          </a:xfrm>
          <a:custGeom>
            <a:avLst/>
            <a:gdLst>
              <a:gd name="T0" fmla="*/ 0 w 2043"/>
              <a:gd name="T1" fmla="*/ 2 h 2049"/>
              <a:gd name="T2" fmla="*/ 2042 w 2043"/>
              <a:gd name="T3" fmla="*/ 0 h 2049"/>
              <a:gd name="T4" fmla="*/ 2042 w 2043"/>
              <a:gd name="T5" fmla="*/ 2048 h 2049"/>
              <a:gd name="T6" fmla="*/ 0 w 2043"/>
              <a:gd name="T7" fmla="*/ 2048 h 2049"/>
              <a:gd name="T8" fmla="*/ 0 w 2043"/>
              <a:gd name="T9" fmla="*/ 2 h 2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43" h="2049">
                <a:moveTo>
                  <a:pt x="0" y="2"/>
                </a:moveTo>
                <a:lnTo>
                  <a:pt x="2042" y="0"/>
                </a:lnTo>
                <a:lnTo>
                  <a:pt x="2042" y="2048"/>
                </a:lnTo>
                <a:lnTo>
                  <a:pt x="0" y="2048"/>
                </a:lnTo>
                <a:lnTo>
                  <a:pt x="0" y="2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Freeform 48">
            <a:extLst>
              <a:ext uri="{FF2B5EF4-FFF2-40B4-BE49-F238E27FC236}">
                <a16:creationId xmlns:a16="http://schemas.microsoft.com/office/drawing/2014/main" id="{9348626B-5D5E-46F7-A036-1AC7EC060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7584" y="4290118"/>
            <a:ext cx="4493506" cy="1412547"/>
          </a:xfrm>
          <a:custGeom>
            <a:avLst/>
            <a:gdLst>
              <a:gd name="T0" fmla="*/ 3715 w 3716"/>
              <a:gd name="T1" fmla="*/ 0 h 1170"/>
              <a:gd name="T2" fmla="*/ 0 w 3716"/>
              <a:gd name="T3" fmla="*/ 0 h 1170"/>
              <a:gd name="T4" fmla="*/ 0 w 3716"/>
              <a:gd name="T5" fmla="*/ 1035 h 1170"/>
              <a:gd name="T6" fmla="*/ 134 w 3716"/>
              <a:gd name="T7" fmla="*/ 1169 h 1170"/>
              <a:gd name="T8" fmla="*/ 3715 w 3716"/>
              <a:gd name="T9" fmla="*/ 1169 h 1170"/>
              <a:gd name="T10" fmla="*/ 3715 w 3716"/>
              <a:gd name="T11" fmla="*/ 0 h 1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16" h="1170">
                <a:moveTo>
                  <a:pt x="3715" y="0"/>
                </a:moveTo>
                <a:lnTo>
                  <a:pt x="0" y="0"/>
                </a:lnTo>
                <a:lnTo>
                  <a:pt x="0" y="1035"/>
                </a:lnTo>
                <a:cubicBezTo>
                  <a:pt x="0" y="1109"/>
                  <a:pt x="60" y="1169"/>
                  <a:pt x="134" y="1169"/>
                </a:cubicBezTo>
                <a:lnTo>
                  <a:pt x="3715" y="1169"/>
                </a:lnTo>
                <a:lnTo>
                  <a:pt x="3715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Freeform 49">
            <a:extLst>
              <a:ext uri="{FF2B5EF4-FFF2-40B4-BE49-F238E27FC236}">
                <a16:creationId xmlns:a16="http://schemas.microsoft.com/office/drawing/2014/main" id="{4A1CA426-D24D-4C11-AC87-F572DB571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9300" y="2861577"/>
            <a:ext cx="4472184" cy="9488064"/>
          </a:xfrm>
          <a:custGeom>
            <a:avLst/>
            <a:gdLst>
              <a:gd name="T0" fmla="*/ 3697 w 3698"/>
              <a:gd name="T1" fmla="*/ 7848 h 7849"/>
              <a:gd name="T2" fmla="*/ 0 w 3698"/>
              <a:gd name="T3" fmla="*/ 7848 h 7849"/>
              <a:gd name="T4" fmla="*/ 0 w 3698"/>
              <a:gd name="T5" fmla="*/ 0 h 7849"/>
              <a:gd name="T6" fmla="*/ 3697 w 3698"/>
              <a:gd name="T7" fmla="*/ 0 h 7849"/>
              <a:gd name="T8" fmla="*/ 3697 w 3698"/>
              <a:gd name="T9" fmla="*/ 7848 h 7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8" h="7849">
                <a:moveTo>
                  <a:pt x="3697" y="7848"/>
                </a:moveTo>
                <a:lnTo>
                  <a:pt x="0" y="7848"/>
                </a:lnTo>
                <a:lnTo>
                  <a:pt x="0" y="0"/>
                </a:lnTo>
                <a:lnTo>
                  <a:pt x="3697" y="0"/>
                </a:lnTo>
                <a:lnTo>
                  <a:pt x="3697" y="7848"/>
                </a:lnTo>
              </a:path>
            </a:pathLst>
          </a:custGeom>
          <a:solidFill>
            <a:schemeClr val="bg2"/>
          </a:solidFill>
          <a:ln w="38100" cap="flat">
            <a:solidFill>
              <a:schemeClr val="accent6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50">
            <a:extLst>
              <a:ext uri="{FF2B5EF4-FFF2-40B4-BE49-F238E27FC236}">
                <a16:creationId xmlns:a16="http://schemas.microsoft.com/office/drawing/2014/main" id="{B45D65E4-510A-417C-BCA3-74573F597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7584" y="3463908"/>
            <a:ext cx="4493506" cy="1812326"/>
          </a:xfrm>
          <a:custGeom>
            <a:avLst/>
            <a:gdLst>
              <a:gd name="T0" fmla="*/ 383 w 3716"/>
              <a:gd name="T1" fmla="*/ 0 h 1500"/>
              <a:gd name="T2" fmla="*/ 0 w 3716"/>
              <a:gd name="T3" fmla="*/ 383 h 1500"/>
              <a:gd name="T4" fmla="*/ 0 w 3716"/>
              <a:gd name="T5" fmla="*/ 1499 h 1500"/>
              <a:gd name="T6" fmla="*/ 331 w 3716"/>
              <a:gd name="T7" fmla="*/ 1169 h 1500"/>
              <a:gd name="T8" fmla="*/ 402 w 3716"/>
              <a:gd name="T9" fmla="*/ 1169 h 1500"/>
              <a:gd name="T10" fmla="*/ 610 w 3716"/>
              <a:gd name="T11" fmla="*/ 1169 h 1500"/>
              <a:gd name="T12" fmla="*/ 3131 w 3716"/>
              <a:gd name="T13" fmla="*/ 1169 h 1500"/>
              <a:gd name="T14" fmla="*/ 3715 w 3716"/>
              <a:gd name="T15" fmla="*/ 584 h 1500"/>
              <a:gd name="T16" fmla="*/ 3131 w 3716"/>
              <a:gd name="T17" fmla="*/ 0 h 1500"/>
              <a:gd name="T18" fmla="*/ 383 w 3716"/>
              <a:gd name="T19" fmla="*/ 0 h 1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716" h="1500">
                <a:moveTo>
                  <a:pt x="383" y="0"/>
                </a:moveTo>
                <a:cubicBezTo>
                  <a:pt x="171" y="0"/>
                  <a:pt x="0" y="171"/>
                  <a:pt x="0" y="383"/>
                </a:cubicBezTo>
                <a:lnTo>
                  <a:pt x="0" y="1499"/>
                </a:lnTo>
                <a:cubicBezTo>
                  <a:pt x="0" y="1317"/>
                  <a:pt x="149" y="1169"/>
                  <a:pt x="331" y="1169"/>
                </a:cubicBezTo>
                <a:lnTo>
                  <a:pt x="402" y="1169"/>
                </a:lnTo>
                <a:lnTo>
                  <a:pt x="610" y="1169"/>
                </a:lnTo>
                <a:lnTo>
                  <a:pt x="3131" y="1169"/>
                </a:lnTo>
                <a:cubicBezTo>
                  <a:pt x="3454" y="1169"/>
                  <a:pt x="3715" y="907"/>
                  <a:pt x="3715" y="584"/>
                </a:cubicBezTo>
                <a:cubicBezTo>
                  <a:pt x="3715" y="262"/>
                  <a:pt x="3454" y="0"/>
                  <a:pt x="3131" y="0"/>
                </a:cubicBezTo>
                <a:lnTo>
                  <a:pt x="383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Freeform 52">
            <a:extLst>
              <a:ext uri="{FF2B5EF4-FFF2-40B4-BE49-F238E27FC236}">
                <a16:creationId xmlns:a16="http://schemas.microsoft.com/office/drawing/2014/main" id="{A7E337CB-6FEC-48A7-A11C-7EF5BB2DC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2110" y="10014936"/>
            <a:ext cx="2467965" cy="2478623"/>
          </a:xfrm>
          <a:custGeom>
            <a:avLst/>
            <a:gdLst>
              <a:gd name="T0" fmla="*/ 2042 w 2043"/>
              <a:gd name="T1" fmla="*/ 2048 h 2049"/>
              <a:gd name="T2" fmla="*/ 0 w 2043"/>
              <a:gd name="T3" fmla="*/ 2048 h 2049"/>
              <a:gd name="T4" fmla="*/ 2042 w 2043"/>
              <a:gd name="T5" fmla="*/ 0 h 2049"/>
              <a:gd name="T6" fmla="*/ 2042 w 2043"/>
              <a:gd name="T7" fmla="*/ 2048 h 2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43" h="2049">
                <a:moveTo>
                  <a:pt x="2042" y="2048"/>
                </a:moveTo>
                <a:lnTo>
                  <a:pt x="0" y="2048"/>
                </a:lnTo>
                <a:lnTo>
                  <a:pt x="2042" y="0"/>
                </a:lnTo>
                <a:lnTo>
                  <a:pt x="2042" y="204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TextBox 98">
            <a:extLst>
              <a:ext uri="{FF2B5EF4-FFF2-40B4-BE49-F238E27FC236}">
                <a16:creationId xmlns:a16="http://schemas.microsoft.com/office/drawing/2014/main" id="{CC78DD25-45F4-498E-96A1-8B384AACB006}"/>
              </a:ext>
            </a:extLst>
          </p:cNvPr>
          <p:cNvSpPr txBox="1"/>
          <p:nvPr/>
        </p:nvSpPr>
        <p:spPr>
          <a:xfrm>
            <a:off x="2608946" y="3976723"/>
            <a:ext cx="2214683" cy="616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 01</a:t>
            </a:r>
          </a:p>
        </p:txBody>
      </p:sp>
      <p:sp>
        <p:nvSpPr>
          <p:cNvPr id="97" name="TextBox 98">
            <a:extLst>
              <a:ext uri="{FF2B5EF4-FFF2-40B4-BE49-F238E27FC236}">
                <a16:creationId xmlns:a16="http://schemas.microsoft.com/office/drawing/2014/main" id="{2E27C9DF-51E9-4A98-BC7F-7F82404D2BAF}"/>
              </a:ext>
            </a:extLst>
          </p:cNvPr>
          <p:cNvSpPr txBox="1"/>
          <p:nvPr/>
        </p:nvSpPr>
        <p:spPr>
          <a:xfrm>
            <a:off x="8017365" y="3976722"/>
            <a:ext cx="2305891" cy="616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 02</a:t>
            </a:r>
          </a:p>
        </p:txBody>
      </p:sp>
      <p:sp>
        <p:nvSpPr>
          <p:cNvPr id="98" name="TextBox 98">
            <a:extLst>
              <a:ext uri="{FF2B5EF4-FFF2-40B4-BE49-F238E27FC236}">
                <a16:creationId xmlns:a16="http://schemas.microsoft.com/office/drawing/2014/main" id="{76101E82-4CFF-4EB3-A915-2E1D52B3A88E}"/>
              </a:ext>
            </a:extLst>
          </p:cNvPr>
          <p:cNvSpPr txBox="1"/>
          <p:nvPr/>
        </p:nvSpPr>
        <p:spPr>
          <a:xfrm>
            <a:off x="13466323" y="3976721"/>
            <a:ext cx="2316027" cy="616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 03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E30D313-691D-43D6-A7D0-1C593C568B2C}"/>
              </a:ext>
            </a:extLst>
          </p:cNvPr>
          <p:cNvSpPr txBox="1"/>
          <p:nvPr/>
        </p:nvSpPr>
        <p:spPr>
          <a:xfrm>
            <a:off x="18906839" y="3976720"/>
            <a:ext cx="2343051" cy="616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 04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379847D4-250E-4DBE-ABA2-1B6E8562761B}"/>
              </a:ext>
            </a:extLst>
          </p:cNvPr>
          <p:cNvSpPr txBox="1">
            <a:spLocks/>
          </p:cNvSpPr>
          <p:nvPr/>
        </p:nvSpPr>
        <p:spPr>
          <a:xfrm flipH="1">
            <a:off x="2357474" y="5559064"/>
            <a:ext cx="306448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09" name="Subtitle 2">
            <a:extLst>
              <a:ext uri="{FF2B5EF4-FFF2-40B4-BE49-F238E27FC236}">
                <a16:creationId xmlns:a16="http://schemas.microsoft.com/office/drawing/2014/main" id="{A11B3161-F7DD-49D1-A2BF-31E035654AC4}"/>
              </a:ext>
            </a:extLst>
          </p:cNvPr>
          <p:cNvSpPr txBox="1">
            <a:spLocks/>
          </p:cNvSpPr>
          <p:nvPr/>
        </p:nvSpPr>
        <p:spPr>
          <a:xfrm flipH="1">
            <a:off x="2357474" y="7380595"/>
            <a:ext cx="306448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F9DA788E-D5C6-4D3E-8CD6-9E069C0DAE5D}"/>
              </a:ext>
            </a:extLst>
          </p:cNvPr>
          <p:cNvSpPr txBox="1">
            <a:spLocks/>
          </p:cNvSpPr>
          <p:nvPr/>
        </p:nvSpPr>
        <p:spPr>
          <a:xfrm flipH="1">
            <a:off x="2357474" y="9202125"/>
            <a:ext cx="306448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C016EF78-055E-414B-8ECC-6C4D51F48AF3}"/>
              </a:ext>
            </a:extLst>
          </p:cNvPr>
          <p:cNvSpPr txBox="1">
            <a:spLocks/>
          </p:cNvSpPr>
          <p:nvPr/>
        </p:nvSpPr>
        <p:spPr>
          <a:xfrm flipH="1">
            <a:off x="7811497" y="5544736"/>
            <a:ext cx="306448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12" name="Subtitle 2">
            <a:extLst>
              <a:ext uri="{FF2B5EF4-FFF2-40B4-BE49-F238E27FC236}">
                <a16:creationId xmlns:a16="http://schemas.microsoft.com/office/drawing/2014/main" id="{515283D7-1D88-4055-9968-7CD8EFF91B20}"/>
              </a:ext>
            </a:extLst>
          </p:cNvPr>
          <p:cNvSpPr txBox="1">
            <a:spLocks/>
          </p:cNvSpPr>
          <p:nvPr/>
        </p:nvSpPr>
        <p:spPr>
          <a:xfrm flipH="1">
            <a:off x="7811497" y="7366267"/>
            <a:ext cx="306448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13" name="Subtitle 2">
            <a:extLst>
              <a:ext uri="{FF2B5EF4-FFF2-40B4-BE49-F238E27FC236}">
                <a16:creationId xmlns:a16="http://schemas.microsoft.com/office/drawing/2014/main" id="{A7C7DF92-6C1F-404B-A3AA-EF8C560CE437}"/>
              </a:ext>
            </a:extLst>
          </p:cNvPr>
          <p:cNvSpPr txBox="1">
            <a:spLocks/>
          </p:cNvSpPr>
          <p:nvPr/>
        </p:nvSpPr>
        <p:spPr>
          <a:xfrm flipH="1">
            <a:off x="7811497" y="9187797"/>
            <a:ext cx="306448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5910457F-F64A-4675-9E49-C6131FEAFEF9}"/>
              </a:ext>
            </a:extLst>
          </p:cNvPr>
          <p:cNvSpPr txBox="1">
            <a:spLocks/>
          </p:cNvSpPr>
          <p:nvPr/>
        </p:nvSpPr>
        <p:spPr>
          <a:xfrm flipH="1">
            <a:off x="13276300" y="5533014"/>
            <a:ext cx="306448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7A741DE2-7F67-49E6-9424-38069E7987D7}"/>
              </a:ext>
            </a:extLst>
          </p:cNvPr>
          <p:cNvSpPr txBox="1">
            <a:spLocks/>
          </p:cNvSpPr>
          <p:nvPr/>
        </p:nvSpPr>
        <p:spPr>
          <a:xfrm flipH="1">
            <a:off x="13276300" y="7354545"/>
            <a:ext cx="306448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16" name="Subtitle 2">
            <a:extLst>
              <a:ext uri="{FF2B5EF4-FFF2-40B4-BE49-F238E27FC236}">
                <a16:creationId xmlns:a16="http://schemas.microsoft.com/office/drawing/2014/main" id="{0B0A9D5A-5952-4A3A-B038-68AFD5118AEA}"/>
              </a:ext>
            </a:extLst>
          </p:cNvPr>
          <p:cNvSpPr txBox="1">
            <a:spLocks/>
          </p:cNvSpPr>
          <p:nvPr/>
        </p:nvSpPr>
        <p:spPr>
          <a:xfrm flipH="1">
            <a:off x="13276300" y="9176075"/>
            <a:ext cx="306448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17" name="Subtitle 2">
            <a:extLst>
              <a:ext uri="{FF2B5EF4-FFF2-40B4-BE49-F238E27FC236}">
                <a16:creationId xmlns:a16="http://schemas.microsoft.com/office/drawing/2014/main" id="{426C10EF-F125-4C3E-AD7E-AA0078B6BD45}"/>
              </a:ext>
            </a:extLst>
          </p:cNvPr>
          <p:cNvSpPr txBox="1">
            <a:spLocks/>
          </p:cNvSpPr>
          <p:nvPr/>
        </p:nvSpPr>
        <p:spPr>
          <a:xfrm flipH="1">
            <a:off x="18725000" y="5716597"/>
            <a:ext cx="306448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18" name="Subtitle 2">
            <a:extLst>
              <a:ext uri="{FF2B5EF4-FFF2-40B4-BE49-F238E27FC236}">
                <a16:creationId xmlns:a16="http://schemas.microsoft.com/office/drawing/2014/main" id="{55CFF1FC-CA69-4B30-BA3E-51503B06D2C6}"/>
              </a:ext>
            </a:extLst>
          </p:cNvPr>
          <p:cNvSpPr txBox="1">
            <a:spLocks/>
          </p:cNvSpPr>
          <p:nvPr/>
        </p:nvSpPr>
        <p:spPr>
          <a:xfrm flipH="1">
            <a:off x="18725000" y="7538128"/>
            <a:ext cx="306448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19" name="Subtitle 2">
            <a:extLst>
              <a:ext uri="{FF2B5EF4-FFF2-40B4-BE49-F238E27FC236}">
                <a16:creationId xmlns:a16="http://schemas.microsoft.com/office/drawing/2014/main" id="{DA3738FA-DA64-4B14-8161-395D1030B134}"/>
              </a:ext>
            </a:extLst>
          </p:cNvPr>
          <p:cNvSpPr txBox="1">
            <a:spLocks/>
          </p:cNvSpPr>
          <p:nvPr/>
        </p:nvSpPr>
        <p:spPr>
          <a:xfrm flipH="1">
            <a:off x="18725000" y="9359658"/>
            <a:ext cx="306448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4" name="Shape 2539">
            <a:extLst>
              <a:ext uri="{FF2B5EF4-FFF2-40B4-BE49-F238E27FC236}">
                <a16:creationId xmlns:a16="http://schemas.microsoft.com/office/drawing/2014/main" id="{C88C82AF-E5BD-441D-AC7F-1F79530954E9}"/>
              </a:ext>
            </a:extLst>
          </p:cNvPr>
          <p:cNvSpPr>
            <a:spLocks noChangeAspect="1"/>
          </p:cNvSpPr>
          <p:nvPr/>
        </p:nvSpPr>
        <p:spPr>
          <a:xfrm>
            <a:off x="5528803" y="5939314"/>
            <a:ext cx="558655" cy="380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41">
            <a:extLst>
              <a:ext uri="{FF2B5EF4-FFF2-40B4-BE49-F238E27FC236}">
                <a16:creationId xmlns:a16="http://schemas.microsoft.com/office/drawing/2014/main" id="{8298134D-83F3-48EC-9F85-66705D43563D}"/>
              </a:ext>
            </a:extLst>
          </p:cNvPr>
          <p:cNvSpPr>
            <a:spLocks noChangeAspect="1"/>
          </p:cNvSpPr>
          <p:nvPr/>
        </p:nvSpPr>
        <p:spPr>
          <a:xfrm>
            <a:off x="5579589" y="7722755"/>
            <a:ext cx="457082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39">
            <a:extLst>
              <a:ext uri="{FF2B5EF4-FFF2-40B4-BE49-F238E27FC236}">
                <a16:creationId xmlns:a16="http://schemas.microsoft.com/office/drawing/2014/main" id="{A079B94E-4B28-411B-AA58-C78B95803CFE}"/>
              </a:ext>
            </a:extLst>
          </p:cNvPr>
          <p:cNvSpPr>
            <a:spLocks noChangeAspect="1"/>
          </p:cNvSpPr>
          <p:nvPr/>
        </p:nvSpPr>
        <p:spPr>
          <a:xfrm>
            <a:off x="5573041" y="9582375"/>
            <a:ext cx="558655" cy="380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39">
            <a:extLst>
              <a:ext uri="{FF2B5EF4-FFF2-40B4-BE49-F238E27FC236}">
                <a16:creationId xmlns:a16="http://schemas.microsoft.com/office/drawing/2014/main" id="{5346C14B-7603-4EAE-B862-4E8280FB3C19}"/>
              </a:ext>
            </a:extLst>
          </p:cNvPr>
          <p:cNvSpPr>
            <a:spLocks noChangeAspect="1"/>
          </p:cNvSpPr>
          <p:nvPr/>
        </p:nvSpPr>
        <p:spPr>
          <a:xfrm>
            <a:off x="10858407" y="5924986"/>
            <a:ext cx="558655" cy="380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539">
            <a:extLst>
              <a:ext uri="{FF2B5EF4-FFF2-40B4-BE49-F238E27FC236}">
                <a16:creationId xmlns:a16="http://schemas.microsoft.com/office/drawing/2014/main" id="{72E4B0D9-59F4-4DEC-A111-9CEC368A48EF}"/>
              </a:ext>
            </a:extLst>
          </p:cNvPr>
          <p:cNvSpPr>
            <a:spLocks noChangeAspect="1"/>
          </p:cNvSpPr>
          <p:nvPr/>
        </p:nvSpPr>
        <p:spPr>
          <a:xfrm>
            <a:off x="10858407" y="9568047"/>
            <a:ext cx="558655" cy="380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539">
            <a:extLst>
              <a:ext uri="{FF2B5EF4-FFF2-40B4-BE49-F238E27FC236}">
                <a16:creationId xmlns:a16="http://schemas.microsoft.com/office/drawing/2014/main" id="{49E87465-5E35-43A9-BE63-0655529E4F5E}"/>
              </a:ext>
            </a:extLst>
          </p:cNvPr>
          <p:cNvSpPr>
            <a:spLocks noChangeAspect="1"/>
          </p:cNvSpPr>
          <p:nvPr/>
        </p:nvSpPr>
        <p:spPr>
          <a:xfrm>
            <a:off x="16339304" y="7746517"/>
            <a:ext cx="558655" cy="380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539">
            <a:extLst>
              <a:ext uri="{FF2B5EF4-FFF2-40B4-BE49-F238E27FC236}">
                <a16:creationId xmlns:a16="http://schemas.microsoft.com/office/drawing/2014/main" id="{576054FC-C7A0-4CA9-97B4-2585B1ED1740}"/>
              </a:ext>
            </a:extLst>
          </p:cNvPr>
          <p:cNvSpPr>
            <a:spLocks noChangeAspect="1"/>
          </p:cNvSpPr>
          <p:nvPr/>
        </p:nvSpPr>
        <p:spPr>
          <a:xfrm>
            <a:off x="21789486" y="6096847"/>
            <a:ext cx="558655" cy="380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Shape 2539">
            <a:extLst>
              <a:ext uri="{FF2B5EF4-FFF2-40B4-BE49-F238E27FC236}">
                <a16:creationId xmlns:a16="http://schemas.microsoft.com/office/drawing/2014/main" id="{F4EB1E76-72F0-424B-87FF-7AD42BF97888}"/>
              </a:ext>
            </a:extLst>
          </p:cNvPr>
          <p:cNvSpPr>
            <a:spLocks noChangeAspect="1"/>
          </p:cNvSpPr>
          <p:nvPr/>
        </p:nvSpPr>
        <p:spPr>
          <a:xfrm>
            <a:off x="21794896" y="7918378"/>
            <a:ext cx="558655" cy="380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9" name="Shape 2539">
            <a:extLst>
              <a:ext uri="{FF2B5EF4-FFF2-40B4-BE49-F238E27FC236}">
                <a16:creationId xmlns:a16="http://schemas.microsoft.com/office/drawing/2014/main" id="{262CFDDF-9042-4F8F-B3A7-C1EBCDCD7624}"/>
              </a:ext>
            </a:extLst>
          </p:cNvPr>
          <p:cNvSpPr>
            <a:spLocks noChangeAspect="1"/>
          </p:cNvSpPr>
          <p:nvPr/>
        </p:nvSpPr>
        <p:spPr>
          <a:xfrm>
            <a:off x="21789487" y="9582375"/>
            <a:ext cx="558655" cy="3809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20"/>
                </a:moveTo>
                <a:cubicBezTo>
                  <a:pt x="21600" y="323"/>
                  <a:pt x="21380" y="0"/>
                  <a:pt x="21109" y="0"/>
                </a:cubicBezTo>
                <a:cubicBezTo>
                  <a:pt x="20969" y="0"/>
                  <a:pt x="20845" y="88"/>
                  <a:pt x="20756" y="226"/>
                </a:cubicBezTo>
                <a:lnTo>
                  <a:pt x="20754" y="223"/>
                </a:lnTo>
                <a:lnTo>
                  <a:pt x="7848" y="19853"/>
                </a:lnTo>
                <a:lnTo>
                  <a:pt x="838" y="9571"/>
                </a:lnTo>
                <a:cubicBezTo>
                  <a:pt x="749" y="9441"/>
                  <a:pt x="626" y="9360"/>
                  <a:pt x="491" y="9360"/>
                </a:cubicBezTo>
                <a:cubicBezTo>
                  <a:pt x="220" y="9360"/>
                  <a:pt x="0" y="9683"/>
                  <a:pt x="0" y="10080"/>
                </a:cubicBezTo>
                <a:cubicBezTo>
                  <a:pt x="0" y="10279"/>
                  <a:pt x="55" y="10459"/>
                  <a:pt x="144" y="10589"/>
                </a:cubicBezTo>
                <a:lnTo>
                  <a:pt x="7507" y="21390"/>
                </a:lnTo>
                <a:cubicBezTo>
                  <a:pt x="7596" y="21520"/>
                  <a:pt x="7719" y="21600"/>
                  <a:pt x="7855" y="21600"/>
                </a:cubicBezTo>
                <a:cubicBezTo>
                  <a:pt x="7995" y="21600"/>
                  <a:pt x="8119" y="21513"/>
                  <a:pt x="8208" y="21376"/>
                </a:cubicBezTo>
                <a:lnTo>
                  <a:pt x="8210" y="21377"/>
                </a:lnTo>
                <a:lnTo>
                  <a:pt x="21465" y="1217"/>
                </a:lnTo>
                <a:lnTo>
                  <a:pt x="21462" y="1215"/>
                </a:lnTo>
                <a:cubicBezTo>
                  <a:pt x="21547" y="1087"/>
                  <a:pt x="21600" y="913"/>
                  <a:pt x="21600" y="72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541">
            <a:extLst>
              <a:ext uri="{FF2B5EF4-FFF2-40B4-BE49-F238E27FC236}">
                <a16:creationId xmlns:a16="http://schemas.microsoft.com/office/drawing/2014/main" id="{4025264C-9651-4079-8D8C-CE9F903916EF}"/>
              </a:ext>
            </a:extLst>
          </p:cNvPr>
          <p:cNvSpPr>
            <a:spLocks noChangeAspect="1"/>
          </p:cNvSpPr>
          <p:nvPr/>
        </p:nvSpPr>
        <p:spPr>
          <a:xfrm>
            <a:off x="10909193" y="7708427"/>
            <a:ext cx="457082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541">
            <a:extLst>
              <a:ext uri="{FF2B5EF4-FFF2-40B4-BE49-F238E27FC236}">
                <a16:creationId xmlns:a16="http://schemas.microsoft.com/office/drawing/2014/main" id="{72B5D04D-3923-4688-B092-F6BA1B58C3C2}"/>
              </a:ext>
            </a:extLst>
          </p:cNvPr>
          <p:cNvSpPr>
            <a:spLocks noChangeAspect="1"/>
          </p:cNvSpPr>
          <p:nvPr/>
        </p:nvSpPr>
        <p:spPr>
          <a:xfrm>
            <a:off x="16339304" y="5878317"/>
            <a:ext cx="457082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541">
            <a:extLst>
              <a:ext uri="{FF2B5EF4-FFF2-40B4-BE49-F238E27FC236}">
                <a16:creationId xmlns:a16="http://schemas.microsoft.com/office/drawing/2014/main" id="{D0931AC3-DF77-4AB9-96EE-B2B2927E4C49}"/>
              </a:ext>
            </a:extLst>
          </p:cNvPr>
          <p:cNvSpPr>
            <a:spLocks noChangeAspect="1"/>
          </p:cNvSpPr>
          <p:nvPr/>
        </p:nvSpPr>
        <p:spPr>
          <a:xfrm>
            <a:off x="16390090" y="9529957"/>
            <a:ext cx="457082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591">
            <a:extLst>
              <a:ext uri="{FF2B5EF4-FFF2-40B4-BE49-F238E27FC236}">
                <a16:creationId xmlns:a16="http://schemas.microsoft.com/office/drawing/2014/main" id="{C0A3DA7A-D0F8-4516-A730-4C17F84B1720}"/>
              </a:ext>
            </a:extLst>
          </p:cNvPr>
          <p:cNvSpPr>
            <a:spLocks noChangeAspect="1"/>
          </p:cNvSpPr>
          <p:nvPr/>
        </p:nvSpPr>
        <p:spPr>
          <a:xfrm>
            <a:off x="5657585" y="1142433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527">
            <a:extLst>
              <a:ext uri="{FF2B5EF4-FFF2-40B4-BE49-F238E27FC236}">
                <a16:creationId xmlns:a16="http://schemas.microsoft.com/office/drawing/2014/main" id="{3BEB3507-A6C1-4AF7-9D79-05F26FA2CC98}"/>
              </a:ext>
            </a:extLst>
          </p:cNvPr>
          <p:cNvSpPr>
            <a:spLocks noChangeAspect="1"/>
          </p:cNvSpPr>
          <p:nvPr/>
        </p:nvSpPr>
        <p:spPr>
          <a:xfrm>
            <a:off x="16605367" y="1142739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Shape 2546">
            <a:extLst>
              <a:ext uri="{FF2B5EF4-FFF2-40B4-BE49-F238E27FC236}">
                <a16:creationId xmlns:a16="http://schemas.microsoft.com/office/drawing/2014/main" id="{0C606009-430F-4F07-8DC2-DB0331C24AEB}"/>
              </a:ext>
            </a:extLst>
          </p:cNvPr>
          <p:cNvSpPr>
            <a:spLocks noChangeAspect="1"/>
          </p:cNvSpPr>
          <p:nvPr/>
        </p:nvSpPr>
        <p:spPr>
          <a:xfrm>
            <a:off x="22045790" y="11475116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7" name="Shape 2623">
            <a:extLst>
              <a:ext uri="{FF2B5EF4-FFF2-40B4-BE49-F238E27FC236}">
                <a16:creationId xmlns:a16="http://schemas.microsoft.com/office/drawing/2014/main" id="{C46CA8C8-4912-4375-9385-E18B896AE346}"/>
              </a:ext>
            </a:extLst>
          </p:cNvPr>
          <p:cNvSpPr>
            <a:spLocks noChangeAspect="1"/>
          </p:cNvSpPr>
          <p:nvPr/>
        </p:nvSpPr>
        <p:spPr>
          <a:xfrm>
            <a:off x="11115432" y="1142433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506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Grupo 121">
            <a:extLst>
              <a:ext uri="{FF2B5EF4-FFF2-40B4-BE49-F238E27FC236}">
                <a16:creationId xmlns:a16="http://schemas.microsoft.com/office/drawing/2014/main" id="{ABFB8037-A85C-4C16-BCD5-210D77A7369D}"/>
              </a:ext>
            </a:extLst>
          </p:cNvPr>
          <p:cNvGrpSpPr/>
          <p:nvPr/>
        </p:nvGrpSpPr>
        <p:grpSpPr>
          <a:xfrm>
            <a:off x="5399869" y="2802885"/>
            <a:ext cx="13591900" cy="9784011"/>
            <a:chOff x="5399869" y="2802885"/>
            <a:chExt cx="13591900" cy="9784011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0F51CF18-0199-453C-A825-B81429A08F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7206" y="2802885"/>
              <a:ext cx="3197329" cy="2302556"/>
            </a:xfrm>
            <a:custGeom>
              <a:avLst/>
              <a:gdLst>
                <a:gd name="T0" fmla="*/ 3993 w 3994"/>
                <a:gd name="T1" fmla="*/ 3430 h 3431"/>
                <a:gd name="T2" fmla="*/ 113 w 3994"/>
                <a:gd name="T3" fmla="*/ 3430 h 3431"/>
                <a:gd name="T4" fmla="*/ 0 w 3994"/>
                <a:gd name="T5" fmla="*/ 3317 h 3431"/>
                <a:gd name="T6" fmla="*/ 0 w 3994"/>
                <a:gd name="T7" fmla="*/ 113 h 3431"/>
                <a:gd name="T8" fmla="*/ 113 w 3994"/>
                <a:gd name="T9" fmla="*/ 0 h 3431"/>
                <a:gd name="T10" fmla="*/ 3993 w 3994"/>
                <a:gd name="T11" fmla="*/ 0 h 3431"/>
                <a:gd name="T12" fmla="*/ 3993 w 3994"/>
                <a:gd name="T13" fmla="*/ 3430 h 3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4" h="3431">
                  <a:moveTo>
                    <a:pt x="3993" y="3430"/>
                  </a:moveTo>
                  <a:lnTo>
                    <a:pt x="113" y="3430"/>
                  </a:lnTo>
                  <a:cubicBezTo>
                    <a:pt x="51" y="3430"/>
                    <a:pt x="0" y="3379"/>
                    <a:pt x="0" y="3317"/>
                  </a:cubicBezTo>
                  <a:lnTo>
                    <a:pt x="0" y="113"/>
                  </a:lnTo>
                  <a:cubicBezTo>
                    <a:pt x="0" y="50"/>
                    <a:pt x="51" y="0"/>
                    <a:pt x="113" y="0"/>
                  </a:cubicBezTo>
                  <a:lnTo>
                    <a:pt x="3993" y="0"/>
                  </a:lnTo>
                  <a:lnTo>
                    <a:pt x="3993" y="343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62570258-4EC2-4D45-9CAE-B11C3EA285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7206" y="5102482"/>
              <a:ext cx="3197329" cy="2302556"/>
            </a:xfrm>
            <a:custGeom>
              <a:avLst/>
              <a:gdLst>
                <a:gd name="T0" fmla="*/ 3993 w 3994"/>
                <a:gd name="T1" fmla="*/ 3429 h 3430"/>
                <a:gd name="T2" fmla="*/ 113 w 3994"/>
                <a:gd name="T3" fmla="*/ 3429 h 3430"/>
                <a:gd name="T4" fmla="*/ 0 w 3994"/>
                <a:gd name="T5" fmla="*/ 3317 h 3430"/>
                <a:gd name="T6" fmla="*/ 0 w 3994"/>
                <a:gd name="T7" fmla="*/ 112 h 3430"/>
                <a:gd name="T8" fmla="*/ 113 w 3994"/>
                <a:gd name="T9" fmla="*/ 0 h 3430"/>
                <a:gd name="T10" fmla="*/ 3993 w 3994"/>
                <a:gd name="T11" fmla="*/ 0 h 3430"/>
                <a:gd name="T12" fmla="*/ 3993 w 3994"/>
                <a:gd name="T13" fmla="*/ 3429 h 3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4" h="3430">
                  <a:moveTo>
                    <a:pt x="3993" y="3429"/>
                  </a:moveTo>
                  <a:lnTo>
                    <a:pt x="113" y="3429"/>
                  </a:lnTo>
                  <a:cubicBezTo>
                    <a:pt x="51" y="3429"/>
                    <a:pt x="0" y="3379"/>
                    <a:pt x="0" y="3317"/>
                  </a:cubicBezTo>
                  <a:lnTo>
                    <a:pt x="0" y="112"/>
                  </a:lnTo>
                  <a:cubicBezTo>
                    <a:pt x="0" y="50"/>
                    <a:pt x="51" y="0"/>
                    <a:pt x="113" y="0"/>
                  </a:cubicBezTo>
                  <a:lnTo>
                    <a:pt x="3993" y="0"/>
                  </a:lnTo>
                  <a:lnTo>
                    <a:pt x="3993" y="34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EDDEBF12-EA0C-4F9D-BF64-B2FA2D4748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7206" y="7405038"/>
              <a:ext cx="3197329" cy="2302556"/>
            </a:xfrm>
            <a:custGeom>
              <a:avLst/>
              <a:gdLst>
                <a:gd name="T0" fmla="*/ 3993 w 3994"/>
                <a:gd name="T1" fmla="*/ 3430 h 3431"/>
                <a:gd name="T2" fmla="*/ 113 w 3994"/>
                <a:gd name="T3" fmla="*/ 3430 h 3431"/>
                <a:gd name="T4" fmla="*/ 0 w 3994"/>
                <a:gd name="T5" fmla="*/ 3317 h 3431"/>
                <a:gd name="T6" fmla="*/ 0 w 3994"/>
                <a:gd name="T7" fmla="*/ 113 h 3431"/>
                <a:gd name="T8" fmla="*/ 113 w 3994"/>
                <a:gd name="T9" fmla="*/ 0 h 3431"/>
                <a:gd name="T10" fmla="*/ 3993 w 3994"/>
                <a:gd name="T11" fmla="*/ 0 h 3431"/>
                <a:gd name="T12" fmla="*/ 3993 w 3994"/>
                <a:gd name="T13" fmla="*/ 3430 h 3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4" h="3431">
                  <a:moveTo>
                    <a:pt x="3993" y="3430"/>
                  </a:moveTo>
                  <a:lnTo>
                    <a:pt x="113" y="3430"/>
                  </a:lnTo>
                  <a:cubicBezTo>
                    <a:pt x="51" y="3430"/>
                    <a:pt x="0" y="3379"/>
                    <a:pt x="0" y="3317"/>
                  </a:cubicBezTo>
                  <a:lnTo>
                    <a:pt x="0" y="113"/>
                  </a:lnTo>
                  <a:cubicBezTo>
                    <a:pt x="0" y="51"/>
                    <a:pt x="51" y="0"/>
                    <a:pt x="113" y="0"/>
                  </a:cubicBezTo>
                  <a:lnTo>
                    <a:pt x="3993" y="0"/>
                  </a:lnTo>
                  <a:lnTo>
                    <a:pt x="3993" y="343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EF926231-A5DC-4C2B-A040-D5DC0D8686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7206" y="9707594"/>
              <a:ext cx="3197329" cy="2302556"/>
            </a:xfrm>
            <a:custGeom>
              <a:avLst/>
              <a:gdLst>
                <a:gd name="T0" fmla="*/ 3993 w 3994"/>
                <a:gd name="T1" fmla="*/ 3430 h 3431"/>
                <a:gd name="T2" fmla="*/ 113 w 3994"/>
                <a:gd name="T3" fmla="*/ 3430 h 3431"/>
                <a:gd name="T4" fmla="*/ 0 w 3994"/>
                <a:gd name="T5" fmla="*/ 3317 h 3431"/>
                <a:gd name="T6" fmla="*/ 0 w 3994"/>
                <a:gd name="T7" fmla="*/ 113 h 3431"/>
                <a:gd name="T8" fmla="*/ 113 w 3994"/>
                <a:gd name="T9" fmla="*/ 0 h 3431"/>
                <a:gd name="T10" fmla="*/ 3993 w 3994"/>
                <a:gd name="T11" fmla="*/ 0 h 3431"/>
                <a:gd name="T12" fmla="*/ 3993 w 3994"/>
                <a:gd name="T13" fmla="*/ 3430 h 3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4" h="3431">
                  <a:moveTo>
                    <a:pt x="3993" y="3430"/>
                  </a:moveTo>
                  <a:lnTo>
                    <a:pt x="113" y="3430"/>
                  </a:lnTo>
                  <a:cubicBezTo>
                    <a:pt x="51" y="3430"/>
                    <a:pt x="0" y="3379"/>
                    <a:pt x="0" y="3317"/>
                  </a:cubicBezTo>
                  <a:lnTo>
                    <a:pt x="0" y="113"/>
                  </a:lnTo>
                  <a:cubicBezTo>
                    <a:pt x="0" y="50"/>
                    <a:pt x="51" y="0"/>
                    <a:pt x="113" y="0"/>
                  </a:cubicBezTo>
                  <a:lnTo>
                    <a:pt x="3993" y="0"/>
                  </a:lnTo>
                  <a:lnTo>
                    <a:pt x="3993" y="343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1A3BFFF7-AB17-4DE9-B2F0-ED98335D6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51576" y="2802885"/>
              <a:ext cx="2089466" cy="3980640"/>
            </a:xfrm>
            <a:custGeom>
              <a:avLst/>
              <a:gdLst>
                <a:gd name="T0" fmla="*/ 3113 w 3114"/>
                <a:gd name="T1" fmla="*/ 5930 h 5931"/>
                <a:gd name="T2" fmla="*/ 0 w 3114"/>
                <a:gd name="T3" fmla="*/ 3430 h 5931"/>
                <a:gd name="T4" fmla="*/ 0 w 3114"/>
                <a:gd name="T5" fmla="*/ 0 h 5931"/>
                <a:gd name="T6" fmla="*/ 3113 w 3114"/>
                <a:gd name="T7" fmla="*/ 5002 h 5931"/>
                <a:gd name="T8" fmla="*/ 3113 w 3114"/>
                <a:gd name="T9" fmla="*/ 5930 h 5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14" h="5931">
                  <a:moveTo>
                    <a:pt x="3113" y="5930"/>
                  </a:moveTo>
                  <a:lnTo>
                    <a:pt x="0" y="3430"/>
                  </a:lnTo>
                  <a:lnTo>
                    <a:pt x="0" y="0"/>
                  </a:lnTo>
                  <a:lnTo>
                    <a:pt x="3113" y="5002"/>
                  </a:lnTo>
                  <a:lnTo>
                    <a:pt x="3113" y="593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D12D21F0-EAEC-458D-A8FB-DF066754DB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51576" y="5102482"/>
              <a:ext cx="2089466" cy="2302556"/>
            </a:xfrm>
            <a:custGeom>
              <a:avLst/>
              <a:gdLst>
                <a:gd name="T0" fmla="*/ 3113 w 3114"/>
                <a:gd name="T1" fmla="*/ 3429 h 3430"/>
                <a:gd name="T2" fmla="*/ 0 w 3114"/>
                <a:gd name="T3" fmla="*/ 3429 h 3430"/>
                <a:gd name="T4" fmla="*/ 0 w 3114"/>
                <a:gd name="T5" fmla="*/ 0 h 3430"/>
                <a:gd name="T6" fmla="*/ 3113 w 3114"/>
                <a:gd name="T7" fmla="*/ 2500 h 3430"/>
                <a:gd name="T8" fmla="*/ 3113 w 3114"/>
                <a:gd name="T9" fmla="*/ 3429 h 3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14" h="3430">
                  <a:moveTo>
                    <a:pt x="3113" y="3429"/>
                  </a:moveTo>
                  <a:lnTo>
                    <a:pt x="0" y="3429"/>
                  </a:lnTo>
                  <a:lnTo>
                    <a:pt x="0" y="0"/>
                  </a:lnTo>
                  <a:lnTo>
                    <a:pt x="3113" y="2500"/>
                  </a:lnTo>
                  <a:lnTo>
                    <a:pt x="3113" y="3429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27A45960-0DC3-49A4-9206-C7F97DB6E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51576" y="7405038"/>
              <a:ext cx="2089466" cy="2302556"/>
            </a:xfrm>
            <a:custGeom>
              <a:avLst/>
              <a:gdLst>
                <a:gd name="T0" fmla="*/ 3113 w 3114"/>
                <a:gd name="T1" fmla="*/ 930 h 3431"/>
                <a:gd name="T2" fmla="*/ 0 w 3114"/>
                <a:gd name="T3" fmla="*/ 3430 h 3431"/>
                <a:gd name="T4" fmla="*/ 0 w 3114"/>
                <a:gd name="T5" fmla="*/ 0 h 3431"/>
                <a:gd name="T6" fmla="*/ 3113 w 3114"/>
                <a:gd name="T7" fmla="*/ 0 h 3431"/>
                <a:gd name="T8" fmla="*/ 3113 w 3114"/>
                <a:gd name="T9" fmla="*/ 930 h 3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14" h="3431">
                  <a:moveTo>
                    <a:pt x="3113" y="930"/>
                  </a:moveTo>
                  <a:lnTo>
                    <a:pt x="0" y="3430"/>
                  </a:lnTo>
                  <a:lnTo>
                    <a:pt x="0" y="0"/>
                  </a:lnTo>
                  <a:lnTo>
                    <a:pt x="3113" y="0"/>
                  </a:lnTo>
                  <a:lnTo>
                    <a:pt x="3113" y="930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B2550395-3C76-46F8-83DC-B51CA1FA7A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51576" y="8029509"/>
              <a:ext cx="2089466" cy="3980640"/>
            </a:xfrm>
            <a:custGeom>
              <a:avLst/>
              <a:gdLst>
                <a:gd name="T0" fmla="*/ 3113 w 3114"/>
                <a:gd name="T1" fmla="*/ 928 h 5931"/>
                <a:gd name="T2" fmla="*/ 0 w 3114"/>
                <a:gd name="T3" fmla="*/ 5930 h 5931"/>
                <a:gd name="T4" fmla="*/ 0 w 3114"/>
                <a:gd name="T5" fmla="*/ 2500 h 5931"/>
                <a:gd name="T6" fmla="*/ 3113 w 3114"/>
                <a:gd name="T7" fmla="*/ 0 h 5931"/>
                <a:gd name="T8" fmla="*/ 3113 w 3114"/>
                <a:gd name="T9" fmla="*/ 928 h 5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14" h="5931">
                  <a:moveTo>
                    <a:pt x="3113" y="928"/>
                  </a:moveTo>
                  <a:lnTo>
                    <a:pt x="0" y="5930"/>
                  </a:lnTo>
                  <a:lnTo>
                    <a:pt x="0" y="2500"/>
                  </a:lnTo>
                  <a:lnTo>
                    <a:pt x="3113" y="0"/>
                  </a:lnTo>
                  <a:lnTo>
                    <a:pt x="3113" y="928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00B53530-18AB-4AE6-9F98-7A2042230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6897" y="3134359"/>
              <a:ext cx="819806" cy="1636651"/>
            </a:xfrm>
            <a:custGeom>
              <a:avLst/>
              <a:gdLst>
                <a:gd name="T0" fmla="*/ 1219 w 1220"/>
                <a:gd name="T1" fmla="*/ 1219 h 2439"/>
                <a:gd name="T2" fmla="*/ 0 w 1220"/>
                <a:gd name="T3" fmla="*/ 0 h 2439"/>
                <a:gd name="T4" fmla="*/ 0 w 1220"/>
                <a:gd name="T5" fmla="*/ 2438 h 2439"/>
                <a:gd name="T6" fmla="*/ 1219 w 1220"/>
                <a:gd name="T7" fmla="*/ 1219 h 2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20" h="2439">
                  <a:moveTo>
                    <a:pt x="1219" y="1219"/>
                  </a:moveTo>
                  <a:cubicBezTo>
                    <a:pt x="1219" y="546"/>
                    <a:pt x="673" y="0"/>
                    <a:pt x="0" y="0"/>
                  </a:cubicBezTo>
                  <a:lnTo>
                    <a:pt x="0" y="2438"/>
                  </a:lnTo>
                  <a:cubicBezTo>
                    <a:pt x="673" y="2438"/>
                    <a:pt x="1219" y="1892"/>
                    <a:pt x="1219" y="121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E545DFD4-36B2-48E5-909F-503C736DF0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9869" y="3297137"/>
              <a:ext cx="1311096" cy="1311095"/>
            </a:xfrm>
            <a:custGeom>
              <a:avLst/>
              <a:gdLst>
                <a:gd name="T0" fmla="*/ 1951 w 1952"/>
                <a:gd name="T1" fmla="*/ 976 h 1952"/>
                <a:gd name="T2" fmla="*/ 975 w 1952"/>
                <a:gd name="T3" fmla="*/ 1951 h 1952"/>
                <a:gd name="T4" fmla="*/ 0 w 1952"/>
                <a:gd name="T5" fmla="*/ 976 h 1952"/>
                <a:gd name="T6" fmla="*/ 975 w 1952"/>
                <a:gd name="T7" fmla="*/ 0 h 1952"/>
                <a:gd name="T8" fmla="*/ 1951 w 1952"/>
                <a:gd name="T9" fmla="*/ 976 h 1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2" h="1952">
                  <a:moveTo>
                    <a:pt x="1951" y="976"/>
                  </a:moveTo>
                  <a:cubicBezTo>
                    <a:pt x="1951" y="1514"/>
                    <a:pt x="1514" y="1951"/>
                    <a:pt x="975" y="1951"/>
                  </a:cubicBezTo>
                  <a:cubicBezTo>
                    <a:pt x="437" y="1951"/>
                    <a:pt x="0" y="1514"/>
                    <a:pt x="0" y="976"/>
                  </a:cubicBezTo>
                  <a:cubicBezTo>
                    <a:pt x="0" y="437"/>
                    <a:pt x="437" y="0"/>
                    <a:pt x="975" y="0"/>
                  </a:cubicBezTo>
                  <a:cubicBezTo>
                    <a:pt x="1514" y="0"/>
                    <a:pt x="1951" y="437"/>
                    <a:pt x="1951" y="97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FB1D39C8-6667-432E-AA6B-82AC6D017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4172" y="3421439"/>
              <a:ext cx="1062491" cy="1062490"/>
            </a:xfrm>
            <a:custGeom>
              <a:avLst/>
              <a:gdLst>
                <a:gd name="T0" fmla="*/ 1583 w 1584"/>
                <a:gd name="T1" fmla="*/ 791 h 1583"/>
                <a:gd name="T2" fmla="*/ 791 w 1584"/>
                <a:gd name="T3" fmla="*/ 1582 h 1583"/>
                <a:gd name="T4" fmla="*/ 0 w 1584"/>
                <a:gd name="T5" fmla="*/ 791 h 1583"/>
                <a:gd name="T6" fmla="*/ 791 w 1584"/>
                <a:gd name="T7" fmla="*/ 0 h 1583"/>
                <a:gd name="T8" fmla="*/ 1583 w 1584"/>
                <a:gd name="T9" fmla="*/ 791 h 1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4" h="1583">
                  <a:moveTo>
                    <a:pt x="1583" y="791"/>
                  </a:moveTo>
                  <a:cubicBezTo>
                    <a:pt x="1583" y="1228"/>
                    <a:pt x="1228" y="1582"/>
                    <a:pt x="791" y="1582"/>
                  </a:cubicBezTo>
                  <a:cubicBezTo>
                    <a:pt x="354" y="1582"/>
                    <a:pt x="0" y="1228"/>
                    <a:pt x="0" y="791"/>
                  </a:cubicBezTo>
                  <a:cubicBezTo>
                    <a:pt x="0" y="354"/>
                    <a:pt x="354" y="0"/>
                    <a:pt x="791" y="0"/>
                  </a:cubicBezTo>
                  <a:cubicBezTo>
                    <a:pt x="1228" y="0"/>
                    <a:pt x="1583" y="354"/>
                    <a:pt x="1583" y="79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E4DD196C-5ECC-407D-92ED-DAB398E02A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6897" y="5436914"/>
              <a:ext cx="819806" cy="1636651"/>
            </a:xfrm>
            <a:custGeom>
              <a:avLst/>
              <a:gdLst>
                <a:gd name="T0" fmla="*/ 1219 w 1220"/>
                <a:gd name="T1" fmla="*/ 1218 h 2439"/>
                <a:gd name="T2" fmla="*/ 0 w 1220"/>
                <a:gd name="T3" fmla="*/ 0 h 2439"/>
                <a:gd name="T4" fmla="*/ 0 w 1220"/>
                <a:gd name="T5" fmla="*/ 2438 h 2439"/>
                <a:gd name="T6" fmla="*/ 1219 w 1220"/>
                <a:gd name="T7" fmla="*/ 1218 h 2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20" h="2439">
                  <a:moveTo>
                    <a:pt x="1219" y="1218"/>
                  </a:moveTo>
                  <a:cubicBezTo>
                    <a:pt x="1219" y="545"/>
                    <a:pt x="673" y="0"/>
                    <a:pt x="0" y="0"/>
                  </a:cubicBezTo>
                  <a:lnTo>
                    <a:pt x="0" y="2438"/>
                  </a:lnTo>
                  <a:cubicBezTo>
                    <a:pt x="673" y="2438"/>
                    <a:pt x="1219" y="1891"/>
                    <a:pt x="1219" y="1218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6BF00ED5-141E-4F23-9EF0-8288437AF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9869" y="5599692"/>
              <a:ext cx="1311096" cy="1311095"/>
            </a:xfrm>
            <a:custGeom>
              <a:avLst/>
              <a:gdLst>
                <a:gd name="T0" fmla="*/ 1951 w 1952"/>
                <a:gd name="T1" fmla="*/ 975 h 1952"/>
                <a:gd name="T2" fmla="*/ 975 w 1952"/>
                <a:gd name="T3" fmla="*/ 1951 h 1952"/>
                <a:gd name="T4" fmla="*/ 0 w 1952"/>
                <a:gd name="T5" fmla="*/ 975 h 1952"/>
                <a:gd name="T6" fmla="*/ 975 w 1952"/>
                <a:gd name="T7" fmla="*/ 0 h 1952"/>
                <a:gd name="T8" fmla="*/ 1951 w 1952"/>
                <a:gd name="T9" fmla="*/ 975 h 1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2" h="1952">
                  <a:moveTo>
                    <a:pt x="1951" y="975"/>
                  </a:moveTo>
                  <a:cubicBezTo>
                    <a:pt x="1951" y="1514"/>
                    <a:pt x="1514" y="1951"/>
                    <a:pt x="975" y="1951"/>
                  </a:cubicBezTo>
                  <a:cubicBezTo>
                    <a:pt x="437" y="1951"/>
                    <a:pt x="0" y="1514"/>
                    <a:pt x="0" y="975"/>
                  </a:cubicBezTo>
                  <a:cubicBezTo>
                    <a:pt x="0" y="437"/>
                    <a:pt x="437" y="0"/>
                    <a:pt x="975" y="0"/>
                  </a:cubicBezTo>
                  <a:cubicBezTo>
                    <a:pt x="1514" y="0"/>
                    <a:pt x="1951" y="437"/>
                    <a:pt x="1951" y="97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89C1A7DF-902C-4E4D-83BE-FFD9A28DF3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4172" y="5723995"/>
              <a:ext cx="1062491" cy="1062490"/>
            </a:xfrm>
            <a:custGeom>
              <a:avLst/>
              <a:gdLst>
                <a:gd name="T0" fmla="*/ 1583 w 1584"/>
                <a:gd name="T1" fmla="*/ 791 h 1583"/>
                <a:gd name="T2" fmla="*/ 791 w 1584"/>
                <a:gd name="T3" fmla="*/ 1582 h 1583"/>
                <a:gd name="T4" fmla="*/ 0 w 1584"/>
                <a:gd name="T5" fmla="*/ 791 h 1583"/>
                <a:gd name="T6" fmla="*/ 791 w 1584"/>
                <a:gd name="T7" fmla="*/ 0 h 1583"/>
                <a:gd name="T8" fmla="*/ 1583 w 1584"/>
                <a:gd name="T9" fmla="*/ 791 h 1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4" h="1583">
                  <a:moveTo>
                    <a:pt x="1583" y="791"/>
                  </a:moveTo>
                  <a:cubicBezTo>
                    <a:pt x="1583" y="1228"/>
                    <a:pt x="1228" y="1582"/>
                    <a:pt x="791" y="1582"/>
                  </a:cubicBezTo>
                  <a:cubicBezTo>
                    <a:pt x="354" y="1582"/>
                    <a:pt x="0" y="1228"/>
                    <a:pt x="0" y="791"/>
                  </a:cubicBezTo>
                  <a:cubicBezTo>
                    <a:pt x="0" y="354"/>
                    <a:pt x="354" y="0"/>
                    <a:pt x="791" y="0"/>
                  </a:cubicBezTo>
                  <a:cubicBezTo>
                    <a:pt x="1228" y="0"/>
                    <a:pt x="1583" y="354"/>
                    <a:pt x="1583" y="79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8E0EF007-D3EB-4459-A080-DAF3CD12D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6897" y="7736511"/>
              <a:ext cx="819806" cy="1636649"/>
            </a:xfrm>
            <a:custGeom>
              <a:avLst/>
              <a:gdLst>
                <a:gd name="T0" fmla="*/ 1219 w 1220"/>
                <a:gd name="T1" fmla="*/ 1219 h 2439"/>
                <a:gd name="T2" fmla="*/ 0 w 1220"/>
                <a:gd name="T3" fmla="*/ 0 h 2439"/>
                <a:gd name="T4" fmla="*/ 0 w 1220"/>
                <a:gd name="T5" fmla="*/ 2438 h 2439"/>
                <a:gd name="T6" fmla="*/ 1219 w 1220"/>
                <a:gd name="T7" fmla="*/ 1219 h 2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20" h="2439">
                  <a:moveTo>
                    <a:pt x="1219" y="1219"/>
                  </a:moveTo>
                  <a:cubicBezTo>
                    <a:pt x="1219" y="546"/>
                    <a:pt x="673" y="0"/>
                    <a:pt x="0" y="0"/>
                  </a:cubicBezTo>
                  <a:lnTo>
                    <a:pt x="0" y="2438"/>
                  </a:lnTo>
                  <a:cubicBezTo>
                    <a:pt x="673" y="2438"/>
                    <a:pt x="1219" y="1892"/>
                    <a:pt x="1219" y="1219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E9778FBD-56AE-446A-A9A8-1E5E26390B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9869" y="7902248"/>
              <a:ext cx="1311096" cy="1308136"/>
            </a:xfrm>
            <a:custGeom>
              <a:avLst/>
              <a:gdLst>
                <a:gd name="T0" fmla="*/ 1951 w 1952"/>
                <a:gd name="T1" fmla="*/ 975 h 1951"/>
                <a:gd name="T2" fmla="*/ 975 w 1952"/>
                <a:gd name="T3" fmla="*/ 1950 h 1951"/>
                <a:gd name="T4" fmla="*/ 0 w 1952"/>
                <a:gd name="T5" fmla="*/ 975 h 1951"/>
                <a:gd name="T6" fmla="*/ 975 w 1952"/>
                <a:gd name="T7" fmla="*/ 0 h 1951"/>
                <a:gd name="T8" fmla="*/ 1951 w 1952"/>
                <a:gd name="T9" fmla="*/ 975 h 1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2" h="1951">
                  <a:moveTo>
                    <a:pt x="1951" y="975"/>
                  </a:moveTo>
                  <a:cubicBezTo>
                    <a:pt x="1951" y="1514"/>
                    <a:pt x="1514" y="1950"/>
                    <a:pt x="975" y="1950"/>
                  </a:cubicBezTo>
                  <a:cubicBezTo>
                    <a:pt x="437" y="1950"/>
                    <a:pt x="0" y="1514"/>
                    <a:pt x="0" y="975"/>
                  </a:cubicBezTo>
                  <a:cubicBezTo>
                    <a:pt x="0" y="437"/>
                    <a:pt x="437" y="0"/>
                    <a:pt x="975" y="0"/>
                  </a:cubicBezTo>
                  <a:cubicBezTo>
                    <a:pt x="1514" y="0"/>
                    <a:pt x="1951" y="437"/>
                    <a:pt x="1951" y="97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69C16E65-06B7-484F-9531-44BA7319CE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4172" y="8028462"/>
              <a:ext cx="1062491" cy="1062491"/>
            </a:xfrm>
            <a:custGeom>
              <a:avLst/>
              <a:gdLst>
                <a:gd name="T0" fmla="*/ 1583 w 1584"/>
                <a:gd name="T1" fmla="*/ 791 h 1583"/>
                <a:gd name="T2" fmla="*/ 791 w 1584"/>
                <a:gd name="T3" fmla="*/ 1582 h 1583"/>
                <a:gd name="T4" fmla="*/ 0 w 1584"/>
                <a:gd name="T5" fmla="*/ 791 h 1583"/>
                <a:gd name="T6" fmla="*/ 791 w 1584"/>
                <a:gd name="T7" fmla="*/ 0 h 1583"/>
                <a:gd name="T8" fmla="*/ 1583 w 1584"/>
                <a:gd name="T9" fmla="*/ 791 h 1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4" h="1583">
                  <a:moveTo>
                    <a:pt x="1583" y="791"/>
                  </a:moveTo>
                  <a:cubicBezTo>
                    <a:pt x="1583" y="1228"/>
                    <a:pt x="1228" y="1582"/>
                    <a:pt x="791" y="1582"/>
                  </a:cubicBezTo>
                  <a:cubicBezTo>
                    <a:pt x="354" y="1582"/>
                    <a:pt x="0" y="1228"/>
                    <a:pt x="0" y="791"/>
                  </a:cubicBezTo>
                  <a:cubicBezTo>
                    <a:pt x="0" y="354"/>
                    <a:pt x="354" y="0"/>
                    <a:pt x="791" y="0"/>
                  </a:cubicBezTo>
                  <a:cubicBezTo>
                    <a:pt x="1228" y="0"/>
                    <a:pt x="1583" y="354"/>
                    <a:pt x="1583" y="79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AB04E11E-358B-45C7-ADBC-3F7648DAB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6897" y="10039067"/>
              <a:ext cx="819806" cy="1636649"/>
            </a:xfrm>
            <a:custGeom>
              <a:avLst/>
              <a:gdLst>
                <a:gd name="T0" fmla="*/ 1219 w 1220"/>
                <a:gd name="T1" fmla="*/ 1219 h 2438"/>
                <a:gd name="T2" fmla="*/ 0 w 1220"/>
                <a:gd name="T3" fmla="*/ 0 h 2438"/>
                <a:gd name="T4" fmla="*/ 0 w 1220"/>
                <a:gd name="T5" fmla="*/ 2437 h 2438"/>
                <a:gd name="T6" fmla="*/ 1219 w 1220"/>
                <a:gd name="T7" fmla="*/ 1219 h 2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20" h="2438">
                  <a:moveTo>
                    <a:pt x="1219" y="1219"/>
                  </a:moveTo>
                  <a:cubicBezTo>
                    <a:pt x="1219" y="546"/>
                    <a:pt x="673" y="0"/>
                    <a:pt x="0" y="0"/>
                  </a:cubicBezTo>
                  <a:lnTo>
                    <a:pt x="0" y="2437"/>
                  </a:lnTo>
                  <a:cubicBezTo>
                    <a:pt x="673" y="2437"/>
                    <a:pt x="1219" y="1892"/>
                    <a:pt x="1219" y="1219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7F267B05-1672-4021-B943-279C49871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9869" y="10201843"/>
              <a:ext cx="1311096" cy="1311096"/>
            </a:xfrm>
            <a:custGeom>
              <a:avLst/>
              <a:gdLst>
                <a:gd name="T0" fmla="*/ 1951 w 1952"/>
                <a:gd name="T1" fmla="*/ 976 h 1952"/>
                <a:gd name="T2" fmla="*/ 975 w 1952"/>
                <a:gd name="T3" fmla="*/ 1951 h 1952"/>
                <a:gd name="T4" fmla="*/ 0 w 1952"/>
                <a:gd name="T5" fmla="*/ 976 h 1952"/>
                <a:gd name="T6" fmla="*/ 975 w 1952"/>
                <a:gd name="T7" fmla="*/ 0 h 1952"/>
                <a:gd name="T8" fmla="*/ 1951 w 1952"/>
                <a:gd name="T9" fmla="*/ 976 h 1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2" h="1952">
                  <a:moveTo>
                    <a:pt x="1951" y="976"/>
                  </a:moveTo>
                  <a:cubicBezTo>
                    <a:pt x="1951" y="1514"/>
                    <a:pt x="1514" y="1951"/>
                    <a:pt x="975" y="1951"/>
                  </a:cubicBezTo>
                  <a:cubicBezTo>
                    <a:pt x="437" y="1951"/>
                    <a:pt x="0" y="1514"/>
                    <a:pt x="0" y="976"/>
                  </a:cubicBezTo>
                  <a:cubicBezTo>
                    <a:pt x="0" y="437"/>
                    <a:pt x="437" y="0"/>
                    <a:pt x="975" y="0"/>
                  </a:cubicBezTo>
                  <a:cubicBezTo>
                    <a:pt x="1514" y="0"/>
                    <a:pt x="1951" y="437"/>
                    <a:pt x="1951" y="97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85979216-AAB0-432C-AED9-CD57AC024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4172" y="10326146"/>
              <a:ext cx="1062491" cy="1062491"/>
            </a:xfrm>
            <a:custGeom>
              <a:avLst/>
              <a:gdLst>
                <a:gd name="T0" fmla="*/ 1583 w 1584"/>
                <a:gd name="T1" fmla="*/ 791 h 1583"/>
                <a:gd name="T2" fmla="*/ 791 w 1584"/>
                <a:gd name="T3" fmla="*/ 1582 h 1583"/>
                <a:gd name="T4" fmla="*/ 0 w 1584"/>
                <a:gd name="T5" fmla="*/ 791 h 1583"/>
                <a:gd name="T6" fmla="*/ 791 w 1584"/>
                <a:gd name="T7" fmla="*/ 0 h 1583"/>
                <a:gd name="T8" fmla="*/ 1583 w 1584"/>
                <a:gd name="T9" fmla="*/ 791 h 1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4" h="1583">
                  <a:moveTo>
                    <a:pt x="1583" y="791"/>
                  </a:moveTo>
                  <a:cubicBezTo>
                    <a:pt x="1583" y="1228"/>
                    <a:pt x="1228" y="1582"/>
                    <a:pt x="791" y="1582"/>
                  </a:cubicBezTo>
                  <a:cubicBezTo>
                    <a:pt x="354" y="1582"/>
                    <a:pt x="0" y="1228"/>
                    <a:pt x="0" y="791"/>
                  </a:cubicBezTo>
                  <a:cubicBezTo>
                    <a:pt x="0" y="354"/>
                    <a:pt x="354" y="0"/>
                    <a:pt x="791" y="0"/>
                  </a:cubicBezTo>
                  <a:cubicBezTo>
                    <a:pt x="1228" y="0"/>
                    <a:pt x="1583" y="354"/>
                    <a:pt x="1583" y="79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Forma libre: forma 65">
              <a:extLst>
                <a:ext uri="{FF2B5EF4-FFF2-40B4-BE49-F238E27FC236}">
                  <a16:creationId xmlns:a16="http://schemas.microsoft.com/office/drawing/2014/main" id="{670D0F1D-FF5E-4DF3-AED6-A33875BC3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87428" y="5642605"/>
              <a:ext cx="1759474" cy="3518272"/>
            </a:xfrm>
            <a:custGeom>
              <a:avLst/>
              <a:gdLst>
                <a:gd name="connsiteX0" fmla="*/ 1821396 w 1821744"/>
                <a:gd name="connsiteY0" fmla="*/ 0 h 3642789"/>
                <a:gd name="connsiteX1" fmla="*/ 1821744 w 1821744"/>
                <a:gd name="connsiteY1" fmla="*/ 18 h 3642789"/>
                <a:gd name="connsiteX2" fmla="*/ 1821744 w 1821744"/>
                <a:gd name="connsiteY2" fmla="*/ 3642771 h 3642789"/>
                <a:gd name="connsiteX3" fmla="*/ 1821396 w 1821744"/>
                <a:gd name="connsiteY3" fmla="*/ 3642789 h 3642789"/>
                <a:gd name="connsiteX4" fmla="*/ 0 w 1821744"/>
                <a:gd name="connsiteY4" fmla="*/ 1821395 h 3642789"/>
                <a:gd name="connsiteX5" fmla="*/ 1821396 w 1821744"/>
                <a:gd name="connsiteY5" fmla="*/ 0 h 3642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1744" h="3642789">
                  <a:moveTo>
                    <a:pt x="1821396" y="0"/>
                  </a:moveTo>
                  <a:lnTo>
                    <a:pt x="1821744" y="18"/>
                  </a:lnTo>
                  <a:lnTo>
                    <a:pt x="1821744" y="3642771"/>
                  </a:lnTo>
                  <a:lnTo>
                    <a:pt x="1821396" y="3642789"/>
                  </a:lnTo>
                  <a:cubicBezTo>
                    <a:pt x="815841" y="3642789"/>
                    <a:pt x="0" y="2826949"/>
                    <a:pt x="0" y="1821395"/>
                  </a:cubicBezTo>
                  <a:cubicBezTo>
                    <a:pt x="0" y="815840"/>
                    <a:pt x="815841" y="0"/>
                    <a:pt x="182139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E05BA906-789F-4007-B0D5-5E940351DE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9034" y="3379631"/>
              <a:ext cx="3208188" cy="2302556"/>
            </a:xfrm>
            <a:custGeom>
              <a:avLst/>
              <a:gdLst>
                <a:gd name="T0" fmla="*/ 0 w 3994"/>
                <a:gd name="T1" fmla="*/ 3430 h 3431"/>
                <a:gd name="T2" fmla="*/ 3880 w 3994"/>
                <a:gd name="T3" fmla="*/ 3430 h 3431"/>
                <a:gd name="T4" fmla="*/ 3993 w 3994"/>
                <a:gd name="T5" fmla="*/ 3317 h 3431"/>
                <a:gd name="T6" fmla="*/ 3993 w 3994"/>
                <a:gd name="T7" fmla="*/ 113 h 3431"/>
                <a:gd name="T8" fmla="*/ 3880 w 3994"/>
                <a:gd name="T9" fmla="*/ 0 h 3431"/>
                <a:gd name="T10" fmla="*/ 0 w 3994"/>
                <a:gd name="T11" fmla="*/ 0 h 3431"/>
                <a:gd name="T12" fmla="*/ 0 w 3994"/>
                <a:gd name="T13" fmla="*/ 3430 h 3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4" h="3431">
                  <a:moveTo>
                    <a:pt x="0" y="3430"/>
                  </a:moveTo>
                  <a:lnTo>
                    <a:pt x="3880" y="3430"/>
                  </a:lnTo>
                  <a:cubicBezTo>
                    <a:pt x="3942" y="3430"/>
                    <a:pt x="3993" y="3379"/>
                    <a:pt x="3993" y="3317"/>
                  </a:cubicBezTo>
                  <a:lnTo>
                    <a:pt x="3993" y="113"/>
                  </a:lnTo>
                  <a:cubicBezTo>
                    <a:pt x="3993" y="50"/>
                    <a:pt x="3942" y="0"/>
                    <a:pt x="3880" y="0"/>
                  </a:cubicBezTo>
                  <a:lnTo>
                    <a:pt x="0" y="0"/>
                  </a:lnTo>
                  <a:lnTo>
                    <a:pt x="0" y="343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D03EE3BA-412C-4254-B842-3A2C59672A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9034" y="5679228"/>
              <a:ext cx="3208188" cy="2302556"/>
            </a:xfrm>
            <a:custGeom>
              <a:avLst/>
              <a:gdLst>
                <a:gd name="T0" fmla="*/ 0 w 3994"/>
                <a:gd name="T1" fmla="*/ 3429 h 3430"/>
                <a:gd name="T2" fmla="*/ 3880 w 3994"/>
                <a:gd name="T3" fmla="*/ 3429 h 3430"/>
                <a:gd name="T4" fmla="*/ 3993 w 3994"/>
                <a:gd name="T5" fmla="*/ 3317 h 3430"/>
                <a:gd name="T6" fmla="*/ 3993 w 3994"/>
                <a:gd name="T7" fmla="*/ 112 h 3430"/>
                <a:gd name="T8" fmla="*/ 3880 w 3994"/>
                <a:gd name="T9" fmla="*/ 0 h 3430"/>
                <a:gd name="T10" fmla="*/ 0 w 3994"/>
                <a:gd name="T11" fmla="*/ 0 h 3430"/>
                <a:gd name="T12" fmla="*/ 0 w 3994"/>
                <a:gd name="T13" fmla="*/ 3429 h 3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4" h="3430">
                  <a:moveTo>
                    <a:pt x="0" y="3429"/>
                  </a:moveTo>
                  <a:lnTo>
                    <a:pt x="3880" y="3429"/>
                  </a:lnTo>
                  <a:cubicBezTo>
                    <a:pt x="3942" y="3429"/>
                    <a:pt x="3993" y="3379"/>
                    <a:pt x="3993" y="3317"/>
                  </a:cubicBezTo>
                  <a:lnTo>
                    <a:pt x="3993" y="112"/>
                  </a:lnTo>
                  <a:cubicBezTo>
                    <a:pt x="3993" y="50"/>
                    <a:pt x="3942" y="0"/>
                    <a:pt x="3880" y="0"/>
                  </a:cubicBezTo>
                  <a:lnTo>
                    <a:pt x="0" y="0"/>
                  </a:lnTo>
                  <a:lnTo>
                    <a:pt x="0" y="34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AF7015EB-7295-475F-874F-853F4A651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9034" y="7981784"/>
              <a:ext cx="3208188" cy="2302556"/>
            </a:xfrm>
            <a:custGeom>
              <a:avLst/>
              <a:gdLst>
                <a:gd name="T0" fmla="*/ 0 w 3994"/>
                <a:gd name="T1" fmla="*/ 3430 h 3431"/>
                <a:gd name="T2" fmla="*/ 3880 w 3994"/>
                <a:gd name="T3" fmla="*/ 3430 h 3431"/>
                <a:gd name="T4" fmla="*/ 3993 w 3994"/>
                <a:gd name="T5" fmla="*/ 3317 h 3431"/>
                <a:gd name="T6" fmla="*/ 3993 w 3994"/>
                <a:gd name="T7" fmla="*/ 113 h 3431"/>
                <a:gd name="T8" fmla="*/ 3880 w 3994"/>
                <a:gd name="T9" fmla="*/ 0 h 3431"/>
                <a:gd name="T10" fmla="*/ 0 w 3994"/>
                <a:gd name="T11" fmla="*/ 0 h 3431"/>
                <a:gd name="T12" fmla="*/ 0 w 3994"/>
                <a:gd name="T13" fmla="*/ 3430 h 3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4" h="3431">
                  <a:moveTo>
                    <a:pt x="0" y="3430"/>
                  </a:moveTo>
                  <a:lnTo>
                    <a:pt x="3880" y="3430"/>
                  </a:lnTo>
                  <a:cubicBezTo>
                    <a:pt x="3942" y="3430"/>
                    <a:pt x="3993" y="3379"/>
                    <a:pt x="3993" y="3317"/>
                  </a:cubicBezTo>
                  <a:lnTo>
                    <a:pt x="3993" y="113"/>
                  </a:lnTo>
                  <a:cubicBezTo>
                    <a:pt x="3993" y="51"/>
                    <a:pt x="3942" y="0"/>
                    <a:pt x="3880" y="0"/>
                  </a:cubicBezTo>
                  <a:lnTo>
                    <a:pt x="0" y="0"/>
                  </a:lnTo>
                  <a:lnTo>
                    <a:pt x="0" y="343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C44138F3-05E9-4252-B5C4-CD00204F1D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9034" y="10284340"/>
              <a:ext cx="3208188" cy="2302556"/>
            </a:xfrm>
            <a:custGeom>
              <a:avLst/>
              <a:gdLst>
                <a:gd name="T0" fmla="*/ 0 w 3994"/>
                <a:gd name="T1" fmla="*/ 3430 h 3431"/>
                <a:gd name="T2" fmla="*/ 3880 w 3994"/>
                <a:gd name="T3" fmla="*/ 3430 h 3431"/>
                <a:gd name="T4" fmla="*/ 3993 w 3994"/>
                <a:gd name="T5" fmla="*/ 3317 h 3431"/>
                <a:gd name="T6" fmla="*/ 3993 w 3994"/>
                <a:gd name="T7" fmla="*/ 113 h 3431"/>
                <a:gd name="T8" fmla="*/ 3880 w 3994"/>
                <a:gd name="T9" fmla="*/ 0 h 3431"/>
                <a:gd name="T10" fmla="*/ 0 w 3994"/>
                <a:gd name="T11" fmla="*/ 0 h 3431"/>
                <a:gd name="T12" fmla="*/ 0 w 3994"/>
                <a:gd name="T13" fmla="*/ 3430 h 3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4" h="3431">
                  <a:moveTo>
                    <a:pt x="0" y="3430"/>
                  </a:moveTo>
                  <a:lnTo>
                    <a:pt x="3880" y="3430"/>
                  </a:lnTo>
                  <a:cubicBezTo>
                    <a:pt x="3942" y="3430"/>
                    <a:pt x="3993" y="3379"/>
                    <a:pt x="3993" y="3317"/>
                  </a:cubicBezTo>
                  <a:lnTo>
                    <a:pt x="3993" y="113"/>
                  </a:lnTo>
                  <a:cubicBezTo>
                    <a:pt x="3993" y="50"/>
                    <a:pt x="3942" y="0"/>
                    <a:pt x="3880" y="0"/>
                  </a:cubicBezTo>
                  <a:lnTo>
                    <a:pt x="0" y="0"/>
                  </a:lnTo>
                  <a:lnTo>
                    <a:pt x="0" y="343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F9B0CB3F-C4BA-4D27-83EA-A34F6F7AE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39568" y="3379631"/>
              <a:ext cx="2089466" cy="3980640"/>
            </a:xfrm>
            <a:custGeom>
              <a:avLst/>
              <a:gdLst>
                <a:gd name="T0" fmla="*/ 0 w 3114"/>
                <a:gd name="T1" fmla="*/ 5930 h 5931"/>
                <a:gd name="T2" fmla="*/ 3113 w 3114"/>
                <a:gd name="T3" fmla="*/ 3430 h 5931"/>
                <a:gd name="T4" fmla="*/ 3113 w 3114"/>
                <a:gd name="T5" fmla="*/ 0 h 5931"/>
                <a:gd name="T6" fmla="*/ 0 w 3114"/>
                <a:gd name="T7" fmla="*/ 5002 h 5931"/>
                <a:gd name="T8" fmla="*/ 0 w 3114"/>
                <a:gd name="T9" fmla="*/ 5930 h 5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14" h="5931">
                  <a:moveTo>
                    <a:pt x="0" y="5930"/>
                  </a:moveTo>
                  <a:lnTo>
                    <a:pt x="3113" y="3430"/>
                  </a:lnTo>
                  <a:lnTo>
                    <a:pt x="3113" y="0"/>
                  </a:lnTo>
                  <a:lnTo>
                    <a:pt x="0" y="5002"/>
                  </a:lnTo>
                  <a:lnTo>
                    <a:pt x="0" y="593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9DB9A9B5-6EA6-4C90-9922-BE47364EF8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39568" y="5679228"/>
              <a:ext cx="2089466" cy="2302556"/>
            </a:xfrm>
            <a:custGeom>
              <a:avLst/>
              <a:gdLst>
                <a:gd name="T0" fmla="*/ 0 w 3114"/>
                <a:gd name="T1" fmla="*/ 3429 h 3430"/>
                <a:gd name="T2" fmla="*/ 3113 w 3114"/>
                <a:gd name="T3" fmla="*/ 3429 h 3430"/>
                <a:gd name="T4" fmla="*/ 3113 w 3114"/>
                <a:gd name="T5" fmla="*/ 0 h 3430"/>
                <a:gd name="T6" fmla="*/ 0 w 3114"/>
                <a:gd name="T7" fmla="*/ 2500 h 3430"/>
                <a:gd name="T8" fmla="*/ 0 w 3114"/>
                <a:gd name="T9" fmla="*/ 3429 h 3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14" h="3430">
                  <a:moveTo>
                    <a:pt x="0" y="3429"/>
                  </a:moveTo>
                  <a:lnTo>
                    <a:pt x="3113" y="3429"/>
                  </a:lnTo>
                  <a:lnTo>
                    <a:pt x="3113" y="0"/>
                  </a:lnTo>
                  <a:lnTo>
                    <a:pt x="0" y="2500"/>
                  </a:lnTo>
                  <a:lnTo>
                    <a:pt x="0" y="3429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332AF593-CCE7-4CD6-9229-B168542CBD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39568" y="7981784"/>
              <a:ext cx="2089466" cy="2302556"/>
            </a:xfrm>
            <a:custGeom>
              <a:avLst/>
              <a:gdLst>
                <a:gd name="T0" fmla="*/ 0 w 3114"/>
                <a:gd name="T1" fmla="*/ 930 h 3431"/>
                <a:gd name="T2" fmla="*/ 3113 w 3114"/>
                <a:gd name="T3" fmla="*/ 3430 h 3431"/>
                <a:gd name="T4" fmla="*/ 3113 w 3114"/>
                <a:gd name="T5" fmla="*/ 0 h 3431"/>
                <a:gd name="T6" fmla="*/ 0 w 3114"/>
                <a:gd name="T7" fmla="*/ 0 h 3431"/>
                <a:gd name="T8" fmla="*/ 0 w 3114"/>
                <a:gd name="T9" fmla="*/ 930 h 3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14" h="3431">
                  <a:moveTo>
                    <a:pt x="0" y="930"/>
                  </a:moveTo>
                  <a:lnTo>
                    <a:pt x="3113" y="3430"/>
                  </a:lnTo>
                  <a:lnTo>
                    <a:pt x="3113" y="0"/>
                  </a:lnTo>
                  <a:lnTo>
                    <a:pt x="0" y="0"/>
                  </a:lnTo>
                  <a:lnTo>
                    <a:pt x="0" y="930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02BB6DB0-7A90-42C0-A120-0D1393377A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39568" y="8606256"/>
              <a:ext cx="2089466" cy="3980640"/>
            </a:xfrm>
            <a:custGeom>
              <a:avLst/>
              <a:gdLst>
                <a:gd name="T0" fmla="*/ 0 w 3114"/>
                <a:gd name="T1" fmla="*/ 928 h 5931"/>
                <a:gd name="T2" fmla="*/ 3113 w 3114"/>
                <a:gd name="T3" fmla="*/ 5930 h 5931"/>
                <a:gd name="T4" fmla="*/ 3113 w 3114"/>
                <a:gd name="T5" fmla="*/ 2500 h 5931"/>
                <a:gd name="T6" fmla="*/ 0 w 3114"/>
                <a:gd name="T7" fmla="*/ 0 h 5931"/>
                <a:gd name="T8" fmla="*/ 0 w 3114"/>
                <a:gd name="T9" fmla="*/ 928 h 5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14" h="5931">
                  <a:moveTo>
                    <a:pt x="0" y="928"/>
                  </a:moveTo>
                  <a:lnTo>
                    <a:pt x="3113" y="5930"/>
                  </a:lnTo>
                  <a:lnTo>
                    <a:pt x="3113" y="2500"/>
                  </a:lnTo>
                  <a:lnTo>
                    <a:pt x="0" y="0"/>
                  </a:lnTo>
                  <a:lnTo>
                    <a:pt x="0" y="928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C3851908-90DD-4FFE-989D-DF8EBC2894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17896" y="3711105"/>
              <a:ext cx="819804" cy="1636651"/>
            </a:xfrm>
            <a:custGeom>
              <a:avLst/>
              <a:gdLst>
                <a:gd name="T0" fmla="*/ 0 w 1220"/>
                <a:gd name="T1" fmla="*/ 1219 h 2439"/>
                <a:gd name="T2" fmla="*/ 1219 w 1220"/>
                <a:gd name="T3" fmla="*/ 0 h 2439"/>
                <a:gd name="T4" fmla="*/ 1219 w 1220"/>
                <a:gd name="T5" fmla="*/ 2438 h 2439"/>
                <a:gd name="T6" fmla="*/ 0 w 1220"/>
                <a:gd name="T7" fmla="*/ 1219 h 2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20" h="2439">
                  <a:moveTo>
                    <a:pt x="0" y="1219"/>
                  </a:moveTo>
                  <a:cubicBezTo>
                    <a:pt x="0" y="546"/>
                    <a:pt x="546" y="0"/>
                    <a:pt x="1219" y="0"/>
                  </a:cubicBezTo>
                  <a:lnTo>
                    <a:pt x="1219" y="2438"/>
                  </a:lnTo>
                  <a:cubicBezTo>
                    <a:pt x="546" y="2438"/>
                    <a:pt x="0" y="1892"/>
                    <a:pt x="0" y="121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3F1BFB0D-55B1-415A-B281-6C013091CC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80673" y="3873883"/>
              <a:ext cx="1311096" cy="1311095"/>
            </a:xfrm>
            <a:custGeom>
              <a:avLst/>
              <a:gdLst>
                <a:gd name="T0" fmla="*/ 0 w 1953"/>
                <a:gd name="T1" fmla="*/ 976 h 1952"/>
                <a:gd name="T2" fmla="*/ 976 w 1953"/>
                <a:gd name="T3" fmla="*/ 1951 h 1952"/>
                <a:gd name="T4" fmla="*/ 1952 w 1953"/>
                <a:gd name="T5" fmla="*/ 976 h 1952"/>
                <a:gd name="T6" fmla="*/ 976 w 1953"/>
                <a:gd name="T7" fmla="*/ 0 h 1952"/>
                <a:gd name="T8" fmla="*/ 0 w 1953"/>
                <a:gd name="T9" fmla="*/ 976 h 1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3" h="1952">
                  <a:moveTo>
                    <a:pt x="0" y="976"/>
                  </a:moveTo>
                  <a:cubicBezTo>
                    <a:pt x="0" y="1514"/>
                    <a:pt x="437" y="1951"/>
                    <a:pt x="976" y="1951"/>
                  </a:cubicBezTo>
                  <a:cubicBezTo>
                    <a:pt x="1515" y="1951"/>
                    <a:pt x="1952" y="1514"/>
                    <a:pt x="1952" y="976"/>
                  </a:cubicBezTo>
                  <a:cubicBezTo>
                    <a:pt x="1952" y="437"/>
                    <a:pt x="1515" y="0"/>
                    <a:pt x="976" y="0"/>
                  </a:cubicBezTo>
                  <a:cubicBezTo>
                    <a:pt x="437" y="0"/>
                    <a:pt x="0" y="437"/>
                    <a:pt x="0" y="97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E063C979-093D-46F9-88AE-AE6B36E50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04975" y="3998185"/>
              <a:ext cx="1062491" cy="1062490"/>
            </a:xfrm>
            <a:custGeom>
              <a:avLst/>
              <a:gdLst>
                <a:gd name="T0" fmla="*/ 0 w 1583"/>
                <a:gd name="T1" fmla="*/ 791 h 1583"/>
                <a:gd name="T2" fmla="*/ 791 w 1583"/>
                <a:gd name="T3" fmla="*/ 1582 h 1583"/>
                <a:gd name="T4" fmla="*/ 1582 w 1583"/>
                <a:gd name="T5" fmla="*/ 791 h 1583"/>
                <a:gd name="T6" fmla="*/ 791 w 1583"/>
                <a:gd name="T7" fmla="*/ 0 h 1583"/>
                <a:gd name="T8" fmla="*/ 0 w 1583"/>
                <a:gd name="T9" fmla="*/ 791 h 1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3" h="1583">
                  <a:moveTo>
                    <a:pt x="0" y="791"/>
                  </a:moveTo>
                  <a:cubicBezTo>
                    <a:pt x="0" y="1228"/>
                    <a:pt x="354" y="1582"/>
                    <a:pt x="791" y="1582"/>
                  </a:cubicBezTo>
                  <a:cubicBezTo>
                    <a:pt x="1228" y="1582"/>
                    <a:pt x="1582" y="1228"/>
                    <a:pt x="1582" y="791"/>
                  </a:cubicBezTo>
                  <a:cubicBezTo>
                    <a:pt x="1582" y="354"/>
                    <a:pt x="1228" y="0"/>
                    <a:pt x="791" y="0"/>
                  </a:cubicBezTo>
                  <a:cubicBezTo>
                    <a:pt x="354" y="0"/>
                    <a:pt x="0" y="354"/>
                    <a:pt x="0" y="79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D0E9F721-46FA-4C99-9E92-F67FC6C5E2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17896" y="6013660"/>
              <a:ext cx="819804" cy="1636651"/>
            </a:xfrm>
            <a:custGeom>
              <a:avLst/>
              <a:gdLst>
                <a:gd name="T0" fmla="*/ 0 w 1220"/>
                <a:gd name="T1" fmla="*/ 1218 h 2439"/>
                <a:gd name="T2" fmla="*/ 1219 w 1220"/>
                <a:gd name="T3" fmla="*/ 0 h 2439"/>
                <a:gd name="T4" fmla="*/ 1219 w 1220"/>
                <a:gd name="T5" fmla="*/ 2438 h 2439"/>
                <a:gd name="T6" fmla="*/ 0 w 1220"/>
                <a:gd name="T7" fmla="*/ 1218 h 2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20" h="2439">
                  <a:moveTo>
                    <a:pt x="0" y="1218"/>
                  </a:moveTo>
                  <a:cubicBezTo>
                    <a:pt x="0" y="545"/>
                    <a:pt x="546" y="0"/>
                    <a:pt x="1219" y="0"/>
                  </a:cubicBezTo>
                  <a:lnTo>
                    <a:pt x="1219" y="2438"/>
                  </a:lnTo>
                  <a:cubicBezTo>
                    <a:pt x="546" y="2438"/>
                    <a:pt x="0" y="1891"/>
                    <a:pt x="0" y="1218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38440152-3A2E-4BD2-A052-57B12AA0D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80673" y="6176438"/>
              <a:ext cx="1311096" cy="1311095"/>
            </a:xfrm>
            <a:custGeom>
              <a:avLst/>
              <a:gdLst>
                <a:gd name="T0" fmla="*/ 0 w 1953"/>
                <a:gd name="T1" fmla="*/ 975 h 1952"/>
                <a:gd name="T2" fmla="*/ 976 w 1953"/>
                <a:gd name="T3" fmla="*/ 1951 h 1952"/>
                <a:gd name="T4" fmla="*/ 1952 w 1953"/>
                <a:gd name="T5" fmla="*/ 975 h 1952"/>
                <a:gd name="T6" fmla="*/ 976 w 1953"/>
                <a:gd name="T7" fmla="*/ 0 h 1952"/>
                <a:gd name="T8" fmla="*/ 0 w 1953"/>
                <a:gd name="T9" fmla="*/ 975 h 1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3" h="1952">
                  <a:moveTo>
                    <a:pt x="0" y="975"/>
                  </a:moveTo>
                  <a:cubicBezTo>
                    <a:pt x="0" y="1514"/>
                    <a:pt x="437" y="1951"/>
                    <a:pt x="976" y="1951"/>
                  </a:cubicBezTo>
                  <a:cubicBezTo>
                    <a:pt x="1515" y="1951"/>
                    <a:pt x="1952" y="1514"/>
                    <a:pt x="1952" y="975"/>
                  </a:cubicBezTo>
                  <a:cubicBezTo>
                    <a:pt x="1952" y="437"/>
                    <a:pt x="1515" y="0"/>
                    <a:pt x="976" y="0"/>
                  </a:cubicBezTo>
                  <a:cubicBezTo>
                    <a:pt x="437" y="0"/>
                    <a:pt x="0" y="437"/>
                    <a:pt x="0" y="97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07FC065B-D175-45F9-B8B7-9887EEF070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04975" y="6300741"/>
              <a:ext cx="1062491" cy="1062490"/>
            </a:xfrm>
            <a:custGeom>
              <a:avLst/>
              <a:gdLst>
                <a:gd name="T0" fmla="*/ 0 w 1583"/>
                <a:gd name="T1" fmla="*/ 791 h 1583"/>
                <a:gd name="T2" fmla="*/ 791 w 1583"/>
                <a:gd name="T3" fmla="*/ 1582 h 1583"/>
                <a:gd name="T4" fmla="*/ 1582 w 1583"/>
                <a:gd name="T5" fmla="*/ 791 h 1583"/>
                <a:gd name="T6" fmla="*/ 791 w 1583"/>
                <a:gd name="T7" fmla="*/ 0 h 1583"/>
                <a:gd name="T8" fmla="*/ 0 w 1583"/>
                <a:gd name="T9" fmla="*/ 791 h 1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3" h="1583">
                  <a:moveTo>
                    <a:pt x="0" y="791"/>
                  </a:moveTo>
                  <a:cubicBezTo>
                    <a:pt x="0" y="1228"/>
                    <a:pt x="354" y="1582"/>
                    <a:pt x="791" y="1582"/>
                  </a:cubicBezTo>
                  <a:cubicBezTo>
                    <a:pt x="1228" y="1582"/>
                    <a:pt x="1582" y="1228"/>
                    <a:pt x="1582" y="791"/>
                  </a:cubicBezTo>
                  <a:cubicBezTo>
                    <a:pt x="1582" y="354"/>
                    <a:pt x="1228" y="0"/>
                    <a:pt x="791" y="0"/>
                  </a:cubicBezTo>
                  <a:cubicBezTo>
                    <a:pt x="354" y="0"/>
                    <a:pt x="0" y="354"/>
                    <a:pt x="0" y="79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49BD7C88-64E3-4B98-B435-3D0CD8EA8D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17896" y="8313257"/>
              <a:ext cx="819804" cy="1636649"/>
            </a:xfrm>
            <a:custGeom>
              <a:avLst/>
              <a:gdLst>
                <a:gd name="T0" fmla="*/ 0 w 1220"/>
                <a:gd name="T1" fmla="*/ 1219 h 2439"/>
                <a:gd name="T2" fmla="*/ 1219 w 1220"/>
                <a:gd name="T3" fmla="*/ 0 h 2439"/>
                <a:gd name="T4" fmla="*/ 1219 w 1220"/>
                <a:gd name="T5" fmla="*/ 2438 h 2439"/>
                <a:gd name="T6" fmla="*/ 0 w 1220"/>
                <a:gd name="T7" fmla="*/ 1219 h 2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20" h="2439">
                  <a:moveTo>
                    <a:pt x="0" y="1219"/>
                  </a:moveTo>
                  <a:cubicBezTo>
                    <a:pt x="0" y="546"/>
                    <a:pt x="546" y="0"/>
                    <a:pt x="1219" y="0"/>
                  </a:cubicBezTo>
                  <a:lnTo>
                    <a:pt x="1219" y="2438"/>
                  </a:lnTo>
                  <a:cubicBezTo>
                    <a:pt x="546" y="2438"/>
                    <a:pt x="0" y="1892"/>
                    <a:pt x="0" y="1219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849BD2ED-16B1-4B38-873B-5410C65F22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80673" y="8478994"/>
              <a:ext cx="1311096" cy="1308136"/>
            </a:xfrm>
            <a:custGeom>
              <a:avLst/>
              <a:gdLst>
                <a:gd name="T0" fmla="*/ 0 w 1953"/>
                <a:gd name="T1" fmla="*/ 975 h 1951"/>
                <a:gd name="T2" fmla="*/ 976 w 1953"/>
                <a:gd name="T3" fmla="*/ 1950 h 1951"/>
                <a:gd name="T4" fmla="*/ 1952 w 1953"/>
                <a:gd name="T5" fmla="*/ 975 h 1951"/>
                <a:gd name="T6" fmla="*/ 976 w 1953"/>
                <a:gd name="T7" fmla="*/ 0 h 1951"/>
                <a:gd name="T8" fmla="*/ 0 w 1953"/>
                <a:gd name="T9" fmla="*/ 975 h 1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3" h="1951">
                  <a:moveTo>
                    <a:pt x="0" y="975"/>
                  </a:moveTo>
                  <a:cubicBezTo>
                    <a:pt x="0" y="1514"/>
                    <a:pt x="437" y="1950"/>
                    <a:pt x="976" y="1950"/>
                  </a:cubicBezTo>
                  <a:cubicBezTo>
                    <a:pt x="1515" y="1950"/>
                    <a:pt x="1952" y="1514"/>
                    <a:pt x="1952" y="975"/>
                  </a:cubicBezTo>
                  <a:cubicBezTo>
                    <a:pt x="1952" y="437"/>
                    <a:pt x="1515" y="0"/>
                    <a:pt x="976" y="0"/>
                  </a:cubicBezTo>
                  <a:cubicBezTo>
                    <a:pt x="437" y="0"/>
                    <a:pt x="0" y="437"/>
                    <a:pt x="0" y="97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E35F3956-162F-4945-9404-2EA972512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04975" y="8600336"/>
              <a:ext cx="1062491" cy="1062491"/>
            </a:xfrm>
            <a:custGeom>
              <a:avLst/>
              <a:gdLst>
                <a:gd name="T0" fmla="*/ 0 w 1583"/>
                <a:gd name="T1" fmla="*/ 791 h 1583"/>
                <a:gd name="T2" fmla="*/ 791 w 1583"/>
                <a:gd name="T3" fmla="*/ 1582 h 1583"/>
                <a:gd name="T4" fmla="*/ 1582 w 1583"/>
                <a:gd name="T5" fmla="*/ 791 h 1583"/>
                <a:gd name="T6" fmla="*/ 791 w 1583"/>
                <a:gd name="T7" fmla="*/ 0 h 1583"/>
                <a:gd name="T8" fmla="*/ 0 w 1583"/>
                <a:gd name="T9" fmla="*/ 791 h 1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3" h="1583">
                  <a:moveTo>
                    <a:pt x="0" y="791"/>
                  </a:moveTo>
                  <a:cubicBezTo>
                    <a:pt x="0" y="1228"/>
                    <a:pt x="354" y="1582"/>
                    <a:pt x="791" y="1582"/>
                  </a:cubicBezTo>
                  <a:cubicBezTo>
                    <a:pt x="1228" y="1582"/>
                    <a:pt x="1582" y="1228"/>
                    <a:pt x="1582" y="791"/>
                  </a:cubicBezTo>
                  <a:cubicBezTo>
                    <a:pt x="1582" y="354"/>
                    <a:pt x="1228" y="0"/>
                    <a:pt x="791" y="0"/>
                  </a:cubicBezTo>
                  <a:cubicBezTo>
                    <a:pt x="354" y="0"/>
                    <a:pt x="0" y="354"/>
                    <a:pt x="0" y="79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AB4461D8-0910-479A-9936-DFBAB996B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17896" y="10615813"/>
              <a:ext cx="819804" cy="1636649"/>
            </a:xfrm>
            <a:custGeom>
              <a:avLst/>
              <a:gdLst>
                <a:gd name="T0" fmla="*/ 0 w 1220"/>
                <a:gd name="T1" fmla="*/ 1219 h 2438"/>
                <a:gd name="T2" fmla="*/ 1219 w 1220"/>
                <a:gd name="T3" fmla="*/ 0 h 2438"/>
                <a:gd name="T4" fmla="*/ 1219 w 1220"/>
                <a:gd name="T5" fmla="*/ 2437 h 2438"/>
                <a:gd name="T6" fmla="*/ 0 w 1220"/>
                <a:gd name="T7" fmla="*/ 1219 h 2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20" h="2438">
                  <a:moveTo>
                    <a:pt x="0" y="1219"/>
                  </a:moveTo>
                  <a:cubicBezTo>
                    <a:pt x="0" y="546"/>
                    <a:pt x="546" y="0"/>
                    <a:pt x="1219" y="0"/>
                  </a:cubicBezTo>
                  <a:lnTo>
                    <a:pt x="1219" y="2437"/>
                  </a:lnTo>
                  <a:cubicBezTo>
                    <a:pt x="546" y="2437"/>
                    <a:pt x="0" y="1892"/>
                    <a:pt x="0" y="1219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1F329ADD-C308-4A1A-B4F5-753157D1CB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80673" y="10778590"/>
              <a:ext cx="1311096" cy="1311096"/>
            </a:xfrm>
            <a:custGeom>
              <a:avLst/>
              <a:gdLst>
                <a:gd name="T0" fmla="*/ 0 w 1953"/>
                <a:gd name="T1" fmla="*/ 976 h 1952"/>
                <a:gd name="T2" fmla="*/ 976 w 1953"/>
                <a:gd name="T3" fmla="*/ 1951 h 1952"/>
                <a:gd name="T4" fmla="*/ 1952 w 1953"/>
                <a:gd name="T5" fmla="*/ 976 h 1952"/>
                <a:gd name="T6" fmla="*/ 976 w 1953"/>
                <a:gd name="T7" fmla="*/ 0 h 1952"/>
                <a:gd name="T8" fmla="*/ 0 w 1953"/>
                <a:gd name="T9" fmla="*/ 976 h 1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3" h="1952">
                  <a:moveTo>
                    <a:pt x="0" y="976"/>
                  </a:moveTo>
                  <a:cubicBezTo>
                    <a:pt x="0" y="1514"/>
                    <a:pt x="437" y="1951"/>
                    <a:pt x="976" y="1951"/>
                  </a:cubicBezTo>
                  <a:cubicBezTo>
                    <a:pt x="1515" y="1951"/>
                    <a:pt x="1952" y="1514"/>
                    <a:pt x="1952" y="976"/>
                  </a:cubicBezTo>
                  <a:cubicBezTo>
                    <a:pt x="1952" y="437"/>
                    <a:pt x="1515" y="0"/>
                    <a:pt x="976" y="0"/>
                  </a:cubicBezTo>
                  <a:cubicBezTo>
                    <a:pt x="437" y="0"/>
                    <a:pt x="0" y="437"/>
                    <a:pt x="0" y="97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697CC665-1B24-4153-8D80-97BDB75882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04975" y="10902892"/>
              <a:ext cx="1062491" cy="1062491"/>
            </a:xfrm>
            <a:custGeom>
              <a:avLst/>
              <a:gdLst>
                <a:gd name="T0" fmla="*/ 0 w 1583"/>
                <a:gd name="T1" fmla="*/ 791 h 1583"/>
                <a:gd name="T2" fmla="*/ 791 w 1583"/>
                <a:gd name="T3" fmla="*/ 1582 h 1583"/>
                <a:gd name="T4" fmla="*/ 1582 w 1583"/>
                <a:gd name="T5" fmla="*/ 791 h 1583"/>
                <a:gd name="T6" fmla="*/ 791 w 1583"/>
                <a:gd name="T7" fmla="*/ 0 h 1583"/>
                <a:gd name="T8" fmla="*/ 0 w 1583"/>
                <a:gd name="T9" fmla="*/ 791 h 1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3" h="1583">
                  <a:moveTo>
                    <a:pt x="0" y="791"/>
                  </a:moveTo>
                  <a:cubicBezTo>
                    <a:pt x="0" y="1228"/>
                    <a:pt x="354" y="1582"/>
                    <a:pt x="791" y="1582"/>
                  </a:cubicBezTo>
                  <a:cubicBezTo>
                    <a:pt x="1228" y="1582"/>
                    <a:pt x="1582" y="1228"/>
                    <a:pt x="1582" y="791"/>
                  </a:cubicBezTo>
                  <a:cubicBezTo>
                    <a:pt x="1582" y="354"/>
                    <a:pt x="1228" y="0"/>
                    <a:pt x="791" y="0"/>
                  </a:cubicBezTo>
                  <a:cubicBezTo>
                    <a:pt x="354" y="0"/>
                    <a:pt x="0" y="354"/>
                    <a:pt x="0" y="79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Forma libre: forma 61">
              <a:extLst>
                <a:ext uri="{FF2B5EF4-FFF2-40B4-BE49-F238E27FC236}">
                  <a16:creationId xmlns:a16="http://schemas.microsoft.com/office/drawing/2014/main" id="{4DF3243A-2137-474D-AD47-76E7A40B39C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2324826" y="6222646"/>
              <a:ext cx="1759474" cy="3518272"/>
            </a:xfrm>
            <a:custGeom>
              <a:avLst/>
              <a:gdLst>
                <a:gd name="connsiteX0" fmla="*/ 1821396 w 1821744"/>
                <a:gd name="connsiteY0" fmla="*/ 0 h 3642789"/>
                <a:gd name="connsiteX1" fmla="*/ 1821744 w 1821744"/>
                <a:gd name="connsiteY1" fmla="*/ 18 h 3642789"/>
                <a:gd name="connsiteX2" fmla="*/ 1821744 w 1821744"/>
                <a:gd name="connsiteY2" fmla="*/ 3642771 h 3642789"/>
                <a:gd name="connsiteX3" fmla="*/ 1821396 w 1821744"/>
                <a:gd name="connsiteY3" fmla="*/ 3642789 h 3642789"/>
                <a:gd name="connsiteX4" fmla="*/ 0 w 1821744"/>
                <a:gd name="connsiteY4" fmla="*/ 1821395 h 3642789"/>
                <a:gd name="connsiteX5" fmla="*/ 1821396 w 1821744"/>
                <a:gd name="connsiteY5" fmla="*/ 0 h 3642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1744" h="3642789">
                  <a:moveTo>
                    <a:pt x="1821396" y="0"/>
                  </a:moveTo>
                  <a:lnTo>
                    <a:pt x="1821744" y="18"/>
                  </a:lnTo>
                  <a:lnTo>
                    <a:pt x="1821744" y="3642771"/>
                  </a:lnTo>
                  <a:lnTo>
                    <a:pt x="1821396" y="3642789"/>
                  </a:lnTo>
                  <a:cubicBezTo>
                    <a:pt x="815841" y="3642789"/>
                    <a:pt x="0" y="2826949"/>
                    <a:pt x="0" y="1821395"/>
                  </a:cubicBezTo>
                  <a:cubicBezTo>
                    <a:pt x="0" y="815840"/>
                    <a:pt x="815841" y="0"/>
                    <a:pt x="182139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114" name="Shape 2545">
              <a:extLst>
                <a:ext uri="{FF2B5EF4-FFF2-40B4-BE49-F238E27FC236}">
                  <a16:creationId xmlns:a16="http://schemas.microsoft.com/office/drawing/2014/main" id="{698028F4-899B-4BF8-83FB-6CBB354E1F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76090" y="5975913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9"/>
                  </a:moveTo>
                  <a:cubicBezTo>
                    <a:pt x="5377" y="20619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3336" y="982"/>
                    <a:pt x="15638" y="1950"/>
                    <a:pt x="17377" y="3529"/>
                  </a:cubicBezTo>
                  <a:lnTo>
                    <a:pt x="10453" y="10453"/>
                  </a:lnTo>
                  <a:cubicBezTo>
                    <a:pt x="10364" y="10542"/>
                    <a:pt x="10309" y="10665"/>
                    <a:pt x="10309" y="10800"/>
                  </a:cubicBezTo>
                  <a:cubicBezTo>
                    <a:pt x="10309" y="11072"/>
                    <a:pt x="10529" y="11291"/>
                    <a:pt x="10800" y="11291"/>
                  </a:cubicBezTo>
                  <a:lnTo>
                    <a:pt x="20594" y="11291"/>
                  </a:lnTo>
                  <a:cubicBezTo>
                    <a:pt x="20336" y="16484"/>
                    <a:pt x="16057" y="20619"/>
                    <a:pt x="10800" y="20619"/>
                  </a:cubicBezTo>
                  <a:moveTo>
                    <a:pt x="20594" y="10309"/>
                  </a:moveTo>
                  <a:lnTo>
                    <a:pt x="11985" y="10309"/>
                  </a:lnTo>
                  <a:lnTo>
                    <a:pt x="18071" y="4223"/>
                  </a:lnTo>
                  <a:cubicBezTo>
                    <a:pt x="19541" y="5852"/>
                    <a:pt x="20477" y="7971"/>
                    <a:pt x="20594" y="10309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115" name="Shape 2569">
              <a:extLst>
                <a:ext uri="{FF2B5EF4-FFF2-40B4-BE49-F238E27FC236}">
                  <a16:creationId xmlns:a16="http://schemas.microsoft.com/office/drawing/2014/main" id="{26543ED6-EE2E-4962-9A82-CED225A5D84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76090" y="10578057"/>
              <a:ext cx="558655" cy="55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8836"/>
                  </a:moveTo>
                  <a:lnTo>
                    <a:pt x="982" y="8836"/>
                  </a:lnTo>
                  <a:lnTo>
                    <a:pt x="982" y="6873"/>
                  </a:lnTo>
                  <a:lnTo>
                    <a:pt x="20618" y="6873"/>
                  </a:lnTo>
                  <a:cubicBezTo>
                    <a:pt x="20618" y="6873"/>
                    <a:pt x="20618" y="8836"/>
                    <a:pt x="20618" y="8836"/>
                  </a:cubicBezTo>
                  <a:close/>
                  <a:moveTo>
                    <a:pt x="18655" y="20618"/>
                  </a:moveTo>
                  <a:lnTo>
                    <a:pt x="2945" y="20618"/>
                  </a:lnTo>
                  <a:lnTo>
                    <a:pt x="2945" y="9818"/>
                  </a:lnTo>
                  <a:lnTo>
                    <a:pt x="18655" y="9818"/>
                  </a:lnTo>
                  <a:cubicBezTo>
                    <a:pt x="18655" y="9818"/>
                    <a:pt x="18655" y="20618"/>
                    <a:pt x="18655" y="20618"/>
                  </a:cubicBezTo>
                  <a:close/>
                  <a:moveTo>
                    <a:pt x="3927" y="982"/>
                  </a:moveTo>
                  <a:lnTo>
                    <a:pt x="11782" y="982"/>
                  </a:lnTo>
                  <a:lnTo>
                    <a:pt x="11782" y="3436"/>
                  </a:lnTo>
                  <a:cubicBezTo>
                    <a:pt x="11782" y="3708"/>
                    <a:pt x="12002" y="3927"/>
                    <a:pt x="12273" y="3927"/>
                  </a:cubicBezTo>
                  <a:lnTo>
                    <a:pt x="14727" y="3927"/>
                  </a:lnTo>
                  <a:lnTo>
                    <a:pt x="14727" y="5891"/>
                  </a:lnTo>
                  <a:lnTo>
                    <a:pt x="3927" y="5891"/>
                  </a:lnTo>
                  <a:cubicBezTo>
                    <a:pt x="3927" y="5891"/>
                    <a:pt x="3927" y="982"/>
                    <a:pt x="3927" y="982"/>
                  </a:cubicBezTo>
                  <a:close/>
                  <a:moveTo>
                    <a:pt x="12764" y="1473"/>
                  </a:moveTo>
                  <a:lnTo>
                    <a:pt x="14236" y="2945"/>
                  </a:lnTo>
                  <a:lnTo>
                    <a:pt x="12764" y="2945"/>
                  </a:lnTo>
                  <a:cubicBezTo>
                    <a:pt x="12764" y="2945"/>
                    <a:pt x="12764" y="1473"/>
                    <a:pt x="12764" y="1473"/>
                  </a:cubicBezTo>
                  <a:close/>
                  <a:moveTo>
                    <a:pt x="17673" y="1964"/>
                  </a:moveTo>
                  <a:lnTo>
                    <a:pt x="17673" y="5891"/>
                  </a:lnTo>
                  <a:lnTo>
                    <a:pt x="15709" y="5891"/>
                  </a:lnTo>
                  <a:lnTo>
                    <a:pt x="15709" y="2945"/>
                  </a:lnTo>
                  <a:lnTo>
                    <a:pt x="14727" y="1964"/>
                  </a:lnTo>
                  <a:cubicBezTo>
                    <a:pt x="14727" y="1964"/>
                    <a:pt x="17673" y="1964"/>
                    <a:pt x="17673" y="1964"/>
                  </a:cubicBezTo>
                  <a:close/>
                  <a:moveTo>
                    <a:pt x="20618" y="5891"/>
                  </a:moveTo>
                  <a:lnTo>
                    <a:pt x="18655" y="5891"/>
                  </a:lnTo>
                  <a:lnTo>
                    <a:pt x="18655" y="1964"/>
                  </a:lnTo>
                  <a:cubicBezTo>
                    <a:pt x="18655" y="1422"/>
                    <a:pt x="18215" y="982"/>
                    <a:pt x="17673" y="982"/>
                  </a:cubicBezTo>
                  <a:lnTo>
                    <a:pt x="13745" y="982"/>
                  </a:lnTo>
                  <a:lnTo>
                    <a:pt x="12764" y="0"/>
                  </a:lnTo>
                  <a:lnTo>
                    <a:pt x="3927" y="0"/>
                  </a:lnTo>
                  <a:cubicBezTo>
                    <a:pt x="3385" y="0"/>
                    <a:pt x="2945" y="440"/>
                    <a:pt x="2945" y="982"/>
                  </a:cubicBezTo>
                  <a:lnTo>
                    <a:pt x="2945" y="5891"/>
                  </a:lnTo>
                  <a:lnTo>
                    <a:pt x="982" y="5891"/>
                  </a:lnTo>
                  <a:cubicBezTo>
                    <a:pt x="440" y="5891"/>
                    <a:pt x="0" y="6331"/>
                    <a:pt x="0" y="6873"/>
                  </a:cubicBezTo>
                  <a:lnTo>
                    <a:pt x="0" y="8836"/>
                  </a:lnTo>
                  <a:cubicBezTo>
                    <a:pt x="0" y="9379"/>
                    <a:pt x="440" y="9818"/>
                    <a:pt x="982" y="9818"/>
                  </a:cubicBezTo>
                  <a:lnTo>
                    <a:pt x="1964" y="9818"/>
                  </a:lnTo>
                  <a:lnTo>
                    <a:pt x="1964" y="20618"/>
                  </a:lnTo>
                  <a:cubicBezTo>
                    <a:pt x="1964" y="21160"/>
                    <a:pt x="2403" y="21600"/>
                    <a:pt x="2945" y="21600"/>
                  </a:cubicBezTo>
                  <a:lnTo>
                    <a:pt x="18655" y="21600"/>
                  </a:lnTo>
                  <a:cubicBezTo>
                    <a:pt x="19197" y="21600"/>
                    <a:pt x="19636" y="21160"/>
                    <a:pt x="19636" y="20618"/>
                  </a:cubicBezTo>
                  <a:lnTo>
                    <a:pt x="19636" y="9818"/>
                  </a:lnTo>
                  <a:lnTo>
                    <a:pt x="20618" y="9818"/>
                  </a:lnTo>
                  <a:cubicBezTo>
                    <a:pt x="21160" y="9818"/>
                    <a:pt x="21600" y="9379"/>
                    <a:pt x="21600" y="8836"/>
                  </a:cubicBezTo>
                  <a:lnTo>
                    <a:pt x="21600" y="6873"/>
                  </a:lnTo>
                  <a:cubicBezTo>
                    <a:pt x="21600" y="6331"/>
                    <a:pt x="21160" y="5891"/>
                    <a:pt x="20618" y="5891"/>
                  </a:cubicBezTo>
                  <a:moveTo>
                    <a:pt x="7855" y="12763"/>
                  </a:moveTo>
                  <a:lnTo>
                    <a:pt x="13745" y="12763"/>
                  </a:lnTo>
                  <a:lnTo>
                    <a:pt x="13745" y="13745"/>
                  </a:lnTo>
                  <a:lnTo>
                    <a:pt x="7855" y="13745"/>
                  </a:lnTo>
                  <a:cubicBezTo>
                    <a:pt x="7855" y="13745"/>
                    <a:pt x="7855" y="12763"/>
                    <a:pt x="7855" y="12763"/>
                  </a:cubicBezTo>
                  <a:close/>
                  <a:moveTo>
                    <a:pt x="7855" y="14727"/>
                  </a:moveTo>
                  <a:lnTo>
                    <a:pt x="13745" y="14727"/>
                  </a:lnTo>
                  <a:cubicBezTo>
                    <a:pt x="14287" y="14727"/>
                    <a:pt x="14727" y="14287"/>
                    <a:pt x="14727" y="13745"/>
                  </a:cubicBezTo>
                  <a:lnTo>
                    <a:pt x="14727" y="12763"/>
                  </a:lnTo>
                  <a:cubicBezTo>
                    <a:pt x="14727" y="12221"/>
                    <a:pt x="14287" y="11782"/>
                    <a:pt x="13745" y="11782"/>
                  </a:cubicBezTo>
                  <a:lnTo>
                    <a:pt x="7855" y="11782"/>
                  </a:lnTo>
                  <a:cubicBezTo>
                    <a:pt x="7313" y="11782"/>
                    <a:pt x="6873" y="12221"/>
                    <a:pt x="6873" y="12763"/>
                  </a:cubicBezTo>
                  <a:lnTo>
                    <a:pt x="6873" y="13745"/>
                  </a:lnTo>
                  <a:cubicBezTo>
                    <a:pt x="6873" y="14287"/>
                    <a:pt x="7313" y="14727"/>
                    <a:pt x="7855" y="14727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116" name="Shape 2587">
              <a:extLst>
                <a:ext uri="{FF2B5EF4-FFF2-40B4-BE49-F238E27FC236}">
                  <a16:creationId xmlns:a16="http://schemas.microsoft.com/office/drawing/2014/main" id="{5548894B-0AA2-43D9-ACDC-9EA9F889535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76090" y="3673357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281" y="19846"/>
                  </a:moveTo>
                  <a:lnTo>
                    <a:pt x="9413" y="12882"/>
                  </a:lnTo>
                  <a:lnTo>
                    <a:pt x="19655" y="2640"/>
                  </a:lnTo>
                  <a:cubicBezTo>
                    <a:pt x="19655" y="2640"/>
                    <a:pt x="12281" y="19846"/>
                    <a:pt x="12281" y="19846"/>
                  </a:cubicBezTo>
                  <a:close/>
                  <a:moveTo>
                    <a:pt x="1755" y="9320"/>
                  </a:moveTo>
                  <a:lnTo>
                    <a:pt x="18960" y="1945"/>
                  </a:lnTo>
                  <a:lnTo>
                    <a:pt x="8719" y="12187"/>
                  </a:lnTo>
                  <a:cubicBezTo>
                    <a:pt x="8719" y="12187"/>
                    <a:pt x="1755" y="9320"/>
                    <a:pt x="1755" y="9320"/>
                  </a:cubicBezTo>
                  <a:close/>
                  <a:moveTo>
                    <a:pt x="21600" y="491"/>
                  </a:moveTo>
                  <a:cubicBezTo>
                    <a:pt x="21600" y="220"/>
                    <a:pt x="21380" y="0"/>
                    <a:pt x="21109" y="0"/>
                  </a:cubicBezTo>
                  <a:cubicBezTo>
                    <a:pt x="21034" y="0"/>
                    <a:pt x="20964" y="20"/>
                    <a:pt x="20900" y="52"/>
                  </a:cubicBezTo>
                  <a:lnTo>
                    <a:pt x="20898" y="48"/>
                  </a:lnTo>
                  <a:lnTo>
                    <a:pt x="302" y="8875"/>
                  </a:lnTo>
                  <a:cubicBezTo>
                    <a:pt x="301" y="8875"/>
                    <a:pt x="299" y="8876"/>
                    <a:pt x="297" y="8877"/>
                  </a:cubicBezTo>
                  <a:lnTo>
                    <a:pt x="280" y="8885"/>
                  </a:lnTo>
                  <a:lnTo>
                    <a:pt x="281" y="8887"/>
                  </a:lnTo>
                  <a:cubicBezTo>
                    <a:pt x="116" y="8967"/>
                    <a:pt x="0" y="9132"/>
                    <a:pt x="0" y="9327"/>
                  </a:cubicBezTo>
                  <a:cubicBezTo>
                    <a:pt x="0" y="9550"/>
                    <a:pt x="151" y="9731"/>
                    <a:pt x="355" y="9791"/>
                  </a:cubicBezTo>
                  <a:lnTo>
                    <a:pt x="353" y="9799"/>
                  </a:lnTo>
                  <a:lnTo>
                    <a:pt x="8462" y="13138"/>
                  </a:lnTo>
                  <a:lnTo>
                    <a:pt x="11801" y="21248"/>
                  </a:lnTo>
                  <a:lnTo>
                    <a:pt x="11809" y="21245"/>
                  </a:lnTo>
                  <a:cubicBezTo>
                    <a:pt x="11869" y="21449"/>
                    <a:pt x="12050" y="21600"/>
                    <a:pt x="12273" y="21600"/>
                  </a:cubicBezTo>
                  <a:cubicBezTo>
                    <a:pt x="12468" y="21600"/>
                    <a:pt x="12634" y="21484"/>
                    <a:pt x="12713" y="21319"/>
                  </a:cubicBezTo>
                  <a:lnTo>
                    <a:pt x="12716" y="21320"/>
                  </a:lnTo>
                  <a:lnTo>
                    <a:pt x="12723" y="21303"/>
                  </a:lnTo>
                  <a:cubicBezTo>
                    <a:pt x="12724" y="21301"/>
                    <a:pt x="12725" y="21300"/>
                    <a:pt x="12725" y="21298"/>
                  </a:cubicBezTo>
                  <a:lnTo>
                    <a:pt x="21553" y="702"/>
                  </a:lnTo>
                  <a:lnTo>
                    <a:pt x="21547" y="699"/>
                  </a:lnTo>
                  <a:cubicBezTo>
                    <a:pt x="21578" y="636"/>
                    <a:pt x="21600" y="567"/>
                    <a:pt x="21600" y="491"/>
                  </a:cubicBezTo>
                  <a:moveTo>
                    <a:pt x="7855" y="16200"/>
                  </a:moveTo>
                  <a:cubicBezTo>
                    <a:pt x="7719" y="16200"/>
                    <a:pt x="7596" y="16255"/>
                    <a:pt x="7507" y="16344"/>
                  </a:cubicBezTo>
                  <a:lnTo>
                    <a:pt x="6035" y="17817"/>
                  </a:lnTo>
                  <a:cubicBezTo>
                    <a:pt x="5946" y="17905"/>
                    <a:pt x="5891" y="18029"/>
                    <a:pt x="5891" y="18164"/>
                  </a:cubicBezTo>
                  <a:cubicBezTo>
                    <a:pt x="5891" y="18435"/>
                    <a:pt x="6111" y="18655"/>
                    <a:pt x="6382" y="18655"/>
                  </a:cubicBezTo>
                  <a:cubicBezTo>
                    <a:pt x="6517" y="18655"/>
                    <a:pt x="6640" y="18600"/>
                    <a:pt x="6729" y="18511"/>
                  </a:cubicBezTo>
                  <a:lnTo>
                    <a:pt x="8202" y="17038"/>
                  </a:lnTo>
                  <a:cubicBezTo>
                    <a:pt x="8291" y="16950"/>
                    <a:pt x="8345" y="16827"/>
                    <a:pt x="8345" y="16691"/>
                  </a:cubicBezTo>
                  <a:cubicBezTo>
                    <a:pt x="8345" y="16420"/>
                    <a:pt x="8126" y="16200"/>
                    <a:pt x="7855" y="16200"/>
                  </a:cubicBezTo>
                  <a:moveTo>
                    <a:pt x="7855" y="14237"/>
                  </a:moveTo>
                  <a:cubicBezTo>
                    <a:pt x="7855" y="13966"/>
                    <a:pt x="7635" y="13745"/>
                    <a:pt x="7364" y="13745"/>
                  </a:cubicBezTo>
                  <a:cubicBezTo>
                    <a:pt x="7228" y="13745"/>
                    <a:pt x="7105" y="13801"/>
                    <a:pt x="7017" y="13889"/>
                  </a:cubicBezTo>
                  <a:lnTo>
                    <a:pt x="2107" y="18798"/>
                  </a:lnTo>
                  <a:cubicBezTo>
                    <a:pt x="2019" y="18888"/>
                    <a:pt x="1964" y="19011"/>
                    <a:pt x="1964" y="19145"/>
                  </a:cubicBezTo>
                  <a:cubicBezTo>
                    <a:pt x="1964" y="19417"/>
                    <a:pt x="2184" y="19636"/>
                    <a:pt x="2455" y="19636"/>
                  </a:cubicBezTo>
                  <a:cubicBezTo>
                    <a:pt x="2590" y="19636"/>
                    <a:pt x="2713" y="19582"/>
                    <a:pt x="2802" y="19493"/>
                  </a:cubicBezTo>
                  <a:lnTo>
                    <a:pt x="7711" y="14583"/>
                  </a:lnTo>
                  <a:cubicBezTo>
                    <a:pt x="7800" y="14495"/>
                    <a:pt x="7855" y="14372"/>
                    <a:pt x="7855" y="14237"/>
                  </a:cubicBezTo>
                  <a:moveTo>
                    <a:pt x="4765" y="14583"/>
                  </a:moveTo>
                  <a:lnTo>
                    <a:pt x="5256" y="14093"/>
                  </a:lnTo>
                  <a:cubicBezTo>
                    <a:pt x="5345" y="14004"/>
                    <a:pt x="5400" y="13881"/>
                    <a:pt x="5400" y="13745"/>
                  </a:cubicBezTo>
                  <a:cubicBezTo>
                    <a:pt x="5400" y="13475"/>
                    <a:pt x="5180" y="13255"/>
                    <a:pt x="4909" y="13255"/>
                  </a:cubicBezTo>
                  <a:cubicBezTo>
                    <a:pt x="4774" y="13255"/>
                    <a:pt x="4651" y="13310"/>
                    <a:pt x="4562" y="13398"/>
                  </a:cubicBezTo>
                  <a:lnTo>
                    <a:pt x="4071" y="13889"/>
                  </a:lnTo>
                  <a:cubicBezTo>
                    <a:pt x="3982" y="13979"/>
                    <a:pt x="3927" y="14101"/>
                    <a:pt x="3927" y="14237"/>
                  </a:cubicBezTo>
                  <a:cubicBezTo>
                    <a:pt x="3927" y="14507"/>
                    <a:pt x="4147" y="14727"/>
                    <a:pt x="4418" y="14727"/>
                  </a:cubicBezTo>
                  <a:cubicBezTo>
                    <a:pt x="4554" y="14727"/>
                    <a:pt x="4676" y="14673"/>
                    <a:pt x="4765" y="14583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117" name="Shape 2591">
              <a:extLst>
                <a:ext uri="{FF2B5EF4-FFF2-40B4-BE49-F238E27FC236}">
                  <a16:creationId xmlns:a16="http://schemas.microsoft.com/office/drawing/2014/main" id="{1921F1E6-125B-4CE7-97D4-EFC89AC310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76090" y="8280380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4727"/>
                  </a:moveTo>
                  <a:cubicBezTo>
                    <a:pt x="8631" y="14727"/>
                    <a:pt x="6873" y="12969"/>
                    <a:pt x="6873" y="10800"/>
                  </a:cubicBezTo>
                  <a:cubicBezTo>
                    <a:pt x="6873" y="8631"/>
                    <a:pt x="8631" y="6873"/>
                    <a:pt x="10800" y="6873"/>
                  </a:cubicBezTo>
                  <a:cubicBezTo>
                    <a:pt x="12969" y="6873"/>
                    <a:pt x="14727" y="8631"/>
                    <a:pt x="14727" y="10800"/>
                  </a:cubicBezTo>
                  <a:cubicBezTo>
                    <a:pt x="14727" y="12969"/>
                    <a:pt x="12969" y="14727"/>
                    <a:pt x="10800" y="14727"/>
                  </a:cubicBezTo>
                  <a:moveTo>
                    <a:pt x="10800" y="5891"/>
                  </a:moveTo>
                  <a:cubicBezTo>
                    <a:pt x="8088" y="5891"/>
                    <a:pt x="5891" y="8089"/>
                    <a:pt x="5891" y="10800"/>
                  </a:cubicBezTo>
                  <a:cubicBezTo>
                    <a:pt x="5891" y="13512"/>
                    <a:pt x="8088" y="15709"/>
                    <a:pt x="10800" y="15709"/>
                  </a:cubicBezTo>
                  <a:cubicBezTo>
                    <a:pt x="13512" y="15709"/>
                    <a:pt x="15709" y="13512"/>
                    <a:pt x="15709" y="10800"/>
                  </a:cubicBezTo>
                  <a:cubicBezTo>
                    <a:pt x="15709" y="8089"/>
                    <a:pt x="13512" y="5891"/>
                    <a:pt x="10800" y="5891"/>
                  </a:cubicBezTo>
                  <a:moveTo>
                    <a:pt x="20618" y="12013"/>
                  </a:moveTo>
                  <a:cubicBezTo>
                    <a:pt x="20614" y="12014"/>
                    <a:pt x="20611" y="12016"/>
                    <a:pt x="20607" y="12016"/>
                  </a:cubicBezTo>
                  <a:lnTo>
                    <a:pt x="19602" y="12268"/>
                  </a:lnTo>
                  <a:cubicBezTo>
                    <a:pt x="19256" y="12354"/>
                    <a:pt x="18984" y="12622"/>
                    <a:pt x="18892" y="12966"/>
                  </a:cubicBezTo>
                  <a:cubicBezTo>
                    <a:pt x="18703" y="13672"/>
                    <a:pt x="18421" y="14351"/>
                    <a:pt x="18053" y="14986"/>
                  </a:cubicBezTo>
                  <a:cubicBezTo>
                    <a:pt x="17873" y="15295"/>
                    <a:pt x="17876" y="15677"/>
                    <a:pt x="18060" y="15984"/>
                  </a:cubicBezTo>
                  <a:lnTo>
                    <a:pt x="18601" y="16885"/>
                  </a:lnTo>
                  <a:lnTo>
                    <a:pt x="16886" y="18600"/>
                  </a:lnTo>
                  <a:cubicBezTo>
                    <a:pt x="16882" y="18599"/>
                    <a:pt x="16878" y="18597"/>
                    <a:pt x="16875" y="18595"/>
                  </a:cubicBezTo>
                  <a:lnTo>
                    <a:pt x="15978" y="18057"/>
                  </a:lnTo>
                  <a:cubicBezTo>
                    <a:pt x="15822" y="17964"/>
                    <a:pt x="15648" y="17917"/>
                    <a:pt x="15473" y="17917"/>
                  </a:cubicBezTo>
                  <a:cubicBezTo>
                    <a:pt x="15304" y="17917"/>
                    <a:pt x="15134" y="17961"/>
                    <a:pt x="14982" y="18049"/>
                  </a:cubicBezTo>
                  <a:cubicBezTo>
                    <a:pt x="14348" y="18415"/>
                    <a:pt x="13671" y="18696"/>
                    <a:pt x="12968" y="18884"/>
                  </a:cubicBezTo>
                  <a:cubicBezTo>
                    <a:pt x="12624" y="18976"/>
                    <a:pt x="12356" y="19248"/>
                    <a:pt x="12269" y="19594"/>
                  </a:cubicBezTo>
                  <a:lnTo>
                    <a:pt x="12016" y="20607"/>
                  </a:lnTo>
                  <a:cubicBezTo>
                    <a:pt x="12015" y="20611"/>
                    <a:pt x="12014" y="20614"/>
                    <a:pt x="12012" y="20619"/>
                  </a:cubicBezTo>
                  <a:lnTo>
                    <a:pt x="9587" y="20619"/>
                  </a:lnTo>
                  <a:lnTo>
                    <a:pt x="9331" y="19594"/>
                  </a:lnTo>
                  <a:cubicBezTo>
                    <a:pt x="9244" y="19248"/>
                    <a:pt x="8976" y="18976"/>
                    <a:pt x="8632" y="18884"/>
                  </a:cubicBezTo>
                  <a:cubicBezTo>
                    <a:pt x="7929" y="18696"/>
                    <a:pt x="7251" y="18415"/>
                    <a:pt x="6617" y="18049"/>
                  </a:cubicBezTo>
                  <a:cubicBezTo>
                    <a:pt x="6465" y="17961"/>
                    <a:pt x="6296" y="17917"/>
                    <a:pt x="6127" y="17917"/>
                  </a:cubicBezTo>
                  <a:cubicBezTo>
                    <a:pt x="5951" y="17917"/>
                    <a:pt x="5777" y="17964"/>
                    <a:pt x="5621" y="18057"/>
                  </a:cubicBezTo>
                  <a:lnTo>
                    <a:pt x="4725" y="18595"/>
                  </a:lnTo>
                  <a:cubicBezTo>
                    <a:pt x="4722" y="18597"/>
                    <a:pt x="4718" y="18599"/>
                    <a:pt x="4714" y="18600"/>
                  </a:cubicBezTo>
                  <a:lnTo>
                    <a:pt x="3000" y="16885"/>
                  </a:lnTo>
                  <a:lnTo>
                    <a:pt x="3540" y="15984"/>
                  </a:lnTo>
                  <a:cubicBezTo>
                    <a:pt x="3724" y="15677"/>
                    <a:pt x="3727" y="15295"/>
                    <a:pt x="3548" y="14986"/>
                  </a:cubicBezTo>
                  <a:cubicBezTo>
                    <a:pt x="3179" y="14351"/>
                    <a:pt x="2897" y="13672"/>
                    <a:pt x="2708" y="12966"/>
                  </a:cubicBezTo>
                  <a:cubicBezTo>
                    <a:pt x="2616" y="12622"/>
                    <a:pt x="2343" y="12354"/>
                    <a:pt x="1998" y="12268"/>
                  </a:cubicBezTo>
                  <a:lnTo>
                    <a:pt x="993" y="12016"/>
                  </a:lnTo>
                  <a:cubicBezTo>
                    <a:pt x="989" y="12016"/>
                    <a:pt x="986" y="12014"/>
                    <a:pt x="982" y="12013"/>
                  </a:cubicBezTo>
                  <a:lnTo>
                    <a:pt x="982" y="9587"/>
                  </a:lnTo>
                  <a:lnTo>
                    <a:pt x="1998" y="9333"/>
                  </a:lnTo>
                  <a:cubicBezTo>
                    <a:pt x="2343" y="9246"/>
                    <a:pt x="2616" y="8979"/>
                    <a:pt x="2708" y="8634"/>
                  </a:cubicBezTo>
                  <a:cubicBezTo>
                    <a:pt x="2897" y="7928"/>
                    <a:pt x="3179" y="7249"/>
                    <a:pt x="3548" y="6615"/>
                  </a:cubicBezTo>
                  <a:cubicBezTo>
                    <a:pt x="3727" y="6305"/>
                    <a:pt x="3724" y="5923"/>
                    <a:pt x="3540" y="5617"/>
                  </a:cubicBezTo>
                  <a:lnTo>
                    <a:pt x="3005" y="4725"/>
                  </a:lnTo>
                  <a:cubicBezTo>
                    <a:pt x="3004" y="4722"/>
                    <a:pt x="3002" y="4718"/>
                    <a:pt x="3000" y="4715"/>
                  </a:cubicBezTo>
                  <a:lnTo>
                    <a:pt x="4715" y="3000"/>
                  </a:lnTo>
                  <a:lnTo>
                    <a:pt x="5621" y="3544"/>
                  </a:lnTo>
                  <a:cubicBezTo>
                    <a:pt x="5777" y="3636"/>
                    <a:pt x="5951" y="3683"/>
                    <a:pt x="6127" y="3683"/>
                  </a:cubicBezTo>
                  <a:cubicBezTo>
                    <a:pt x="6296" y="3683"/>
                    <a:pt x="6465" y="3639"/>
                    <a:pt x="6618" y="3551"/>
                  </a:cubicBezTo>
                  <a:cubicBezTo>
                    <a:pt x="7251" y="3185"/>
                    <a:pt x="7929" y="2904"/>
                    <a:pt x="8632" y="2717"/>
                  </a:cubicBezTo>
                  <a:cubicBezTo>
                    <a:pt x="8976" y="2624"/>
                    <a:pt x="9244" y="2353"/>
                    <a:pt x="9331" y="2007"/>
                  </a:cubicBezTo>
                  <a:lnTo>
                    <a:pt x="9587" y="982"/>
                  </a:lnTo>
                  <a:lnTo>
                    <a:pt x="12012" y="982"/>
                  </a:lnTo>
                  <a:cubicBezTo>
                    <a:pt x="12014" y="986"/>
                    <a:pt x="12015" y="989"/>
                    <a:pt x="12016" y="993"/>
                  </a:cubicBezTo>
                  <a:lnTo>
                    <a:pt x="12269" y="2007"/>
                  </a:lnTo>
                  <a:cubicBezTo>
                    <a:pt x="12356" y="2353"/>
                    <a:pt x="12624" y="2624"/>
                    <a:pt x="12968" y="2717"/>
                  </a:cubicBezTo>
                  <a:cubicBezTo>
                    <a:pt x="13671" y="2904"/>
                    <a:pt x="14348" y="3185"/>
                    <a:pt x="14982" y="3551"/>
                  </a:cubicBezTo>
                  <a:cubicBezTo>
                    <a:pt x="15134" y="3639"/>
                    <a:pt x="15304" y="3683"/>
                    <a:pt x="15473" y="3683"/>
                  </a:cubicBezTo>
                  <a:cubicBezTo>
                    <a:pt x="15648" y="3683"/>
                    <a:pt x="15822" y="3636"/>
                    <a:pt x="15978" y="3544"/>
                  </a:cubicBezTo>
                  <a:lnTo>
                    <a:pt x="16884" y="3000"/>
                  </a:lnTo>
                  <a:lnTo>
                    <a:pt x="18600" y="4715"/>
                  </a:lnTo>
                  <a:cubicBezTo>
                    <a:pt x="18598" y="4718"/>
                    <a:pt x="18597" y="4722"/>
                    <a:pt x="18595" y="4726"/>
                  </a:cubicBezTo>
                  <a:lnTo>
                    <a:pt x="18060" y="5616"/>
                  </a:lnTo>
                  <a:cubicBezTo>
                    <a:pt x="17876" y="5923"/>
                    <a:pt x="17873" y="6305"/>
                    <a:pt x="18053" y="6615"/>
                  </a:cubicBezTo>
                  <a:cubicBezTo>
                    <a:pt x="18421" y="7249"/>
                    <a:pt x="18703" y="7928"/>
                    <a:pt x="18892" y="8634"/>
                  </a:cubicBezTo>
                  <a:cubicBezTo>
                    <a:pt x="18984" y="8979"/>
                    <a:pt x="19256" y="9246"/>
                    <a:pt x="19602" y="9333"/>
                  </a:cubicBezTo>
                  <a:lnTo>
                    <a:pt x="20618" y="9587"/>
                  </a:lnTo>
                  <a:cubicBezTo>
                    <a:pt x="20618" y="9587"/>
                    <a:pt x="20618" y="12013"/>
                    <a:pt x="20618" y="12013"/>
                  </a:cubicBezTo>
                  <a:close/>
                  <a:moveTo>
                    <a:pt x="20880" y="8641"/>
                  </a:moveTo>
                  <a:lnTo>
                    <a:pt x="19841" y="8380"/>
                  </a:lnTo>
                  <a:cubicBezTo>
                    <a:pt x="19626" y="7580"/>
                    <a:pt x="19308" y="6822"/>
                    <a:pt x="18902" y="6122"/>
                  </a:cubicBezTo>
                  <a:lnTo>
                    <a:pt x="19455" y="5200"/>
                  </a:lnTo>
                  <a:cubicBezTo>
                    <a:pt x="19625" y="4871"/>
                    <a:pt x="19736" y="4463"/>
                    <a:pt x="19455" y="4182"/>
                  </a:cubicBezTo>
                  <a:lnTo>
                    <a:pt x="17419" y="2145"/>
                  </a:lnTo>
                  <a:cubicBezTo>
                    <a:pt x="17292" y="2018"/>
                    <a:pt x="17136" y="1969"/>
                    <a:pt x="16975" y="1969"/>
                  </a:cubicBezTo>
                  <a:cubicBezTo>
                    <a:pt x="16778" y="1969"/>
                    <a:pt x="16572" y="2043"/>
                    <a:pt x="16400" y="2145"/>
                  </a:cubicBezTo>
                  <a:lnTo>
                    <a:pt x="15473" y="2702"/>
                  </a:lnTo>
                  <a:cubicBezTo>
                    <a:pt x="14775" y="2298"/>
                    <a:pt x="14020" y="1982"/>
                    <a:pt x="13222" y="1768"/>
                  </a:cubicBezTo>
                  <a:lnTo>
                    <a:pt x="12960" y="720"/>
                  </a:lnTo>
                  <a:cubicBezTo>
                    <a:pt x="12848" y="367"/>
                    <a:pt x="12638" y="0"/>
                    <a:pt x="12240" y="0"/>
                  </a:cubicBezTo>
                  <a:lnTo>
                    <a:pt x="9360" y="0"/>
                  </a:lnTo>
                  <a:cubicBezTo>
                    <a:pt x="8962" y="0"/>
                    <a:pt x="8730" y="367"/>
                    <a:pt x="8640" y="720"/>
                  </a:cubicBezTo>
                  <a:lnTo>
                    <a:pt x="8378" y="1768"/>
                  </a:lnTo>
                  <a:cubicBezTo>
                    <a:pt x="7580" y="1982"/>
                    <a:pt x="6825" y="2298"/>
                    <a:pt x="6127" y="2702"/>
                  </a:cubicBezTo>
                  <a:lnTo>
                    <a:pt x="5200" y="2145"/>
                  </a:lnTo>
                  <a:cubicBezTo>
                    <a:pt x="5028" y="2043"/>
                    <a:pt x="4822" y="1969"/>
                    <a:pt x="4625" y="1969"/>
                  </a:cubicBezTo>
                  <a:cubicBezTo>
                    <a:pt x="4464" y="1969"/>
                    <a:pt x="4308" y="2018"/>
                    <a:pt x="4181" y="2145"/>
                  </a:cubicBezTo>
                  <a:lnTo>
                    <a:pt x="2145" y="4182"/>
                  </a:lnTo>
                  <a:cubicBezTo>
                    <a:pt x="1864" y="4463"/>
                    <a:pt x="1975" y="4871"/>
                    <a:pt x="2145" y="5200"/>
                  </a:cubicBezTo>
                  <a:lnTo>
                    <a:pt x="2698" y="6122"/>
                  </a:lnTo>
                  <a:cubicBezTo>
                    <a:pt x="2292" y="6822"/>
                    <a:pt x="1973" y="7580"/>
                    <a:pt x="1759" y="8380"/>
                  </a:cubicBezTo>
                  <a:lnTo>
                    <a:pt x="720" y="8641"/>
                  </a:lnTo>
                  <a:cubicBezTo>
                    <a:pt x="367" y="8730"/>
                    <a:pt x="0" y="8963"/>
                    <a:pt x="0" y="9360"/>
                  </a:cubicBezTo>
                  <a:lnTo>
                    <a:pt x="0" y="12240"/>
                  </a:lnTo>
                  <a:cubicBezTo>
                    <a:pt x="0" y="12638"/>
                    <a:pt x="367" y="12848"/>
                    <a:pt x="720" y="12960"/>
                  </a:cubicBezTo>
                  <a:lnTo>
                    <a:pt x="1759" y="13220"/>
                  </a:lnTo>
                  <a:cubicBezTo>
                    <a:pt x="1973" y="14021"/>
                    <a:pt x="2292" y="14778"/>
                    <a:pt x="2698" y="15478"/>
                  </a:cubicBezTo>
                  <a:lnTo>
                    <a:pt x="2145" y="16400"/>
                  </a:lnTo>
                  <a:cubicBezTo>
                    <a:pt x="1959" y="16714"/>
                    <a:pt x="1864" y="17137"/>
                    <a:pt x="2145" y="17419"/>
                  </a:cubicBezTo>
                  <a:lnTo>
                    <a:pt x="4181" y="19455"/>
                  </a:lnTo>
                  <a:cubicBezTo>
                    <a:pt x="4305" y="19579"/>
                    <a:pt x="4454" y="19627"/>
                    <a:pt x="4610" y="19627"/>
                  </a:cubicBezTo>
                  <a:cubicBezTo>
                    <a:pt x="4807" y="19627"/>
                    <a:pt x="5016" y="19550"/>
                    <a:pt x="5200" y="19455"/>
                  </a:cubicBezTo>
                  <a:lnTo>
                    <a:pt x="6127" y="18899"/>
                  </a:lnTo>
                  <a:cubicBezTo>
                    <a:pt x="6825" y="19302"/>
                    <a:pt x="7580" y="19619"/>
                    <a:pt x="8378" y="19832"/>
                  </a:cubicBezTo>
                  <a:lnTo>
                    <a:pt x="8640" y="20880"/>
                  </a:lnTo>
                  <a:cubicBezTo>
                    <a:pt x="8730" y="21233"/>
                    <a:pt x="8962" y="21600"/>
                    <a:pt x="9360" y="21600"/>
                  </a:cubicBezTo>
                  <a:lnTo>
                    <a:pt x="12240" y="21600"/>
                  </a:lnTo>
                  <a:cubicBezTo>
                    <a:pt x="12638" y="21600"/>
                    <a:pt x="12848" y="21233"/>
                    <a:pt x="12960" y="20880"/>
                  </a:cubicBezTo>
                  <a:lnTo>
                    <a:pt x="13222" y="19832"/>
                  </a:lnTo>
                  <a:cubicBezTo>
                    <a:pt x="14020" y="19619"/>
                    <a:pt x="14775" y="19302"/>
                    <a:pt x="15473" y="18899"/>
                  </a:cubicBezTo>
                  <a:lnTo>
                    <a:pt x="16400" y="19455"/>
                  </a:lnTo>
                  <a:cubicBezTo>
                    <a:pt x="16584" y="19550"/>
                    <a:pt x="16793" y="19627"/>
                    <a:pt x="16990" y="19627"/>
                  </a:cubicBezTo>
                  <a:cubicBezTo>
                    <a:pt x="17146" y="19627"/>
                    <a:pt x="17294" y="19579"/>
                    <a:pt x="17419" y="19455"/>
                  </a:cubicBezTo>
                  <a:lnTo>
                    <a:pt x="19455" y="17419"/>
                  </a:lnTo>
                  <a:cubicBezTo>
                    <a:pt x="19736" y="17137"/>
                    <a:pt x="19641" y="16714"/>
                    <a:pt x="19455" y="16400"/>
                  </a:cubicBezTo>
                  <a:lnTo>
                    <a:pt x="18902" y="15478"/>
                  </a:lnTo>
                  <a:cubicBezTo>
                    <a:pt x="19308" y="14778"/>
                    <a:pt x="19626" y="14021"/>
                    <a:pt x="19841" y="13220"/>
                  </a:cubicBezTo>
                  <a:lnTo>
                    <a:pt x="20880" y="12960"/>
                  </a:lnTo>
                  <a:cubicBezTo>
                    <a:pt x="21233" y="12848"/>
                    <a:pt x="21600" y="12638"/>
                    <a:pt x="21600" y="12240"/>
                  </a:cubicBezTo>
                  <a:lnTo>
                    <a:pt x="21600" y="9360"/>
                  </a:lnTo>
                  <a:cubicBezTo>
                    <a:pt x="21600" y="8963"/>
                    <a:pt x="21233" y="8730"/>
                    <a:pt x="20880" y="8641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118" name="Shape 2545">
              <a:extLst>
                <a:ext uri="{FF2B5EF4-FFF2-40B4-BE49-F238E27FC236}">
                  <a16:creationId xmlns:a16="http://schemas.microsoft.com/office/drawing/2014/main" id="{F66758AD-C26A-4BFD-BDAE-D68BAC3F6E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066262" y="6519032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9"/>
                  </a:moveTo>
                  <a:cubicBezTo>
                    <a:pt x="5377" y="20619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3336" y="982"/>
                    <a:pt x="15638" y="1950"/>
                    <a:pt x="17377" y="3529"/>
                  </a:cubicBezTo>
                  <a:lnTo>
                    <a:pt x="10453" y="10453"/>
                  </a:lnTo>
                  <a:cubicBezTo>
                    <a:pt x="10364" y="10542"/>
                    <a:pt x="10309" y="10665"/>
                    <a:pt x="10309" y="10800"/>
                  </a:cubicBezTo>
                  <a:cubicBezTo>
                    <a:pt x="10309" y="11072"/>
                    <a:pt x="10529" y="11291"/>
                    <a:pt x="10800" y="11291"/>
                  </a:cubicBezTo>
                  <a:lnTo>
                    <a:pt x="20594" y="11291"/>
                  </a:lnTo>
                  <a:cubicBezTo>
                    <a:pt x="20336" y="16484"/>
                    <a:pt x="16057" y="20619"/>
                    <a:pt x="10800" y="20619"/>
                  </a:cubicBezTo>
                  <a:moveTo>
                    <a:pt x="20594" y="10309"/>
                  </a:moveTo>
                  <a:lnTo>
                    <a:pt x="11985" y="10309"/>
                  </a:lnTo>
                  <a:lnTo>
                    <a:pt x="18071" y="4223"/>
                  </a:lnTo>
                  <a:cubicBezTo>
                    <a:pt x="19541" y="5852"/>
                    <a:pt x="20477" y="7971"/>
                    <a:pt x="20594" y="10309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119" name="Shape 2569">
              <a:extLst>
                <a:ext uri="{FF2B5EF4-FFF2-40B4-BE49-F238E27FC236}">
                  <a16:creationId xmlns:a16="http://schemas.microsoft.com/office/drawing/2014/main" id="{C883EF71-3444-481A-9F0E-B3892DCA30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066262" y="11121176"/>
              <a:ext cx="558655" cy="55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8836"/>
                  </a:moveTo>
                  <a:lnTo>
                    <a:pt x="982" y="8836"/>
                  </a:lnTo>
                  <a:lnTo>
                    <a:pt x="982" y="6873"/>
                  </a:lnTo>
                  <a:lnTo>
                    <a:pt x="20618" y="6873"/>
                  </a:lnTo>
                  <a:cubicBezTo>
                    <a:pt x="20618" y="6873"/>
                    <a:pt x="20618" y="8836"/>
                    <a:pt x="20618" y="8836"/>
                  </a:cubicBezTo>
                  <a:close/>
                  <a:moveTo>
                    <a:pt x="18655" y="20618"/>
                  </a:moveTo>
                  <a:lnTo>
                    <a:pt x="2945" y="20618"/>
                  </a:lnTo>
                  <a:lnTo>
                    <a:pt x="2945" y="9818"/>
                  </a:lnTo>
                  <a:lnTo>
                    <a:pt x="18655" y="9818"/>
                  </a:lnTo>
                  <a:cubicBezTo>
                    <a:pt x="18655" y="9818"/>
                    <a:pt x="18655" y="20618"/>
                    <a:pt x="18655" y="20618"/>
                  </a:cubicBezTo>
                  <a:close/>
                  <a:moveTo>
                    <a:pt x="3927" y="982"/>
                  </a:moveTo>
                  <a:lnTo>
                    <a:pt x="11782" y="982"/>
                  </a:lnTo>
                  <a:lnTo>
                    <a:pt x="11782" y="3436"/>
                  </a:lnTo>
                  <a:cubicBezTo>
                    <a:pt x="11782" y="3708"/>
                    <a:pt x="12002" y="3927"/>
                    <a:pt x="12273" y="3927"/>
                  </a:cubicBezTo>
                  <a:lnTo>
                    <a:pt x="14727" y="3927"/>
                  </a:lnTo>
                  <a:lnTo>
                    <a:pt x="14727" y="5891"/>
                  </a:lnTo>
                  <a:lnTo>
                    <a:pt x="3927" y="5891"/>
                  </a:lnTo>
                  <a:cubicBezTo>
                    <a:pt x="3927" y="5891"/>
                    <a:pt x="3927" y="982"/>
                    <a:pt x="3927" y="982"/>
                  </a:cubicBezTo>
                  <a:close/>
                  <a:moveTo>
                    <a:pt x="12764" y="1473"/>
                  </a:moveTo>
                  <a:lnTo>
                    <a:pt x="14236" y="2945"/>
                  </a:lnTo>
                  <a:lnTo>
                    <a:pt x="12764" y="2945"/>
                  </a:lnTo>
                  <a:cubicBezTo>
                    <a:pt x="12764" y="2945"/>
                    <a:pt x="12764" y="1473"/>
                    <a:pt x="12764" y="1473"/>
                  </a:cubicBezTo>
                  <a:close/>
                  <a:moveTo>
                    <a:pt x="17673" y="1964"/>
                  </a:moveTo>
                  <a:lnTo>
                    <a:pt x="17673" y="5891"/>
                  </a:lnTo>
                  <a:lnTo>
                    <a:pt x="15709" y="5891"/>
                  </a:lnTo>
                  <a:lnTo>
                    <a:pt x="15709" y="2945"/>
                  </a:lnTo>
                  <a:lnTo>
                    <a:pt x="14727" y="1964"/>
                  </a:lnTo>
                  <a:cubicBezTo>
                    <a:pt x="14727" y="1964"/>
                    <a:pt x="17673" y="1964"/>
                    <a:pt x="17673" y="1964"/>
                  </a:cubicBezTo>
                  <a:close/>
                  <a:moveTo>
                    <a:pt x="20618" y="5891"/>
                  </a:moveTo>
                  <a:lnTo>
                    <a:pt x="18655" y="5891"/>
                  </a:lnTo>
                  <a:lnTo>
                    <a:pt x="18655" y="1964"/>
                  </a:lnTo>
                  <a:cubicBezTo>
                    <a:pt x="18655" y="1422"/>
                    <a:pt x="18215" y="982"/>
                    <a:pt x="17673" y="982"/>
                  </a:cubicBezTo>
                  <a:lnTo>
                    <a:pt x="13745" y="982"/>
                  </a:lnTo>
                  <a:lnTo>
                    <a:pt x="12764" y="0"/>
                  </a:lnTo>
                  <a:lnTo>
                    <a:pt x="3927" y="0"/>
                  </a:lnTo>
                  <a:cubicBezTo>
                    <a:pt x="3385" y="0"/>
                    <a:pt x="2945" y="440"/>
                    <a:pt x="2945" y="982"/>
                  </a:cubicBezTo>
                  <a:lnTo>
                    <a:pt x="2945" y="5891"/>
                  </a:lnTo>
                  <a:lnTo>
                    <a:pt x="982" y="5891"/>
                  </a:lnTo>
                  <a:cubicBezTo>
                    <a:pt x="440" y="5891"/>
                    <a:pt x="0" y="6331"/>
                    <a:pt x="0" y="6873"/>
                  </a:cubicBezTo>
                  <a:lnTo>
                    <a:pt x="0" y="8836"/>
                  </a:lnTo>
                  <a:cubicBezTo>
                    <a:pt x="0" y="9379"/>
                    <a:pt x="440" y="9818"/>
                    <a:pt x="982" y="9818"/>
                  </a:cubicBezTo>
                  <a:lnTo>
                    <a:pt x="1964" y="9818"/>
                  </a:lnTo>
                  <a:lnTo>
                    <a:pt x="1964" y="20618"/>
                  </a:lnTo>
                  <a:cubicBezTo>
                    <a:pt x="1964" y="21160"/>
                    <a:pt x="2403" y="21600"/>
                    <a:pt x="2945" y="21600"/>
                  </a:cubicBezTo>
                  <a:lnTo>
                    <a:pt x="18655" y="21600"/>
                  </a:lnTo>
                  <a:cubicBezTo>
                    <a:pt x="19197" y="21600"/>
                    <a:pt x="19636" y="21160"/>
                    <a:pt x="19636" y="20618"/>
                  </a:cubicBezTo>
                  <a:lnTo>
                    <a:pt x="19636" y="9818"/>
                  </a:lnTo>
                  <a:lnTo>
                    <a:pt x="20618" y="9818"/>
                  </a:lnTo>
                  <a:cubicBezTo>
                    <a:pt x="21160" y="9818"/>
                    <a:pt x="21600" y="9379"/>
                    <a:pt x="21600" y="8836"/>
                  </a:cubicBezTo>
                  <a:lnTo>
                    <a:pt x="21600" y="6873"/>
                  </a:lnTo>
                  <a:cubicBezTo>
                    <a:pt x="21600" y="6331"/>
                    <a:pt x="21160" y="5891"/>
                    <a:pt x="20618" y="5891"/>
                  </a:cubicBezTo>
                  <a:moveTo>
                    <a:pt x="7855" y="12763"/>
                  </a:moveTo>
                  <a:lnTo>
                    <a:pt x="13745" y="12763"/>
                  </a:lnTo>
                  <a:lnTo>
                    <a:pt x="13745" y="13745"/>
                  </a:lnTo>
                  <a:lnTo>
                    <a:pt x="7855" y="13745"/>
                  </a:lnTo>
                  <a:cubicBezTo>
                    <a:pt x="7855" y="13745"/>
                    <a:pt x="7855" y="12763"/>
                    <a:pt x="7855" y="12763"/>
                  </a:cubicBezTo>
                  <a:close/>
                  <a:moveTo>
                    <a:pt x="7855" y="14727"/>
                  </a:moveTo>
                  <a:lnTo>
                    <a:pt x="13745" y="14727"/>
                  </a:lnTo>
                  <a:cubicBezTo>
                    <a:pt x="14287" y="14727"/>
                    <a:pt x="14727" y="14287"/>
                    <a:pt x="14727" y="13745"/>
                  </a:cubicBezTo>
                  <a:lnTo>
                    <a:pt x="14727" y="12763"/>
                  </a:lnTo>
                  <a:cubicBezTo>
                    <a:pt x="14727" y="12221"/>
                    <a:pt x="14287" y="11782"/>
                    <a:pt x="13745" y="11782"/>
                  </a:cubicBezTo>
                  <a:lnTo>
                    <a:pt x="7855" y="11782"/>
                  </a:lnTo>
                  <a:cubicBezTo>
                    <a:pt x="7313" y="11782"/>
                    <a:pt x="6873" y="12221"/>
                    <a:pt x="6873" y="12763"/>
                  </a:cubicBezTo>
                  <a:lnTo>
                    <a:pt x="6873" y="13745"/>
                  </a:lnTo>
                  <a:cubicBezTo>
                    <a:pt x="6873" y="14287"/>
                    <a:pt x="7313" y="14727"/>
                    <a:pt x="7855" y="14727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120" name="Shape 2587">
              <a:extLst>
                <a:ext uri="{FF2B5EF4-FFF2-40B4-BE49-F238E27FC236}">
                  <a16:creationId xmlns:a16="http://schemas.microsoft.com/office/drawing/2014/main" id="{94D77875-8414-4D07-AA0B-ACD1CE4D989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066262" y="4216476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281" y="19846"/>
                  </a:moveTo>
                  <a:lnTo>
                    <a:pt x="9413" y="12882"/>
                  </a:lnTo>
                  <a:lnTo>
                    <a:pt x="19655" y="2640"/>
                  </a:lnTo>
                  <a:cubicBezTo>
                    <a:pt x="19655" y="2640"/>
                    <a:pt x="12281" y="19846"/>
                    <a:pt x="12281" y="19846"/>
                  </a:cubicBezTo>
                  <a:close/>
                  <a:moveTo>
                    <a:pt x="1755" y="9320"/>
                  </a:moveTo>
                  <a:lnTo>
                    <a:pt x="18960" y="1945"/>
                  </a:lnTo>
                  <a:lnTo>
                    <a:pt x="8719" y="12187"/>
                  </a:lnTo>
                  <a:cubicBezTo>
                    <a:pt x="8719" y="12187"/>
                    <a:pt x="1755" y="9320"/>
                    <a:pt x="1755" y="9320"/>
                  </a:cubicBezTo>
                  <a:close/>
                  <a:moveTo>
                    <a:pt x="21600" y="491"/>
                  </a:moveTo>
                  <a:cubicBezTo>
                    <a:pt x="21600" y="220"/>
                    <a:pt x="21380" y="0"/>
                    <a:pt x="21109" y="0"/>
                  </a:cubicBezTo>
                  <a:cubicBezTo>
                    <a:pt x="21034" y="0"/>
                    <a:pt x="20964" y="20"/>
                    <a:pt x="20900" y="52"/>
                  </a:cubicBezTo>
                  <a:lnTo>
                    <a:pt x="20898" y="48"/>
                  </a:lnTo>
                  <a:lnTo>
                    <a:pt x="302" y="8875"/>
                  </a:lnTo>
                  <a:cubicBezTo>
                    <a:pt x="301" y="8875"/>
                    <a:pt x="299" y="8876"/>
                    <a:pt x="297" y="8877"/>
                  </a:cubicBezTo>
                  <a:lnTo>
                    <a:pt x="280" y="8885"/>
                  </a:lnTo>
                  <a:lnTo>
                    <a:pt x="281" y="8887"/>
                  </a:lnTo>
                  <a:cubicBezTo>
                    <a:pt x="116" y="8967"/>
                    <a:pt x="0" y="9132"/>
                    <a:pt x="0" y="9327"/>
                  </a:cubicBezTo>
                  <a:cubicBezTo>
                    <a:pt x="0" y="9550"/>
                    <a:pt x="151" y="9731"/>
                    <a:pt x="355" y="9791"/>
                  </a:cubicBezTo>
                  <a:lnTo>
                    <a:pt x="353" y="9799"/>
                  </a:lnTo>
                  <a:lnTo>
                    <a:pt x="8462" y="13138"/>
                  </a:lnTo>
                  <a:lnTo>
                    <a:pt x="11801" y="21248"/>
                  </a:lnTo>
                  <a:lnTo>
                    <a:pt x="11809" y="21245"/>
                  </a:lnTo>
                  <a:cubicBezTo>
                    <a:pt x="11869" y="21449"/>
                    <a:pt x="12050" y="21600"/>
                    <a:pt x="12273" y="21600"/>
                  </a:cubicBezTo>
                  <a:cubicBezTo>
                    <a:pt x="12468" y="21600"/>
                    <a:pt x="12634" y="21484"/>
                    <a:pt x="12713" y="21319"/>
                  </a:cubicBezTo>
                  <a:lnTo>
                    <a:pt x="12716" y="21320"/>
                  </a:lnTo>
                  <a:lnTo>
                    <a:pt x="12723" y="21303"/>
                  </a:lnTo>
                  <a:cubicBezTo>
                    <a:pt x="12724" y="21301"/>
                    <a:pt x="12725" y="21300"/>
                    <a:pt x="12725" y="21298"/>
                  </a:cubicBezTo>
                  <a:lnTo>
                    <a:pt x="21553" y="702"/>
                  </a:lnTo>
                  <a:lnTo>
                    <a:pt x="21547" y="699"/>
                  </a:lnTo>
                  <a:cubicBezTo>
                    <a:pt x="21578" y="636"/>
                    <a:pt x="21600" y="567"/>
                    <a:pt x="21600" y="491"/>
                  </a:cubicBezTo>
                  <a:moveTo>
                    <a:pt x="7855" y="16200"/>
                  </a:moveTo>
                  <a:cubicBezTo>
                    <a:pt x="7719" y="16200"/>
                    <a:pt x="7596" y="16255"/>
                    <a:pt x="7507" y="16344"/>
                  </a:cubicBezTo>
                  <a:lnTo>
                    <a:pt x="6035" y="17817"/>
                  </a:lnTo>
                  <a:cubicBezTo>
                    <a:pt x="5946" y="17905"/>
                    <a:pt x="5891" y="18029"/>
                    <a:pt x="5891" y="18164"/>
                  </a:cubicBezTo>
                  <a:cubicBezTo>
                    <a:pt x="5891" y="18435"/>
                    <a:pt x="6111" y="18655"/>
                    <a:pt x="6382" y="18655"/>
                  </a:cubicBezTo>
                  <a:cubicBezTo>
                    <a:pt x="6517" y="18655"/>
                    <a:pt x="6640" y="18600"/>
                    <a:pt x="6729" y="18511"/>
                  </a:cubicBezTo>
                  <a:lnTo>
                    <a:pt x="8202" y="17038"/>
                  </a:lnTo>
                  <a:cubicBezTo>
                    <a:pt x="8291" y="16950"/>
                    <a:pt x="8345" y="16827"/>
                    <a:pt x="8345" y="16691"/>
                  </a:cubicBezTo>
                  <a:cubicBezTo>
                    <a:pt x="8345" y="16420"/>
                    <a:pt x="8126" y="16200"/>
                    <a:pt x="7855" y="16200"/>
                  </a:cubicBezTo>
                  <a:moveTo>
                    <a:pt x="7855" y="14237"/>
                  </a:moveTo>
                  <a:cubicBezTo>
                    <a:pt x="7855" y="13966"/>
                    <a:pt x="7635" y="13745"/>
                    <a:pt x="7364" y="13745"/>
                  </a:cubicBezTo>
                  <a:cubicBezTo>
                    <a:pt x="7228" y="13745"/>
                    <a:pt x="7105" y="13801"/>
                    <a:pt x="7017" y="13889"/>
                  </a:cubicBezTo>
                  <a:lnTo>
                    <a:pt x="2107" y="18798"/>
                  </a:lnTo>
                  <a:cubicBezTo>
                    <a:pt x="2019" y="18888"/>
                    <a:pt x="1964" y="19011"/>
                    <a:pt x="1964" y="19145"/>
                  </a:cubicBezTo>
                  <a:cubicBezTo>
                    <a:pt x="1964" y="19417"/>
                    <a:pt x="2184" y="19636"/>
                    <a:pt x="2455" y="19636"/>
                  </a:cubicBezTo>
                  <a:cubicBezTo>
                    <a:pt x="2590" y="19636"/>
                    <a:pt x="2713" y="19582"/>
                    <a:pt x="2802" y="19493"/>
                  </a:cubicBezTo>
                  <a:lnTo>
                    <a:pt x="7711" y="14583"/>
                  </a:lnTo>
                  <a:cubicBezTo>
                    <a:pt x="7800" y="14495"/>
                    <a:pt x="7855" y="14372"/>
                    <a:pt x="7855" y="14237"/>
                  </a:cubicBezTo>
                  <a:moveTo>
                    <a:pt x="4765" y="14583"/>
                  </a:moveTo>
                  <a:lnTo>
                    <a:pt x="5256" y="14093"/>
                  </a:lnTo>
                  <a:cubicBezTo>
                    <a:pt x="5345" y="14004"/>
                    <a:pt x="5400" y="13881"/>
                    <a:pt x="5400" y="13745"/>
                  </a:cubicBezTo>
                  <a:cubicBezTo>
                    <a:pt x="5400" y="13475"/>
                    <a:pt x="5180" y="13255"/>
                    <a:pt x="4909" y="13255"/>
                  </a:cubicBezTo>
                  <a:cubicBezTo>
                    <a:pt x="4774" y="13255"/>
                    <a:pt x="4651" y="13310"/>
                    <a:pt x="4562" y="13398"/>
                  </a:cubicBezTo>
                  <a:lnTo>
                    <a:pt x="4071" y="13889"/>
                  </a:lnTo>
                  <a:cubicBezTo>
                    <a:pt x="3982" y="13979"/>
                    <a:pt x="3927" y="14101"/>
                    <a:pt x="3927" y="14237"/>
                  </a:cubicBezTo>
                  <a:cubicBezTo>
                    <a:pt x="3927" y="14507"/>
                    <a:pt x="4147" y="14727"/>
                    <a:pt x="4418" y="14727"/>
                  </a:cubicBezTo>
                  <a:cubicBezTo>
                    <a:pt x="4554" y="14727"/>
                    <a:pt x="4676" y="14673"/>
                    <a:pt x="4765" y="14583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121" name="Shape 2591">
              <a:extLst>
                <a:ext uri="{FF2B5EF4-FFF2-40B4-BE49-F238E27FC236}">
                  <a16:creationId xmlns:a16="http://schemas.microsoft.com/office/drawing/2014/main" id="{FC1C699A-E90B-4C4D-B16D-1F01A495997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066262" y="8823499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4727"/>
                  </a:moveTo>
                  <a:cubicBezTo>
                    <a:pt x="8631" y="14727"/>
                    <a:pt x="6873" y="12969"/>
                    <a:pt x="6873" y="10800"/>
                  </a:cubicBezTo>
                  <a:cubicBezTo>
                    <a:pt x="6873" y="8631"/>
                    <a:pt x="8631" y="6873"/>
                    <a:pt x="10800" y="6873"/>
                  </a:cubicBezTo>
                  <a:cubicBezTo>
                    <a:pt x="12969" y="6873"/>
                    <a:pt x="14727" y="8631"/>
                    <a:pt x="14727" y="10800"/>
                  </a:cubicBezTo>
                  <a:cubicBezTo>
                    <a:pt x="14727" y="12969"/>
                    <a:pt x="12969" y="14727"/>
                    <a:pt x="10800" y="14727"/>
                  </a:cubicBezTo>
                  <a:moveTo>
                    <a:pt x="10800" y="5891"/>
                  </a:moveTo>
                  <a:cubicBezTo>
                    <a:pt x="8088" y="5891"/>
                    <a:pt x="5891" y="8089"/>
                    <a:pt x="5891" y="10800"/>
                  </a:cubicBezTo>
                  <a:cubicBezTo>
                    <a:pt x="5891" y="13512"/>
                    <a:pt x="8088" y="15709"/>
                    <a:pt x="10800" y="15709"/>
                  </a:cubicBezTo>
                  <a:cubicBezTo>
                    <a:pt x="13512" y="15709"/>
                    <a:pt x="15709" y="13512"/>
                    <a:pt x="15709" y="10800"/>
                  </a:cubicBezTo>
                  <a:cubicBezTo>
                    <a:pt x="15709" y="8089"/>
                    <a:pt x="13512" y="5891"/>
                    <a:pt x="10800" y="5891"/>
                  </a:cubicBezTo>
                  <a:moveTo>
                    <a:pt x="20618" y="12013"/>
                  </a:moveTo>
                  <a:cubicBezTo>
                    <a:pt x="20614" y="12014"/>
                    <a:pt x="20611" y="12016"/>
                    <a:pt x="20607" y="12016"/>
                  </a:cubicBezTo>
                  <a:lnTo>
                    <a:pt x="19602" y="12268"/>
                  </a:lnTo>
                  <a:cubicBezTo>
                    <a:pt x="19256" y="12354"/>
                    <a:pt x="18984" y="12622"/>
                    <a:pt x="18892" y="12966"/>
                  </a:cubicBezTo>
                  <a:cubicBezTo>
                    <a:pt x="18703" y="13672"/>
                    <a:pt x="18421" y="14351"/>
                    <a:pt x="18053" y="14986"/>
                  </a:cubicBezTo>
                  <a:cubicBezTo>
                    <a:pt x="17873" y="15295"/>
                    <a:pt x="17876" y="15677"/>
                    <a:pt x="18060" y="15984"/>
                  </a:cubicBezTo>
                  <a:lnTo>
                    <a:pt x="18601" y="16885"/>
                  </a:lnTo>
                  <a:lnTo>
                    <a:pt x="16886" y="18600"/>
                  </a:lnTo>
                  <a:cubicBezTo>
                    <a:pt x="16882" y="18599"/>
                    <a:pt x="16878" y="18597"/>
                    <a:pt x="16875" y="18595"/>
                  </a:cubicBezTo>
                  <a:lnTo>
                    <a:pt x="15978" y="18057"/>
                  </a:lnTo>
                  <a:cubicBezTo>
                    <a:pt x="15822" y="17964"/>
                    <a:pt x="15648" y="17917"/>
                    <a:pt x="15473" y="17917"/>
                  </a:cubicBezTo>
                  <a:cubicBezTo>
                    <a:pt x="15304" y="17917"/>
                    <a:pt x="15134" y="17961"/>
                    <a:pt x="14982" y="18049"/>
                  </a:cubicBezTo>
                  <a:cubicBezTo>
                    <a:pt x="14348" y="18415"/>
                    <a:pt x="13671" y="18696"/>
                    <a:pt x="12968" y="18884"/>
                  </a:cubicBezTo>
                  <a:cubicBezTo>
                    <a:pt x="12624" y="18976"/>
                    <a:pt x="12356" y="19248"/>
                    <a:pt x="12269" y="19594"/>
                  </a:cubicBezTo>
                  <a:lnTo>
                    <a:pt x="12016" y="20607"/>
                  </a:lnTo>
                  <a:cubicBezTo>
                    <a:pt x="12015" y="20611"/>
                    <a:pt x="12014" y="20614"/>
                    <a:pt x="12012" y="20619"/>
                  </a:cubicBezTo>
                  <a:lnTo>
                    <a:pt x="9587" y="20619"/>
                  </a:lnTo>
                  <a:lnTo>
                    <a:pt x="9331" y="19594"/>
                  </a:lnTo>
                  <a:cubicBezTo>
                    <a:pt x="9244" y="19248"/>
                    <a:pt x="8976" y="18976"/>
                    <a:pt x="8632" y="18884"/>
                  </a:cubicBezTo>
                  <a:cubicBezTo>
                    <a:pt x="7929" y="18696"/>
                    <a:pt x="7251" y="18415"/>
                    <a:pt x="6617" y="18049"/>
                  </a:cubicBezTo>
                  <a:cubicBezTo>
                    <a:pt x="6465" y="17961"/>
                    <a:pt x="6296" y="17917"/>
                    <a:pt x="6127" y="17917"/>
                  </a:cubicBezTo>
                  <a:cubicBezTo>
                    <a:pt x="5951" y="17917"/>
                    <a:pt x="5777" y="17964"/>
                    <a:pt x="5621" y="18057"/>
                  </a:cubicBezTo>
                  <a:lnTo>
                    <a:pt x="4725" y="18595"/>
                  </a:lnTo>
                  <a:cubicBezTo>
                    <a:pt x="4722" y="18597"/>
                    <a:pt x="4718" y="18599"/>
                    <a:pt x="4714" y="18600"/>
                  </a:cubicBezTo>
                  <a:lnTo>
                    <a:pt x="3000" y="16885"/>
                  </a:lnTo>
                  <a:lnTo>
                    <a:pt x="3540" y="15984"/>
                  </a:lnTo>
                  <a:cubicBezTo>
                    <a:pt x="3724" y="15677"/>
                    <a:pt x="3727" y="15295"/>
                    <a:pt x="3548" y="14986"/>
                  </a:cubicBezTo>
                  <a:cubicBezTo>
                    <a:pt x="3179" y="14351"/>
                    <a:pt x="2897" y="13672"/>
                    <a:pt x="2708" y="12966"/>
                  </a:cubicBezTo>
                  <a:cubicBezTo>
                    <a:pt x="2616" y="12622"/>
                    <a:pt x="2343" y="12354"/>
                    <a:pt x="1998" y="12268"/>
                  </a:cubicBezTo>
                  <a:lnTo>
                    <a:pt x="993" y="12016"/>
                  </a:lnTo>
                  <a:cubicBezTo>
                    <a:pt x="989" y="12016"/>
                    <a:pt x="986" y="12014"/>
                    <a:pt x="982" y="12013"/>
                  </a:cubicBezTo>
                  <a:lnTo>
                    <a:pt x="982" y="9587"/>
                  </a:lnTo>
                  <a:lnTo>
                    <a:pt x="1998" y="9333"/>
                  </a:lnTo>
                  <a:cubicBezTo>
                    <a:pt x="2343" y="9246"/>
                    <a:pt x="2616" y="8979"/>
                    <a:pt x="2708" y="8634"/>
                  </a:cubicBezTo>
                  <a:cubicBezTo>
                    <a:pt x="2897" y="7928"/>
                    <a:pt x="3179" y="7249"/>
                    <a:pt x="3548" y="6615"/>
                  </a:cubicBezTo>
                  <a:cubicBezTo>
                    <a:pt x="3727" y="6305"/>
                    <a:pt x="3724" y="5923"/>
                    <a:pt x="3540" y="5617"/>
                  </a:cubicBezTo>
                  <a:lnTo>
                    <a:pt x="3005" y="4725"/>
                  </a:lnTo>
                  <a:cubicBezTo>
                    <a:pt x="3004" y="4722"/>
                    <a:pt x="3002" y="4718"/>
                    <a:pt x="3000" y="4715"/>
                  </a:cubicBezTo>
                  <a:lnTo>
                    <a:pt x="4715" y="3000"/>
                  </a:lnTo>
                  <a:lnTo>
                    <a:pt x="5621" y="3544"/>
                  </a:lnTo>
                  <a:cubicBezTo>
                    <a:pt x="5777" y="3636"/>
                    <a:pt x="5951" y="3683"/>
                    <a:pt x="6127" y="3683"/>
                  </a:cubicBezTo>
                  <a:cubicBezTo>
                    <a:pt x="6296" y="3683"/>
                    <a:pt x="6465" y="3639"/>
                    <a:pt x="6618" y="3551"/>
                  </a:cubicBezTo>
                  <a:cubicBezTo>
                    <a:pt x="7251" y="3185"/>
                    <a:pt x="7929" y="2904"/>
                    <a:pt x="8632" y="2717"/>
                  </a:cubicBezTo>
                  <a:cubicBezTo>
                    <a:pt x="8976" y="2624"/>
                    <a:pt x="9244" y="2353"/>
                    <a:pt x="9331" y="2007"/>
                  </a:cubicBezTo>
                  <a:lnTo>
                    <a:pt x="9587" y="982"/>
                  </a:lnTo>
                  <a:lnTo>
                    <a:pt x="12012" y="982"/>
                  </a:lnTo>
                  <a:cubicBezTo>
                    <a:pt x="12014" y="986"/>
                    <a:pt x="12015" y="989"/>
                    <a:pt x="12016" y="993"/>
                  </a:cubicBezTo>
                  <a:lnTo>
                    <a:pt x="12269" y="2007"/>
                  </a:lnTo>
                  <a:cubicBezTo>
                    <a:pt x="12356" y="2353"/>
                    <a:pt x="12624" y="2624"/>
                    <a:pt x="12968" y="2717"/>
                  </a:cubicBezTo>
                  <a:cubicBezTo>
                    <a:pt x="13671" y="2904"/>
                    <a:pt x="14348" y="3185"/>
                    <a:pt x="14982" y="3551"/>
                  </a:cubicBezTo>
                  <a:cubicBezTo>
                    <a:pt x="15134" y="3639"/>
                    <a:pt x="15304" y="3683"/>
                    <a:pt x="15473" y="3683"/>
                  </a:cubicBezTo>
                  <a:cubicBezTo>
                    <a:pt x="15648" y="3683"/>
                    <a:pt x="15822" y="3636"/>
                    <a:pt x="15978" y="3544"/>
                  </a:cubicBezTo>
                  <a:lnTo>
                    <a:pt x="16884" y="3000"/>
                  </a:lnTo>
                  <a:lnTo>
                    <a:pt x="18600" y="4715"/>
                  </a:lnTo>
                  <a:cubicBezTo>
                    <a:pt x="18598" y="4718"/>
                    <a:pt x="18597" y="4722"/>
                    <a:pt x="18595" y="4726"/>
                  </a:cubicBezTo>
                  <a:lnTo>
                    <a:pt x="18060" y="5616"/>
                  </a:lnTo>
                  <a:cubicBezTo>
                    <a:pt x="17876" y="5923"/>
                    <a:pt x="17873" y="6305"/>
                    <a:pt x="18053" y="6615"/>
                  </a:cubicBezTo>
                  <a:cubicBezTo>
                    <a:pt x="18421" y="7249"/>
                    <a:pt x="18703" y="7928"/>
                    <a:pt x="18892" y="8634"/>
                  </a:cubicBezTo>
                  <a:cubicBezTo>
                    <a:pt x="18984" y="8979"/>
                    <a:pt x="19256" y="9246"/>
                    <a:pt x="19602" y="9333"/>
                  </a:cubicBezTo>
                  <a:lnTo>
                    <a:pt x="20618" y="9587"/>
                  </a:lnTo>
                  <a:cubicBezTo>
                    <a:pt x="20618" y="9587"/>
                    <a:pt x="20618" y="12013"/>
                    <a:pt x="20618" y="12013"/>
                  </a:cubicBezTo>
                  <a:close/>
                  <a:moveTo>
                    <a:pt x="20880" y="8641"/>
                  </a:moveTo>
                  <a:lnTo>
                    <a:pt x="19841" y="8380"/>
                  </a:lnTo>
                  <a:cubicBezTo>
                    <a:pt x="19626" y="7580"/>
                    <a:pt x="19308" y="6822"/>
                    <a:pt x="18902" y="6122"/>
                  </a:cubicBezTo>
                  <a:lnTo>
                    <a:pt x="19455" y="5200"/>
                  </a:lnTo>
                  <a:cubicBezTo>
                    <a:pt x="19625" y="4871"/>
                    <a:pt x="19736" y="4463"/>
                    <a:pt x="19455" y="4182"/>
                  </a:cubicBezTo>
                  <a:lnTo>
                    <a:pt x="17419" y="2145"/>
                  </a:lnTo>
                  <a:cubicBezTo>
                    <a:pt x="17292" y="2018"/>
                    <a:pt x="17136" y="1969"/>
                    <a:pt x="16975" y="1969"/>
                  </a:cubicBezTo>
                  <a:cubicBezTo>
                    <a:pt x="16778" y="1969"/>
                    <a:pt x="16572" y="2043"/>
                    <a:pt x="16400" y="2145"/>
                  </a:cubicBezTo>
                  <a:lnTo>
                    <a:pt x="15473" y="2702"/>
                  </a:lnTo>
                  <a:cubicBezTo>
                    <a:pt x="14775" y="2298"/>
                    <a:pt x="14020" y="1982"/>
                    <a:pt x="13222" y="1768"/>
                  </a:cubicBezTo>
                  <a:lnTo>
                    <a:pt x="12960" y="720"/>
                  </a:lnTo>
                  <a:cubicBezTo>
                    <a:pt x="12848" y="367"/>
                    <a:pt x="12638" y="0"/>
                    <a:pt x="12240" y="0"/>
                  </a:cubicBezTo>
                  <a:lnTo>
                    <a:pt x="9360" y="0"/>
                  </a:lnTo>
                  <a:cubicBezTo>
                    <a:pt x="8962" y="0"/>
                    <a:pt x="8730" y="367"/>
                    <a:pt x="8640" y="720"/>
                  </a:cubicBezTo>
                  <a:lnTo>
                    <a:pt x="8378" y="1768"/>
                  </a:lnTo>
                  <a:cubicBezTo>
                    <a:pt x="7580" y="1982"/>
                    <a:pt x="6825" y="2298"/>
                    <a:pt x="6127" y="2702"/>
                  </a:cubicBezTo>
                  <a:lnTo>
                    <a:pt x="5200" y="2145"/>
                  </a:lnTo>
                  <a:cubicBezTo>
                    <a:pt x="5028" y="2043"/>
                    <a:pt x="4822" y="1969"/>
                    <a:pt x="4625" y="1969"/>
                  </a:cubicBezTo>
                  <a:cubicBezTo>
                    <a:pt x="4464" y="1969"/>
                    <a:pt x="4308" y="2018"/>
                    <a:pt x="4181" y="2145"/>
                  </a:cubicBezTo>
                  <a:lnTo>
                    <a:pt x="2145" y="4182"/>
                  </a:lnTo>
                  <a:cubicBezTo>
                    <a:pt x="1864" y="4463"/>
                    <a:pt x="1975" y="4871"/>
                    <a:pt x="2145" y="5200"/>
                  </a:cubicBezTo>
                  <a:lnTo>
                    <a:pt x="2698" y="6122"/>
                  </a:lnTo>
                  <a:cubicBezTo>
                    <a:pt x="2292" y="6822"/>
                    <a:pt x="1973" y="7580"/>
                    <a:pt x="1759" y="8380"/>
                  </a:cubicBezTo>
                  <a:lnTo>
                    <a:pt x="720" y="8641"/>
                  </a:lnTo>
                  <a:cubicBezTo>
                    <a:pt x="367" y="8730"/>
                    <a:pt x="0" y="8963"/>
                    <a:pt x="0" y="9360"/>
                  </a:cubicBezTo>
                  <a:lnTo>
                    <a:pt x="0" y="12240"/>
                  </a:lnTo>
                  <a:cubicBezTo>
                    <a:pt x="0" y="12638"/>
                    <a:pt x="367" y="12848"/>
                    <a:pt x="720" y="12960"/>
                  </a:cubicBezTo>
                  <a:lnTo>
                    <a:pt x="1759" y="13220"/>
                  </a:lnTo>
                  <a:cubicBezTo>
                    <a:pt x="1973" y="14021"/>
                    <a:pt x="2292" y="14778"/>
                    <a:pt x="2698" y="15478"/>
                  </a:cubicBezTo>
                  <a:lnTo>
                    <a:pt x="2145" y="16400"/>
                  </a:lnTo>
                  <a:cubicBezTo>
                    <a:pt x="1959" y="16714"/>
                    <a:pt x="1864" y="17137"/>
                    <a:pt x="2145" y="17419"/>
                  </a:cubicBezTo>
                  <a:lnTo>
                    <a:pt x="4181" y="19455"/>
                  </a:lnTo>
                  <a:cubicBezTo>
                    <a:pt x="4305" y="19579"/>
                    <a:pt x="4454" y="19627"/>
                    <a:pt x="4610" y="19627"/>
                  </a:cubicBezTo>
                  <a:cubicBezTo>
                    <a:pt x="4807" y="19627"/>
                    <a:pt x="5016" y="19550"/>
                    <a:pt x="5200" y="19455"/>
                  </a:cubicBezTo>
                  <a:lnTo>
                    <a:pt x="6127" y="18899"/>
                  </a:lnTo>
                  <a:cubicBezTo>
                    <a:pt x="6825" y="19302"/>
                    <a:pt x="7580" y="19619"/>
                    <a:pt x="8378" y="19832"/>
                  </a:cubicBezTo>
                  <a:lnTo>
                    <a:pt x="8640" y="20880"/>
                  </a:lnTo>
                  <a:cubicBezTo>
                    <a:pt x="8730" y="21233"/>
                    <a:pt x="8962" y="21600"/>
                    <a:pt x="9360" y="21600"/>
                  </a:cubicBezTo>
                  <a:lnTo>
                    <a:pt x="12240" y="21600"/>
                  </a:lnTo>
                  <a:cubicBezTo>
                    <a:pt x="12638" y="21600"/>
                    <a:pt x="12848" y="21233"/>
                    <a:pt x="12960" y="20880"/>
                  </a:cubicBezTo>
                  <a:lnTo>
                    <a:pt x="13222" y="19832"/>
                  </a:lnTo>
                  <a:cubicBezTo>
                    <a:pt x="14020" y="19619"/>
                    <a:pt x="14775" y="19302"/>
                    <a:pt x="15473" y="18899"/>
                  </a:cubicBezTo>
                  <a:lnTo>
                    <a:pt x="16400" y="19455"/>
                  </a:lnTo>
                  <a:cubicBezTo>
                    <a:pt x="16584" y="19550"/>
                    <a:pt x="16793" y="19627"/>
                    <a:pt x="16990" y="19627"/>
                  </a:cubicBezTo>
                  <a:cubicBezTo>
                    <a:pt x="17146" y="19627"/>
                    <a:pt x="17294" y="19579"/>
                    <a:pt x="17419" y="19455"/>
                  </a:cubicBezTo>
                  <a:lnTo>
                    <a:pt x="19455" y="17419"/>
                  </a:lnTo>
                  <a:cubicBezTo>
                    <a:pt x="19736" y="17137"/>
                    <a:pt x="19641" y="16714"/>
                    <a:pt x="19455" y="16400"/>
                  </a:cubicBezTo>
                  <a:lnTo>
                    <a:pt x="18902" y="15478"/>
                  </a:lnTo>
                  <a:cubicBezTo>
                    <a:pt x="19308" y="14778"/>
                    <a:pt x="19626" y="14021"/>
                    <a:pt x="19841" y="13220"/>
                  </a:cubicBezTo>
                  <a:lnTo>
                    <a:pt x="20880" y="12960"/>
                  </a:lnTo>
                  <a:cubicBezTo>
                    <a:pt x="21233" y="12848"/>
                    <a:pt x="21600" y="12638"/>
                    <a:pt x="21600" y="12240"/>
                  </a:cubicBezTo>
                  <a:lnTo>
                    <a:pt x="21600" y="9360"/>
                  </a:lnTo>
                  <a:cubicBezTo>
                    <a:pt x="21600" y="8963"/>
                    <a:pt x="21233" y="8730"/>
                    <a:pt x="20880" y="8641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42BDEDB1-F20E-460A-BE74-70A6DB543448}"/>
              </a:ext>
            </a:extLst>
          </p:cNvPr>
          <p:cNvSpPr txBox="1">
            <a:spLocks/>
          </p:cNvSpPr>
          <p:nvPr/>
        </p:nvSpPr>
        <p:spPr>
          <a:xfrm>
            <a:off x="1538070" y="3143653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5A5300B5-4CA4-4741-BAE0-1BE6C5E4CFBB}"/>
              </a:ext>
            </a:extLst>
          </p:cNvPr>
          <p:cNvSpPr txBox="1">
            <a:spLocks/>
          </p:cNvSpPr>
          <p:nvPr/>
        </p:nvSpPr>
        <p:spPr>
          <a:xfrm>
            <a:off x="1518139" y="544325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40003AC1-5195-49F5-92FD-75BFAE28D351}"/>
              </a:ext>
            </a:extLst>
          </p:cNvPr>
          <p:cNvSpPr txBox="1">
            <a:spLocks/>
          </p:cNvSpPr>
          <p:nvPr/>
        </p:nvSpPr>
        <p:spPr>
          <a:xfrm>
            <a:off x="1536800" y="7745806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29BE1DEF-9805-46A8-80F0-E855C19D29FC}"/>
              </a:ext>
            </a:extLst>
          </p:cNvPr>
          <p:cNvSpPr txBox="1">
            <a:spLocks/>
          </p:cNvSpPr>
          <p:nvPr/>
        </p:nvSpPr>
        <p:spPr>
          <a:xfrm>
            <a:off x="1518139" y="10048362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808943E4-097E-4104-8759-401BFD793FD9}"/>
              </a:ext>
            </a:extLst>
          </p:cNvPr>
          <p:cNvSpPr txBox="1">
            <a:spLocks/>
          </p:cNvSpPr>
          <p:nvPr/>
        </p:nvSpPr>
        <p:spPr>
          <a:xfrm>
            <a:off x="19161107" y="3720399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0726B32D-17FB-43C1-8188-6157B7F13B41}"/>
              </a:ext>
            </a:extLst>
          </p:cNvPr>
          <p:cNvSpPr txBox="1">
            <a:spLocks/>
          </p:cNvSpPr>
          <p:nvPr/>
        </p:nvSpPr>
        <p:spPr>
          <a:xfrm>
            <a:off x="19141176" y="6019996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E8B7FA83-792B-4ECD-95A1-C6B5E3303E7D}"/>
              </a:ext>
            </a:extLst>
          </p:cNvPr>
          <p:cNvSpPr txBox="1">
            <a:spLocks/>
          </p:cNvSpPr>
          <p:nvPr/>
        </p:nvSpPr>
        <p:spPr>
          <a:xfrm>
            <a:off x="19159837" y="8322552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16578816-416D-442B-9F2C-8AE9BE83A4C5}"/>
              </a:ext>
            </a:extLst>
          </p:cNvPr>
          <p:cNvSpPr txBox="1">
            <a:spLocks/>
          </p:cNvSpPr>
          <p:nvPr/>
        </p:nvSpPr>
        <p:spPr>
          <a:xfrm>
            <a:off x="19141176" y="10625108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3" name="TextBox 98">
            <a:extLst>
              <a:ext uri="{FF2B5EF4-FFF2-40B4-BE49-F238E27FC236}">
                <a16:creationId xmlns:a16="http://schemas.microsoft.com/office/drawing/2014/main" id="{56489FA6-6556-45BA-A4FB-44D5923EE8FC}"/>
              </a:ext>
            </a:extLst>
          </p:cNvPr>
          <p:cNvSpPr txBox="1"/>
          <p:nvPr/>
        </p:nvSpPr>
        <p:spPr>
          <a:xfrm>
            <a:off x="7008909" y="3415554"/>
            <a:ext cx="1898862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</a:t>
            </a:r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05" name="TextBox 98">
            <a:extLst>
              <a:ext uri="{FF2B5EF4-FFF2-40B4-BE49-F238E27FC236}">
                <a16:creationId xmlns:a16="http://schemas.microsoft.com/office/drawing/2014/main" id="{0AEA9258-4FA4-4DD6-AA8F-99E0CC0C9E5E}"/>
              </a:ext>
            </a:extLst>
          </p:cNvPr>
          <p:cNvSpPr txBox="1"/>
          <p:nvPr/>
        </p:nvSpPr>
        <p:spPr>
          <a:xfrm>
            <a:off x="7008909" y="5715151"/>
            <a:ext cx="1898862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</a:t>
            </a:r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106" name="TextBox 98">
            <a:extLst>
              <a:ext uri="{FF2B5EF4-FFF2-40B4-BE49-F238E27FC236}">
                <a16:creationId xmlns:a16="http://schemas.microsoft.com/office/drawing/2014/main" id="{E6EAEB49-6276-4E93-B43A-8A0278F8EED4}"/>
              </a:ext>
            </a:extLst>
          </p:cNvPr>
          <p:cNvSpPr txBox="1"/>
          <p:nvPr/>
        </p:nvSpPr>
        <p:spPr>
          <a:xfrm>
            <a:off x="7008909" y="8017707"/>
            <a:ext cx="1898862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</a:t>
            </a:r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107" name="TextBox 98">
            <a:extLst>
              <a:ext uri="{FF2B5EF4-FFF2-40B4-BE49-F238E27FC236}">
                <a16:creationId xmlns:a16="http://schemas.microsoft.com/office/drawing/2014/main" id="{48F4A041-D32A-48BF-950B-9AC0723CE78E}"/>
              </a:ext>
            </a:extLst>
          </p:cNvPr>
          <p:cNvSpPr txBox="1"/>
          <p:nvPr/>
        </p:nvSpPr>
        <p:spPr>
          <a:xfrm>
            <a:off x="7008108" y="10320263"/>
            <a:ext cx="1898862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</a:t>
            </a:r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108" name="TextBox 98">
            <a:extLst>
              <a:ext uri="{FF2B5EF4-FFF2-40B4-BE49-F238E27FC236}">
                <a16:creationId xmlns:a16="http://schemas.microsoft.com/office/drawing/2014/main" id="{EB8EAE8A-44CD-4EB8-BF39-B9DF1FEAA4D8}"/>
              </a:ext>
            </a:extLst>
          </p:cNvPr>
          <p:cNvSpPr txBox="1"/>
          <p:nvPr/>
        </p:nvSpPr>
        <p:spPr>
          <a:xfrm>
            <a:off x="15551481" y="3992300"/>
            <a:ext cx="1898862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</a:t>
            </a:r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09" name="TextBox 98">
            <a:extLst>
              <a:ext uri="{FF2B5EF4-FFF2-40B4-BE49-F238E27FC236}">
                <a16:creationId xmlns:a16="http://schemas.microsoft.com/office/drawing/2014/main" id="{B5E0DA02-F952-4183-AA58-F27DCFD7A9C7}"/>
              </a:ext>
            </a:extLst>
          </p:cNvPr>
          <p:cNvSpPr txBox="1"/>
          <p:nvPr/>
        </p:nvSpPr>
        <p:spPr>
          <a:xfrm>
            <a:off x="15551481" y="6291897"/>
            <a:ext cx="1898862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</a:t>
            </a:r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110" name="TextBox 98">
            <a:extLst>
              <a:ext uri="{FF2B5EF4-FFF2-40B4-BE49-F238E27FC236}">
                <a16:creationId xmlns:a16="http://schemas.microsoft.com/office/drawing/2014/main" id="{915314D0-958B-4BE6-9DFC-02C0D3CCE11A}"/>
              </a:ext>
            </a:extLst>
          </p:cNvPr>
          <p:cNvSpPr txBox="1"/>
          <p:nvPr/>
        </p:nvSpPr>
        <p:spPr>
          <a:xfrm>
            <a:off x="15551481" y="8594453"/>
            <a:ext cx="1898862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</a:t>
            </a:r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111" name="TextBox 98">
            <a:extLst>
              <a:ext uri="{FF2B5EF4-FFF2-40B4-BE49-F238E27FC236}">
                <a16:creationId xmlns:a16="http://schemas.microsoft.com/office/drawing/2014/main" id="{72ACDC94-ABE1-44C2-AA71-FA566FA68C8E}"/>
              </a:ext>
            </a:extLst>
          </p:cNvPr>
          <p:cNvSpPr txBox="1"/>
          <p:nvPr/>
        </p:nvSpPr>
        <p:spPr>
          <a:xfrm>
            <a:off x="15550680" y="10897009"/>
            <a:ext cx="1898862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</a:t>
            </a:r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38E96751-3698-496A-8364-C8D472A582FD}"/>
              </a:ext>
            </a:extLst>
          </p:cNvPr>
          <p:cNvGrpSpPr/>
          <p:nvPr/>
        </p:nvGrpSpPr>
        <p:grpSpPr>
          <a:xfrm>
            <a:off x="10620496" y="6534568"/>
            <a:ext cx="1590500" cy="2092826"/>
            <a:chOff x="10641062" y="6142778"/>
            <a:chExt cx="1590500" cy="2092826"/>
          </a:xfrm>
        </p:grpSpPr>
        <p:sp>
          <p:nvSpPr>
            <p:cNvPr id="73" name="TextBox 2">
              <a:extLst>
                <a:ext uri="{FF2B5EF4-FFF2-40B4-BE49-F238E27FC236}">
                  <a16:creationId xmlns:a16="http://schemas.microsoft.com/office/drawing/2014/main" id="{593FF97D-9C0A-4BF3-A40D-55AB1868D4F0}"/>
                </a:ext>
              </a:extLst>
            </p:cNvPr>
            <p:cNvSpPr txBox="1"/>
            <p:nvPr/>
          </p:nvSpPr>
          <p:spPr>
            <a:xfrm>
              <a:off x="10918382" y="6758276"/>
              <a:ext cx="1035861" cy="147732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9000" b="1" dirty="0">
                  <a:solidFill>
                    <a:schemeClr val="tx2"/>
                  </a:solidFill>
                  <a:latin typeface="Poppins" pitchFamily="2" charset="77"/>
                  <a:cs typeface="Poppins" pitchFamily="2" charset="77"/>
                </a:rPr>
                <a:t>A</a:t>
              </a:r>
            </a:p>
          </p:txBody>
        </p:sp>
        <p:sp>
          <p:nvSpPr>
            <p:cNvPr id="75" name="TextBox 98">
              <a:extLst>
                <a:ext uri="{FF2B5EF4-FFF2-40B4-BE49-F238E27FC236}">
                  <a16:creationId xmlns:a16="http://schemas.microsoft.com/office/drawing/2014/main" id="{F632DC66-7317-4345-BD99-0C1EA3852529}"/>
                </a:ext>
              </a:extLst>
            </p:cNvPr>
            <p:cNvSpPr txBox="1"/>
            <p:nvPr/>
          </p:nvSpPr>
          <p:spPr>
            <a:xfrm>
              <a:off x="10641062" y="6142778"/>
              <a:ext cx="1590500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O</a:t>
              </a:r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ption</a:t>
              </a:r>
            </a:p>
          </p:txBody>
        </p: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060D10CB-9EB7-4747-83A7-213C2D9DA591}"/>
              </a:ext>
            </a:extLst>
          </p:cNvPr>
          <p:cNvGrpSpPr/>
          <p:nvPr/>
        </p:nvGrpSpPr>
        <p:grpSpPr>
          <a:xfrm>
            <a:off x="12246951" y="7233967"/>
            <a:ext cx="1590500" cy="2092826"/>
            <a:chOff x="10641062" y="6142778"/>
            <a:chExt cx="1590500" cy="2092826"/>
          </a:xfrm>
        </p:grpSpPr>
        <p:sp>
          <p:nvSpPr>
            <p:cNvPr id="78" name="TextBox 2">
              <a:extLst>
                <a:ext uri="{FF2B5EF4-FFF2-40B4-BE49-F238E27FC236}">
                  <a16:creationId xmlns:a16="http://schemas.microsoft.com/office/drawing/2014/main" id="{41611305-AFBF-4243-A3CC-32B6A5570434}"/>
                </a:ext>
              </a:extLst>
            </p:cNvPr>
            <p:cNvSpPr txBox="1"/>
            <p:nvPr/>
          </p:nvSpPr>
          <p:spPr>
            <a:xfrm>
              <a:off x="10964068" y="6758276"/>
              <a:ext cx="944489" cy="147732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s-SV" sz="9000" b="1" dirty="0">
                  <a:solidFill>
                    <a:schemeClr val="tx2"/>
                  </a:solidFill>
                  <a:latin typeface="Poppins" pitchFamily="2" charset="77"/>
                  <a:cs typeface="Poppins" pitchFamily="2" charset="77"/>
                </a:rPr>
                <a:t>B</a:t>
              </a:r>
              <a:endParaRPr lang="en-US" sz="9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79" name="TextBox 98">
              <a:extLst>
                <a:ext uri="{FF2B5EF4-FFF2-40B4-BE49-F238E27FC236}">
                  <a16:creationId xmlns:a16="http://schemas.microsoft.com/office/drawing/2014/main" id="{E4AA6B70-1C1F-4B9B-956C-7C4212B249F2}"/>
                </a:ext>
              </a:extLst>
            </p:cNvPr>
            <p:cNvSpPr txBox="1"/>
            <p:nvPr/>
          </p:nvSpPr>
          <p:spPr>
            <a:xfrm>
              <a:off x="10641062" y="6142778"/>
              <a:ext cx="1590500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O</a:t>
              </a:r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ption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6145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0" name="Grupo 289">
            <a:extLst>
              <a:ext uri="{FF2B5EF4-FFF2-40B4-BE49-F238E27FC236}">
                <a16:creationId xmlns:a16="http://schemas.microsoft.com/office/drawing/2014/main" id="{2CA3E0A6-F2F0-419D-82CD-C316116716B5}"/>
              </a:ext>
            </a:extLst>
          </p:cNvPr>
          <p:cNvGrpSpPr/>
          <p:nvPr/>
        </p:nvGrpSpPr>
        <p:grpSpPr>
          <a:xfrm>
            <a:off x="6046791" y="2597430"/>
            <a:ext cx="12295287" cy="10330998"/>
            <a:chOff x="6046791" y="2597430"/>
            <a:chExt cx="12295287" cy="10330998"/>
          </a:xfrm>
        </p:grpSpPr>
        <p:grpSp>
          <p:nvGrpSpPr>
            <p:cNvPr id="288" name="Grupo 287">
              <a:extLst>
                <a:ext uri="{FF2B5EF4-FFF2-40B4-BE49-F238E27FC236}">
                  <a16:creationId xmlns:a16="http://schemas.microsoft.com/office/drawing/2014/main" id="{19A4D166-3676-46EB-A23C-507B229949BE}"/>
                </a:ext>
              </a:extLst>
            </p:cNvPr>
            <p:cNvGrpSpPr/>
            <p:nvPr/>
          </p:nvGrpSpPr>
          <p:grpSpPr>
            <a:xfrm>
              <a:off x="6046791" y="2597430"/>
              <a:ext cx="12295287" cy="10330998"/>
              <a:chOff x="6046791" y="2597430"/>
              <a:chExt cx="12295287" cy="10330998"/>
            </a:xfrm>
          </p:grpSpPr>
          <p:sp>
            <p:nvSpPr>
              <p:cNvPr id="106" name="Forma libre: forma 105">
                <a:extLst>
                  <a:ext uri="{FF2B5EF4-FFF2-40B4-BE49-F238E27FC236}">
                    <a16:creationId xmlns:a16="http://schemas.microsoft.com/office/drawing/2014/main" id="{F19BED19-E008-4DAE-BAB0-93F4A8FE77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792189">
                <a:off x="8090712" y="4380763"/>
                <a:ext cx="5790276" cy="7187177"/>
              </a:xfrm>
              <a:custGeom>
                <a:avLst/>
                <a:gdLst>
                  <a:gd name="connsiteX0" fmla="*/ 4565797 w 4644543"/>
                  <a:gd name="connsiteY0" fmla="*/ 373146 h 5765036"/>
                  <a:gd name="connsiteX1" fmla="*/ 4644543 w 4644543"/>
                  <a:gd name="connsiteY1" fmla="*/ 420984 h 5765036"/>
                  <a:gd name="connsiteX2" fmla="*/ 1542942 w 4644543"/>
                  <a:gd name="connsiteY2" fmla="*/ 5765036 h 5765036"/>
                  <a:gd name="connsiteX3" fmla="*/ 1363303 w 4644543"/>
                  <a:gd name="connsiteY3" fmla="*/ 5655941 h 5765036"/>
                  <a:gd name="connsiteX4" fmla="*/ 0 w 4644543"/>
                  <a:gd name="connsiteY4" fmla="*/ 3092178 h 5765036"/>
                  <a:gd name="connsiteX5" fmla="*/ 3091883 w 4644543"/>
                  <a:gd name="connsiteY5" fmla="*/ 0 h 5765036"/>
                  <a:gd name="connsiteX6" fmla="*/ 4565797 w 4644543"/>
                  <a:gd name="connsiteY6" fmla="*/ 373146 h 57650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644543" h="5765036">
                    <a:moveTo>
                      <a:pt x="4565797" y="373146"/>
                    </a:moveTo>
                    <a:lnTo>
                      <a:pt x="4644543" y="420984"/>
                    </a:lnTo>
                    <a:lnTo>
                      <a:pt x="1542942" y="5765036"/>
                    </a:lnTo>
                    <a:lnTo>
                      <a:pt x="1363303" y="5655941"/>
                    </a:lnTo>
                    <a:cubicBezTo>
                      <a:pt x="540843" y="5100491"/>
                      <a:pt x="0" y="4159725"/>
                      <a:pt x="0" y="3092178"/>
                    </a:cubicBezTo>
                    <a:cubicBezTo>
                      <a:pt x="0" y="1384101"/>
                      <a:pt x="1384557" y="0"/>
                      <a:pt x="3091883" y="0"/>
                    </a:cubicBezTo>
                    <a:cubicBezTo>
                      <a:pt x="3625606" y="0"/>
                      <a:pt x="4127694" y="135166"/>
                      <a:pt x="4565797" y="373146"/>
                    </a:cubicBezTo>
                    <a:close/>
                  </a:path>
                </a:pathLst>
              </a:custGeom>
              <a:solidFill>
                <a:schemeClr val="tx2">
                  <a:lumMod val="10000"/>
                  <a:lumOff val="90000"/>
                </a:schemeClr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8" name="Forma libre: forma 107">
                <a:extLst>
                  <a:ext uri="{FF2B5EF4-FFF2-40B4-BE49-F238E27FC236}">
                    <a16:creationId xmlns:a16="http://schemas.microsoft.com/office/drawing/2014/main" id="{EE138F1A-74B6-4385-886A-749BA25804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792189">
                <a:off x="11272863" y="5218480"/>
                <a:ext cx="1203111" cy="2359121"/>
              </a:xfrm>
              <a:custGeom>
                <a:avLst/>
                <a:gdLst>
                  <a:gd name="connsiteX0" fmla="*/ 958900 w 965049"/>
                  <a:gd name="connsiteY0" fmla="*/ 261024 h 1892317"/>
                  <a:gd name="connsiteX1" fmla="*/ 965049 w 965049"/>
                  <a:gd name="connsiteY1" fmla="*/ 265210 h 1892317"/>
                  <a:gd name="connsiteX2" fmla="*/ 31136 w 965049"/>
                  <a:gd name="connsiteY2" fmla="*/ 1874340 h 1892317"/>
                  <a:gd name="connsiteX3" fmla="*/ 0 w 965049"/>
                  <a:gd name="connsiteY3" fmla="*/ 1892317 h 1892317"/>
                  <a:gd name="connsiteX4" fmla="*/ 0 w 965049"/>
                  <a:gd name="connsiteY4" fmla="*/ 0 h 1892317"/>
                  <a:gd name="connsiteX5" fmla="*/ 958900 w 965049"/>
                  <a:gd name="connsiteY5" fmla="*/ 261024 h 18923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65049" h="1892317">
                    <a:moveTo>
                      <a:pt x="958900" y="261024"/>
                    </a:moveTo>
                    <a:lnTo>
                      <a:pt x="965049" y="265210"/>
                    </a:lnTo>
                    <a:lnTo>
                      <a:pt x="31136" y="1874340"/>
                    </a:lnTo>
                    <a:lnTo>
                      <a:pt x="0" y="1892317"/>
                    </a:lnTo>
                    <a:lnTo>
                      <a:pt x="0" y="0"/>
                    </a:lnTo>
                    <a:cubicBezTo>
                      <a:pt x="350161" y="0"/>
                      <a:pt x="677830" y="95146"/>
                      <a:pt x="958900" y="261024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6" name="Freeform 3">
                <a:extLst>
                  <a:ext uri="{FF2B5EF4-FFF2-40B4-BE49-F238E27FC236}">
                    <a16:creationId xmlns:a16="http://schemas.microsoft.com/office/drawing/2014/main" id="{A997772E-93E6-4296-B636-6554A50D03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792189">
                <a:off x="9748973" y="7131557"/>
                <a:ext cx="2359854" cy="2359854"/>
              </a:xfrm>
              <a:custGeom>
                <a:avLst/>
                <a:gdLst>
                  <a:gd name="T0" fmla="*/ 431 w 3218"/>
                  <a:gd name="T1" fmla="*/ 0 h 3218"/>
                  <a:gd name="T2" fmla="*/ 0 w 3218"/>
                  <a:gd name="T3" fmla="*/ 1609 h 3218"/>
                  <a:gd name="T4" fmla="*/ 432 w 3218"/>
                  <a:gd name="T5" fmla="*/ 3217 h 3218"/>
                  <a:gd name="T6" fmla="*/ 3217 w 3218"/>
                  <a:gd name="T7" fmla="*/ 1609 h 3218"/>
                  <a:gd name="T8" fmla="*/ 431 w 3218"/>
                  <a:gd name="T9" fmla="*/ 0 h 3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18" h="3218">
                    <a:moveTo>
                      <a:pt x="431" y="0"/>
                    </a:moveTo>
                    <a:cubicBezTo>
                      <a:pt x="157" y="474"/>
                      <a:pt x="0" y="1022"/>
                      <a:pt x="0" y="1609"/>
                    </a:cubicBezTo>
                    <a:cubicBezTo>
                      <a:pt x="0" y="2195"/>
                      <a:pt x="158" y="2744"/>
                      <a:pt x="432" y="3217"/>
                    </a:cubicBezTo>
                    <a:lnTo>
                      <a:pt x="3217" y="1609"/>
                    </a:lnTo>
                    <a:lnTo>
                      <a:pt x="431" y="0"/>
                    </a:lnTo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Freeform 4">
                <a:extLst>
                  <a:ext uri="{FF2B5EF4-FFF2-40B4-BE49-F238E27FC236}">
                    <a16:creationId xmlns:a16="http://schemas.microsoft.com/office/drawing/2014/main" id="{6ED86526-7E37-443B-AC39-E6E3653AFE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792189">
                <a:off x="9452090" y="6031541"/>
                <a:ext cx="2043052" cy="2359854"/>
              </a:xfrm>
              <a:custGeom>
                <a:avLst/>
                <a:gdLst>
                  <a:gd name="T0" fmla="*/ 2786 w 2787"/>
                  <a:gd name="T1" fmla="*/ 0 h 3218"/>
                  <a:gd name="T2" fmla="*/ 2785 w 2787"/>
                  <a:gd name="T3" fmla="*/ 0 h 3218"/>
                  <a:gd name="T4" fmla="*/ 0 w 2787"/>
                  <a:gd name="T5" fmla="*/ 1608 h 3218"/>
                  <a:gd name="T6" fmla="*/ 2786 w 2787"/>
                  <a:gd name="T7" fmla="*/ 3217 h 3218"/>
                  <a:gd name="T8" fmla="*/ 2786 w 2787"/>
                  <a:gd name="T9" fmla="*/ 0 h 3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87" h="3218">
                    <a:moveTo>
                      <a:pt x="2786" y="0"/>
                    </a:moveTo>
                    <a:lnTo>
                      <a:pt x="2785" y="0"/>
                    </a:lnTo>
                    <a:cubicBezTo>
                      <a:pt x="1595" y="0"/>
                      <a:pt x="556" y="647"/>
                      <a:pt x="0" y="1608"/>
                    </a:cubicBezTo>
                    <a:lnTo>
                      <a:pt x="2786" y="3217"/>
                    </a:lnTo>
                    <a:lnTo>
                      <a:pt x="2786" y="0"/>
                    </a:lnTo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Forma libre: forma 108">
                <a:extLst>
                  <a:ext uri="{FF2B5EF4-FFF2-40B4-BE49-F238E27FC236}">
                    <a16:creationId xmlns:a16="http://schemas.microsoft.com/office/drawing/2014/main" id="{1C9A6A1F-DD59-47D5-BA4C-3198D65546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792189">
                <a:off x="10557151" y="8090913"/>
                <a:ext cx="2042319" cy="2049340"/>
              </a:xfrm>
              <a:custGeom>
                <a:avLst/>
                <a:gdLst>
                  <a:gd name="connsiteX0" fmla="*/ 1638201 w 1638201"/>
                  <a:gd name="connsiteY0" fmla="*/ 0 h 1643833"/>
                  <a:gd name="connsiteX1" fmla="*/ 1638201 w 1638201"/>
                  <a:gd name="connsiteY1" fmla="*/ 34221 h 1643833"/>
                  <a:gd name="connsiteX2" fmla="*/ 704008 w 1638201"/>
                  <a:gd name="connsiteY2" fmla="*/ 1643833 h 1643833"/>
                  <a:gd name="connsiteX3" fmla="*/ 679177 w 1638201"/>
                  <a:gd name="connsiteY3" fmla="*/ 1631285 h 1643833"/>
                  <a:gd name="connsiteX4" fmla="*/ 0 w 1638201"/>
                  <a:gd name="connsiteY4" fmla="*/ 946159 h 1643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38201" h="1643833">
                    <a:moveTo>
                      <a:pt x="1638201" y="0"/>
                    </a:moveTo>
                    <a:lnTo>
                      <a:pt x="1638201" y="34221"/>
                    </a:lnTo>
                    <a:lnTo>
                      <a:pt x="704008" y="1643833"/>
                    </a:lnTo>
                    <a:lnTo>
                      <a:pt x="679177" y="1631285"/>
                    </a:lnTo>
                    <a:cubicBezTo>
                      <a:pt x="398080" y="1465427"/>
                      <a:pt x="163527" y="1228888"/>
                      <a:pt x="0" y="946159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7" name="Forma libre: forma 106">
                <a:extLst>
                  <a:ext uri="{FF2B5EF4-FFF2-40B4-BE49-F238E27FC236}">
                    <a16:creationId xmlns:a16="http://schemas.microsoft.com/office/drawing/2014/main" id="{440D824A-A65A-45DC-BD51-E5FEAF581B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792189">
                <a:off x="9996909" y="6024383"/>
                <a:ext cx="2947562" cy="3647505"/>
              </a:xfrm>
              <a:custGeom>
                <a:avLst/>
                <a:gdLst>
                  <a:gd name="connsiteX0" fmla="*/ 2310316 w 2364322"/>
                  <a:gd name="connsiteY0" fmla="*/ 188812 h 2925766"/>
                  <a:gd name="connsiteX1" fmla="*/ 2364322 w 2364322"/>
                  <a:gd name="connsiteY1" fmla="*/ 221611 h 2925766"/>
                  <a:gd name="connsiteX2" fmla="*/ 794874 w 2364322"/>
                  <a:gd name="connsiteY2" fmla="*/ 2925766 h 2925766"/>
                  <a:gd name="connsiteX3" fmla="*/ 689705 w 2364322"/>
                  <a:gd name="connsiteY3" fmla="*/ 2861831 h 2925766"/>
                  <a:gd name="connsiteX4" fmla="*/ 0 w 2364322"/>
                  <a:gd name="connsiteY4" fmla="*/ 1564299 h 2925766"/>
                  <a:gd name="connsiteX5" fmla="*/ 1564301 w 2364322"/>
                  <a:gd name="connsiteY5" fmla="*/ 0 h 2925766"/>
                  <a:gd name="connsiteX6" fmla="*/ 2310316 w 2364322"/>
                  <a:gd name="connsiteY6" fmla="*/ 188812 h 2925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364322" h="2925766">
                    <a:moveTo>
                      <a:pt x="2310316" y="188812"/>
                    </a:moveTo>
                    <a:lnTo>
                      <a:pt x="2364322" y="221611"/>
                    </a:lnTo>
                    <a:lnTo>
                      <a:pt x="794874" y="2925766"/>
                    </a:lnTo>
                    <a:lnTo>
                      <a:pt x="689705" y="2861831"/>
                    </a:lnTo>
                    <a:cubicBezTo>
                      <a:pt x="273597" y="2580534"/>
                      <a:pt x="0" y="2104233"/>
                      <a:pt x="0" y="1564299"/>
                    </a:cubicBezTo>
                    <a:cubicBezTo>
                      <a:pt x="0" y="700406"/>
                      <a:pt x="700406" y="0"/>
                      <a:pt x="1564301" y="0"/>
                    </a:cubicBezTo>
                    <a:cubicBezTo>
                      <a:pt x="1834451" y="0"/>
                      <a:pt x="2088578" y="68399"/>
                      <a:pt x="2310316" y="18881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2" name="Freeform 9">
                <a:extLst>
                  <a:ext uri="{FF2B5EF4-FFF2-40B4-BE49-F238E27FC236}">
                    <a16:creationId xmlns:a16="http://schemas.microsoft.com/office/drawing/2014/main" id="{124BD00D-F4E2-4F1B-B68B-36C2877045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792189">
                <a:off x="6304055" y="5756942"/>
                <a:ext cx="3698183" cy="3374915"/>
              </a:xfrm>
              <a:custGeom>
                <a:avLst/>
                <a:gdLst>
                  <a:gd name="T0" fmla="*/ 1154 w 5046"/>
                  <a:gd name="T1" fmla="*/ 4603 h 4604"/>
                  <a:gd name="T2" fmla="*/ 4437 w 5046"/>
                  <a:gd name="T3" fmla="*/ 4299 h 4604"/>
                  <a:gd name="T4" fmla="*/ 4838 w 5046"/>
                  <a:gd name="T5" fmla="*/ 3602 h 4604"/>
                  <a:gd name="T6" fmla="*/ 3461 w 5046"/>
                  <a:gd name="T7" fmla="*/ 607 h 4604"/>
                  <a:gd name="T8" fmla="*/ 1789 w 5046"/>
                  <a:gd name="T9" fmla="*/ 662 h 4604"/>
                  <a:gd name="T10" fmla="*/ 365 w 5046"/>
                  <a:gd name="T11" fmla="*/ 3129 h 4604"/>
                  <a:gd name="T12" fmla="*/ 1154 w 5046"/>
                  <a:gd name="T13" fmla="*/ 4603 h 4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046" h="4604">
                    <a:moveTo>
                      <a:pt x="1154" y="4603"/>
                    </a:moveTo>
                    <a:lnTo>
                      <a:pt x="4437" y="4299"/>
                    </a:lnTo>
                    <a:cubicBezTo>
                      <a:pt x="4807" y="4323"/>
                      <a:pt x="5045" y="3911"/>
                      <a:pt x="4838" y="3602"/>
                    </a:cubicBezTo>
                    <a:lnTo>
                      <a:pt x="3461" y="607"/>
                    </a:lnTo>
                    <a:cubicBezTo>
                      <a:pt x="3056" y="0"/>
                      <a:pt x="2154" y="30"/>
                      <a:pt x="1789" y="662"/>
                    </a:cubicBezTo>
                    <a:lnTo>
                      <a:pt x="365" y="3129"/>
                    </a:lnTo>
                    <a:cubicBezTo>
                      <a:pt x="0" y="3760"/>
                      <a:pt x="425" y="4555"/>
                      <a:pt x="1154" y="4603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Freeform 10">
                <a:extLst>
                  <a:ext uri="{FF2B5EF4-FFF2-40B4-BE49-F238E27FC236}">
                    <a16:creationId xmlns:a16="http://schemas.microsoft.com/office/drawing/2014/main" id="{57E1B819-38AD-4128-B29C-31DCD63DE8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792189">
                <a:off x="6046791" y="6874429"/>
                <a:ext cx="1684226" cy="1684226"/>
              </a:xfrm>
              <a:custGeom>
                <a:avLst/>
                <a:gdLst>
                  <a:gd name="T0" fmla="*/ 1650 w 2296"/>
                  <a:gd name="T1" fmla="*/ 277 h 2296"/>
                  <a:gd name="T2" fmla="*/ 278 w 2296"/>
                  <a:gd name="T3" fmla="*/ 646 h 2296"/>
                  <a:gd name="T4" fmla="*/ 645 w 2296"/>
                  <a:gd name="T5" fmla="*/ 2018 h 2296"/>
                  <a:gd name="T6" fmla="*/ 2018 w 2296"/>
                  <a:gd name="T7" fmla="*/ 1650 h 2296"/>
                  <a:gd name="T8" fmla="*/ 1650 w 2296"/>
                  <a:gd name="T9" fmla="*/ 277 h 2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96" h="2296">
                    <a:moveTo>
                      <a:pt x="1650" y="277"/>
                    </a:moveTo>
                    <a:cubicBezTo>
                      <a:pt x="1169" y="0"/>
                      <a:pt x="555" y="165"/>
                      <a:pt x="278" y="646"/>
                    </a:cubicBezTo>
                    <a:cubicBezTo>
                      <a:pt x="0" y="1126"/>
                      <a:pt x="165" y="1740"/>
                      <a:pt x="645" y="2018"/>
                    </a:cubicBezTo>
                    <a:cubicBezTo>
                      <a:pt x="1126" y="2295"/>
                      <a:pt x="1740" y="2131"/>
                      <a:pt x="2018" y="1650"/>
                    </a:cubicBezTo>
                    <a:cubicBezTo>
                      <a:pt x="2295" y="1170"/>
                      <a:pt x="2131" y="555"/>
                      <a:pt x="1650" y="277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Freeform 11">
                <a:extLst>
                  <a:ext uri="{FF2B5EF4-FFF2-40B4-BE49-F238E27FC236}">
                    <a16:creationId xmlns:a16="http://schemas.microsoft.com/office/drawing/2014/main" id="{EE0730BA-8D5D-4816-8BAA-285276AB49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792189">
                <a:off x="6289460" y="7120924"/>
                <a:ext cx="1196091" cy="1192858"/>
              </a:xfrm>
              <a:custGeom>
                <a:avLst/>
                <a:gdLst>
                  <a:gd name="T0" fmla="*/ 1171 w 1630"/>
                  <a:gd name="T1" fmla="*/ 197 h 1629"/>
                  <a:gd name="T2" fmla="*/ 197 w 1630"/>
                  <a:gd name="T3" fmla="*/ 457 h 1629"/>
                  <a:gd name="T4" fmla="*/ 458 w 1630"/>
                  <a:gd name="T5" fmla="*/ 1431 h 1629"/>
                  <a:gd name="T6" fmla="*/ 1432 w 1630"/>
                  <a:gd name="T7" fmla="*/ 1170 h 1629"/>
                  <a:gd name="T8" fmla="*/ 1171 w 1630"/>
                  <a:gd name="T9" fmla="*/ 197 h 1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30" h="1629">
                    <a:moveTo>
                      <a:pt x="1171" y="197"/>
                    </a:moveTo>
                    <a:cubicBezTo>
                      <a:pt x="830" y="0"/>
                      <a:pt x="394" y="117"/>
                      <a:pt x="197" y="457"/>
                    </a:cubicBezTo>
                    <a:cubicBezTo>
                      <a:pt x="0" y="798"/>
                      <a:pt x="117" y="1234"/>
                      <a:pt x="458" y="1431"/>
                    </a:cubicBezTo>
                    <a:cubicBezTo>
                      <a:pt x="799" y="1628"/>
                      <a:pt x="1235" y="1511"/>
                      <a:pt x="1432" y="1170"/>
                    </a:cubicBezTo>
                    <a:cubicBezTo>
                      <a:pt x="1629" y="829"/>
                      <a:pt x="1512" y="393"/>
                      <a:pt x="1171" y="197"/>
                    </a:cubicBez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Freeform 12">
                <a:extLst>
                  <a:ext uri="{FF2B5EF4-FFF2-40B4-BE49-F238E27FC236}">
                    <a16:creationId xmlns:a16="http://schemas.microsoft.com/office/drawing/2014/main" id="{76F37A73-2FDE-4A20-9B95-9050688D89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792189">
                <a:off x="9333415" y="7097734"/>
                <a:ext cx="982733" cy="1044154"/>
              </a:xfrm>
              <a:custGeom>
                <a:avLst/>
                <a:gdLst>
                  <a:gd name="T0" fmla="*/ 1134 w 1341"/>
                  <a:gd name="T1" fmla="*/ 659 h 1425"/>
                  <a:gd name="T2" fmla="*/ 732 w 1341"/>
                  <a:gd name="T3" fmla="*/ 1356 h 1425"/>
                  <a:gd name="T4" fmla="*/ 0 w 1341"/>
                  <a:gd name="T5" fmla="*/ 1424 h 1425"/>
                  <a:gd name="T6" fmla="*/ 830 w 1341"/>
                  <a:gd name="T7" fmla="*/ 0 h 1425"/>
                  <a:gd name="T8" fmla="*/ 1134 w 1341"/>
                  <a:gd name="T9" fmla="*/ 659 h 1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41" h="1425">
                    <a:moveTo>
                      <a:pt x="1134" y="659"/>
                    </a:moveTo>
                    <a:cubicBezTo>
                      <a:pt x="1340" y="968"/>
                      <a:pt x="1102" y="1379"/>
                      <a:pt x="732" y="1356"/>
                    </a:cubicBezTo>
                    <a:lnTo>
                      <a:pt x="0" y="1424"/>
                    </a:lnTo>
                    <a:cubicBezTo>
                      <a:pt x="149" y="877"/>
                      <a:pt x="441" y="389"/>
                      <a:pt x="830" y="0"/>
                    </a:cubicBezTo>
                    <a:lnTo>
                      <a:pt x="1134" y="659"/>
                    </a:lnTo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Freeform 17">
                <a:extLst>
                  <a:ext uri="{FF2B5EF4-FFF2-40B4-BE49-F238E27FC236}">
                    <a16:creationId xmlns:a16="http://schemas.microsoft.com/office/drawing/2014/main" id="{FF14ABD7-0032-421F-B929-5C0CDE35A0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792189">
                <a:off x="8439522" y="9436347"/>
                <a:ext cx="3698183" cy="3374915"/>
              </a:xfrm>
              <a:custGeom>
                <a:avLst/>
                <a:gdLst>
                  <a:gd name="T0" fmla="*/ 3461 w 5046"/>
                  <a:gd name="T1" fmla="*/ 3997 h 4605"/>
                  <a:gd name="T2" fmla="*/ 4838 w 5046"/>
                  <a:gd name="T3" fmla="*/ 1001 h 4605"/>
                  <a:gd name="T4" fmla="*/ 4437 w 5046"/>
                  <a:gd name="T5" fmla="*/ 305 h 4605"/>
                  <a:gd name="T6" fmla="*/ 1154 w 5046"/>
                  <a:gd name="T7" fmla="*/ 0 h 4605"/>
                  <a:gd name="T8" fmla="*/ 365 w 5046"/>
                  <a:gd name="T9" fmla="*/ 1475 h 4605"/>
                  <a:gd name="T10" fmla="*/ 1789 w 5046"/>
                  <a:gd name="T11" fmla="*/ 3942 h 4605"/>
                  <a:gd name="T12" fmla="*/ 3461 w 5046"/>
                  <a:gd name="T13" fmla="*/ 3997 h 4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046" h="4605">
                    <a:moveTo>
                      <a:pt x="3461" y="3997"/>
                    </a:moveTo>
                    <a:lnTo>
                      <a:pt x="4838" y="1001"/>
                    </a:lnTo>
                    <a:cubicBezTo>
                      <a:pt x="5045" y="692"/>
                      <a:pt x="4807" y="280"/>
                      <a:pt x="4437" y="305"/>
                    </a:cubicBezTo>
                    <a:lnTo>
                      <a:pt x="1154" y="0"/>
                    </a:lnTo>
                    <a:cubicBezTo>
                      <a:pt x="425" y="47"/>
                      <a:pt x="0" y="843"/>
                      <a:pt x="365" y="1475"/>
                    </a:cubicBezTo>
                    <a:lnTo>
                      <a:pt x="1789" y="3942"/>
                    </a:lnTo>
                    <a:cubicBezTo>
                      <a:pt x="2154" y="4574"/>
                      <a:pt x="3056" y="4604"/>
                      <a:pt x="3461" y="3997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Freeform 18">
                <a:extLst>
                  <a:ext uri="{FF2B5EF4-FFF2-40B4-BE49-F238E27FC236}">
                    <a16:creationId xmlns:a16="http://schemas.microsoft.com/office/drawing/2014/main" id="{B7DFD42E-3C54-479B-BF5A-0F648BC9B2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792189">
                <a:off x="8583874" y="11247436"/>
                <a:ext cx="1684226" cy="1680992"/>
              </a:xfrm>
              <a:custGeom>
                <a:avLst/>
                <a:gdLst>
                  <a:gd name="T0" fmla="*/ 645 w 2296"/>
                  <a:gd name="T1" fmla="*/ 277 h 2295"/>
                  <a:gd name="T2" fmla="*/ 278 w 2296"/>
                  <a:gd name="T3" fmla="*/ 1650 h 2295"/>
                  <a:gd name="T4" fmla="*/ 1650 w 2296"/>
                  <a:gd name="T5" fmla="*/ 2017 h 2295"/>
                  <a:gd name="T6" fmla="*/ 2018 w 2296"/>
                  <a:gd name="T7" fmla="*/ 645 h 2295"/>
                  <a:gd name="T8" fmla="*/ 645 w 2296"/>
                  <a:gd name="T9" fmla="*/ 277 h 22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96" h="2295">
                    <a:moveTo>
                      <a:pt x="645" y="277"/>
                    </a:moveTo>
                    <a:cubicBezTo>
                      <a:pt x="165" y="555"/>
                      <a:pt x="0" y="1169"/>
                      <a:pt x="278" y="1650"/>
                    </a:cubicBezTo>
                    <a:cubicBezTo>
                      <a:pt x="555" y="2130"/>
                      <a:pt x="1169" y="2294"/>
                      <a:pt x="1650" y="2017"/>
                    </a:cubicBezTo>
                    <a:cubicBezTo>
                      <a:pt x="2131" y="1740"/>
                      <a:pt x="2295" y="1125"/>
                      <a:pt x="2018" y="645"/>
                    </a:cubicBezTo>
                    <a:cubicBezTo>
                      <a:pt x="1740" y="164"/>
                      <a:pt x="1126" y="0"/>
                      <a:pt x="645" y="277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Freeform 19">
                <a:extLst>
                  <a:ext uri="{FF2B5EF4-FFF2-40B4-BE49-F238E27FC236}">
                    <a16:creationId xmlns:a16="http://schemas.microsoft.com/office/drawing/2014/main" id="{812FFAFB-8076-4EBE-9D16-B73A20A1B7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792189">
                <a:off x="8826544" y="11490699"/>
                <a:ext cx="1196091" cy="1196091"/>
              </a:xfrm>
              <a:custGeom>
                <a:avLst/>
                <a:gdLst>
                  <a:gd name="T0" fmla="*/ 458 w 1630"/>
                  <a:gd name="T1" fmla="*/ 197 h 1630"/>
                  <a:gd name="T2" fmla="*/ 197 w 1630"/>
                  <a:gd name="T3" fmla="*/ 1170 h 1630"/>
                  <a:gd name="T4" fmla="*/ 1171 w 1630"/>
                  <a:gd name="T5" fmla="*/ 1431 h 1630"/>
                  <a:gd name="T6" fmla="*/ 1432 w 1630"/>
                  <a:gd name="T7" fmla="*/ 458 h 1630"/>
                  <a:gd name="T8" fmla="*/ 458 w 1630"/>
                  <a:gd name="T9" fmla="*/ 197 h 1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30" h="1630">
                    <a:moveTo>
                      <a:pt x="458" y="197"/>
                    </a:moveTo>
                    <a:cubicBezTo>
                      <a:pt x="117" y="394"/>
                      <a:pt x="0" y="830"/>
                      <a:pt x="197" y="1170"/>
                    </a:cubicBezTo>
                    <a:cubicBezTo>
                      <a:pt x="394" y="1511"/>
                      <a:pt x="830" y="1629"/>
                      <a:pt x="1171" y="1431"/>
                    </a:cubicBezTo>
                    <a:cubicBezTo>
                      <a:pt x="1512" y="1234"/>
                      <a:pt x="1629" y="799"/>
                      <a:pt x="1432" y="458"/>
                    </a:cubicBezTo>
                    <a:cubicBezTo>
                      <a:pt x="1235" y="117"/>
                      <a:pt x="799" y="0"/>
                      <a:pt x="458" y="197"/>
                    </a:cubicBez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Freeform 20">
                <a:extLst>
                  <a:ext uri="{FF2B5EF4-FFF2-40B4-BE49-F238E27FC236}">
                    <a16:creationId xmlns:a16="http://schemas.microsoft.com/office/drawing/2014/main" id="{24EE8C25-CB3E-4947-8447-608DA9B845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792189">
                <a:off x="10473008" y="9063564"/>
                <a:ext cx="989199" cy="1063552"/>
              </a:xfrm>
              <a:custGeom>
                <a:avLst/>
                <a:gdLst>
                  <a:gd name="T0" fmla="*/ 1144 w 1351"/>
                  <a:gd name="T1" fmla="*/ 765 h 1450"/>
                  <a:gd name="T2" fmla="*/ 829 w 1351"/>
                  <a:gd name="T3" fmla="*/ 1449 h 1450"/>
                  <a:gd name="T4" fmla="*/ 0 w 1351"/>
                  <a:gd name="T5" fmla="*/ 0 h 1450"/>
                  <a:gd name="T6" fmla="*/ 742 w 1351"/>
                  <a:gd name="T7" fmla="*/ 69 h 1450"/>
                  <a:gd name="T8" fmla="*/ 1144 w 1351"/>
                  <a:gd name="T9" fmla="*/ 765 h 1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51" h="1450">
                    <a:moveTo>
                      <a:pt x="1144" y="765"/>
                    </a:moveTo>
                    <a:lnTo>
                      <a:pt x="829" y="1449"/>
                    </a:lnTo>
                    <a:cubicBezTo>
                      <a:pt x="436" y="1053"/>
                      <a:pt x="146" y="556"/>
                      <a:pt x="0" y="0"/>
                    </a:cubicBezTo>
                    <a:lnTo>
                      <a:pt x="742" y="69"/>
                    </a:lnTo>
                    <a:cubicBezTo>
                      <a:pt x="1112" y="44"/>
                      <a:pt x="1350" y="456"/>
                      <a:pt x="1144" y="765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Freeform 29">
                <a:extLst>
                  <a:ext uri="{FF2B5EF4-FFF2-40B4-BE49-F238E27FC236}">
                    <a16:creationId xmlns:a16="http://schemas.microsoft.com/office/drawing/2014/main" id="{F68040B5-7A0A-4620-A3F7-E08F7EA8BA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792189">
                <a:off x="8393775" y="3289250"/>
                <a:ext cx="3856583" cy="3258538"/>
              </a:xfrm>
              <a:custGeom>
                <a:avLst/>
                <a:gdLst>
                  <a:gd name="T0" fmla="*/ 323 w 5262"/>
                  <a:gd name="T1" fmla="*/ 1421 h 4446"/>
                  <a:gd name="T2" fmla="*/ 2228 w 5262"/>
                  <a:gd name="T3" fmla="*/ 4112 h 4446"/>
                  <a:gd name="T4" fmla="*/ 3032 w 5262"/>
                  <a:gd name="T5" fmla="*/ 4112 h 4446"/>
                  <a:gd name="T6" fmla="*/ 4937 w 5262"/>
                  <a:gd name="T7" fmla="*/ 1421 h 4446"/>
                  <a:gd name="T8" fmla="*/ 4055 w 5262"/>
                  <a:gd name="T9" fmla="*/ 0 h 4446"/>
                  <a:gd name="T10" fmla="*/ 1206 w 5262"/>
                  <a:gd name="T11" fmla="*/ 0 h 4446"/>
                  <a:gd name="T12" fmla="*/ 323 w 5262"/>
                  <a:gd name="T13" fmla="*/ 1421 h 4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62" h="4446">
                    <a:moveTo>
                      <a:pt x="323" y="1421"/>
                    </a:moveTo>
                    <a:lnTo>
                      <a:pt x="2228" y="4112"/>
                    </a:lnTo>
                    <a:cubicBezTo>
                      <a:pt x="2393" y="4445"/>
                      <a:pt x="2868" y="4445"/>
                      <a:pt x="3032" y="4112"/>
                    </a:cubicBezTo>
                    <a:lnTo>
                      <a:pt x="4937" y="1421"/>
                    </a:lnTo>
                    <a:cubicBezTo>
                      <a:pt x="5261" y="766"/>
                      <a:pt x="4784" y="0"/>
                      <a:pt x="4055" y="0"/>
                    </a:cubicBezTo>
                    <a:lnTo>
                      <a:pt x="1206" y="0"/>
                    </a:lnTo>
                    <a:cubicBezTo>
                      <a:pt x="476" y="0"/>
                      <a:pt x="0" y="766"/>
                      <a:pt x="323" y="1421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Freeform 30">
                <a:extLst>
                  <a:ext uri="{FF2B5EF4-FFF2-40B4-BE49-F238E27FC236}">
                    <a16:creationId xmlns:a16="http://schemas.microsoft.com/office/drawing/2014/main" id="{1E4D59CE-0F64-4C44-A204-71E4ACF7FC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792189">
                <a:off x="8667967" y="2598178"/>
                <a:ext cx="1474100" cy="1474100"/>
              </a:xfrm>
              <a:custGeom>
                <a:avLst/>
                <a:gdLst>
                  <a:gd name="T0" fmla="*/ 2009 w 2010"/>
                  <a:gd name="T1" fmla="*/ 1005 h 2011"/>
                  <a:gd name="T2" fmla="*/ 1004 w 2010"/>
                  <a:gd name="T3" fmla="*/ 0 h 2011"/>
                  <a:gd name="T4" fmla="*/ 0 w 2010"/>
                  <a:gd name="T5" fmla="*/ 1005 h 2011"/>
                  <a:gd name="T6" fmla="*/ 1004 w 2010"/>
                  <a:gd name="T7" fmla="*/ 2010 h 2011"/>
                  <a:gd name="T8" fmla="*/ 2009 w 2010"/>
                  <a:gd name="T9" fmla="*/ 1005 h 20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10" h="2011">
                    <a:moveTo>
                      <a:pt x="2009" y="1005"/>
                    </a:moveTo>
                    <a:cubicBezTo>
                      <a:pt x="2009" y="450"/>
                      <a:pt x="1559" y="0"/>
                      <a:pt x="1004" y="0"/>
                    </a:cubicBezTo>
                    <a:cubicBezTo>
                      <a:pt x="450" y="0"/>
                      <a:pt x="0" y="450"/>
                      <a:pt x="0" y="1005"/>
                    </a:cubicBezTo>
                    <a:cubicBezTo>
                      <a:pt x="0" y="1560"/>
                      <a:pt x="450" y="2010"/>
                      <a:pt x="1004" y="2010"/>
                    </a:cubicBezTo>
                    <a:cubicBezTo>
                      <a:pt x="1559" y="2010"/>
                      <a:pt x="2009" y="1560"/>
                      <a:pt x="2009" y="1005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Freeform 31">
                <a:extLst>
                  <a:ext uri="{FF2B5EF4-FFF2-40B4-BE49-F238E27FC236}">
                    <a16:creationId xmlns:a16="http://schemas.microsoft.com/office/drawing/2014/main" id="{0E665F5E-4CA1-490E-BC8F-179D911106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792189">
                <a:off x="8881543" y="2812346"/>
                <a:ext cx="1044156" cy="1047388"/>
              </a:xfrm>
              <a:custGeom>
                <a:avLst/>
                <a:gdLst>
                  <a:gd name="T0" fmla="*/ 1425 w 1426"/>
                  <a:gd name="T1" fmla="*/ 713 h 1427"/>
                  <a:gd name="T2" fmla="*/ 712 w 1426"/>
                  <a:gd name="T3" fmla="*/ 0 h 1427"/>
                  <a:gd name="T4" fmla="*/ 0 w 1426"/>
                  <a:gd name="T5" fmla="*/ 713 h 1427"/>
                  <a:gd name="T6" fmla="*/ 712 w 1426"/>
                  <a:gd name="T7" fmla="*/ 1426 h 1427"/>
                  <a:gd name="T8" fmla="*/ 1425 w 1426"/>
                  <a:gd name="T9" fmla="*/ 713 h 1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26" h="1427">
                    <a:moveTo>
                      <a:pt x="1425" y="713"/>
                    </a:moveTo>
                    <a:cubicBezTo>
                      <a:pt x="1425" y="319"/>
                      <a:pt x="1106" y="0"/>
                      <a:pt x="712" y="0"/>
                    </a:cubicBezTo>
                    <a:cubicBezTo>
                      <a:pt x="318" y="0"/>
                      <a:pt x="0" y="319"/>
                      <a:pt x="0" y="713"/>
                    </a:cubicBezTo>
                    <a:cubicBezTo>
                      <a:pt x="0" y="1107"/>
                      <a:pt x="318" y="1426"/>
                      <a:pt x="712" y="1426"/>
                    </a:cubicBezTo>
                    <a:cubicBezTo>
                      <a:pt x="1106" y="1426"/>
                      <a:pt x="1425" y="1107"/>
                      <a:pt x="1425" y="713"/>
                    </a:cubicBez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Freeform 32">
                <a:extLst>
                  <a:ext uri="{FF2B5EF4-FFF2-40B4-BE49-F238E27FC236}">
                    <a16:creationId xmlns:a16="http://schemas.microsoft.com/office/drawing/2014/main" id="{7D9D7353-1053-47EB-B23B-511E543969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792189">
                <a:off x="10350980" y="5624512"/>
                <a:ext cx="1202556" cy="753215"/>
              </a:xfrm>
              <a:custGeom>
                <a:avLst/>
                <a:gdLst>
                  <a:gd name="T0" fmla="*/ 417 w 1639"/>
                  <a:gd name="T1" fmla="*/ 693 h 1028"/>
                  <a:gd name="T2" fmla="*/ 0 w 1639"/>
                  <a:gd name="T3" fmla="*/ 105 h 1028"/>
                  <a:gd name="T4" fmla="*/ 818 w 1639"/>
                  <a:gd name="T5" fmla="*/ 0 h 1028"/>
                  <a:gd name="T6" fmla="*/ 1638 w 1639"/>
                  <a:gd name="T7" fmla="*/ 105 h 1028"/>
                  <a:gd name="T8" fmla="*/ 1221 w 1639"/>
                  <a:gd name="T9" fmla="*/ 693 h 1028"/>
                  <a:gd name="T10" fmla="*/ 417 w 1639"/>
                  <a:gd name="T11" fmla="*/ 693 h 10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39" h="1028">
                    <a:moveTo>
                      <a:pt x="417" y="693"/>
                    </a:moveTo>
                    <a:lnTo>
                      <a:pt x="0" y="105"/>
                    </a:lnTo>
                    <a:cubicBezTo>
                      <a:pt x="262" y="37"/>
                      <a:pt x="536" y="0"/>
                      <a:pt x="818" y="0"/>
                    </a:cubicBezTo>
                    <a:cubicBezTo>
                      <a:pt x="1101" y="0"/>
                      <a:pt x="1376" y="37"/>
                      <a:pt x="1638" y="105"/>
                    </a:cubicBezTo>
                    <a:lnTo>
                      <a:pt x="1221" y="693"/>
                    </a:lnTo>
                    <a:cubicBezTo>
                      <a:pt x="1057" y="1027"/>
                      <a:pt x="582" y="1027"/>
                      <a:pt x="417" y="693"/>
                    </a:cubicBez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" name="Forma libre: forma 240">
                <a:extLst>
                  <a:ext uri="{FF2B5EF4-FFF2-40B4-BE49-F238E27FC236}">
                    <a16:creationId xmlns:a16="http://schemas.microsoft.com/office/drawing/2014/main" id="{0A7A11D0-EF6F-4739-B670-C19F834953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07811" flipH="1">
                <a:off x="10507881" y="4380015"/>
                <a:ext cx="5790276" cy="7187177"/>
              </a:xfrm>
              <a:custGeom>
                <a:avLst/>
                <a:gdLst>
                  <a:gd name="connsiteX0" fmla="*/ 4565797 w 4644543"/>
                  <a:gd name="connsiteY0" fmla="*/ 373146 h 5765036"/>
                  <a:gd name="connsiteX1" fmla="*/ 4644543 w 4644543"/>
                  <a:gd name="connsiteY1" fmla="*/ 420984 h 5765036"/>
                  <a:gd name="connsiteX2" fmla="*/ 1542942 w 4644543"/>
                  <a:gd name="connsiteY2" fmla="*/ 5765036 h 5765036"/>
                  <a:gd name="connsiteX3" fmla="*/ 1363303 w 4644543"/>
                  <a:gd name="connsiteY3" fmla="*/ 5655941 h 5765036"/>
                  <a:gd name="connsiteX4" fmla="*/ 0 w 4644543"/>
                  <a:gd name="connsiteY4" fmla="*/ 3092178 h 5765036"/>
                  <a:gd name="connsiteX5" fmla="*/ 3091883 w 4644543"/>
                  <a:gd name="connsiteY5" fmla="*/ 0 h 5765036"/>
                  <a:gd name="connsiteX6" fmla="*/ 4565797 w 4644543"/>
                  <a:gd name="connsiteY6" fmla="*/ 373146 h 57650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644543" h="5765036">
                    <a:moveTo>
                      <a:pt x="4565797" y="373146"/>
                    </a:moveTo>
                    <a:lnTo>
                      <a:pt x="4644543" y="420984"/>
                    </a:lnTo>
                    <a:lnTo>
                      <a:pt x="1542942" y="5765036"/>
                    </a:lnTo>
                    <a:lnTo>
                      <a:pt x="1363303" y="5655941"/>
                    </a:lnTo>
                    <a:cubicBezTo>
                      <a:pt x="540843" y="5100491"/>
                      <a:pt x="0" y="4159725"/>
                      <a:pt x="0" y="3092178"/>
                    </a:cubicBezTo>
                    <a:cubicBezTo>
                      <a:pt x="0" y="1384101"/>
                      <a:pt x="1384557" y="0"/>
                      <a:pt x="3091883" y="0"/>
                    </a:cubicBezTo>
                    <a:cubicBezTo>
                      <a:pt x="3625606" y="0"/>
                      <a:pt x="4127694" y="135166"/>
                      <a:pt x="4565797" y="373146"/>
                    </a:cubicBezTo>
                    <a:close/>
                  </a:path>
                </a:pathLst>
              </a:custGeom>
              <a:solidFill>
                <a:schemeClr val="tx2">
                  <a:lumMod val="10000"/>
                  <a:lumOff val="90000"/>
                </a:schemeClr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42" name="Forma libre: forma 241">
                <a:extLst>
                  <a:ext uri="{FF2B5EF4-FFF2-40B4-BE49-F238E27FC236}">
                    <a16:creationId xmlns:a16="http://schemas.microsoft.com/office/drawing/2014/main" id="{0E568C1F-2670-44AD-A252-55A6D9ABE7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07811" flipH="1">
                <a:off x="11912895" y="5217732"/>
                <a:ext cx="1203111" cy="2359121"/>
              </a:xfrm>
              <a:custGeom>
                <a:avLst/>
                <a:gdLst>
                  <a:gd name="connsiteX0" fmla="*/ 958900 w 965049"/>
                  <a:gd name="connsiteY0" fmla="*/ 261024 h 1892317"/>
                  <a:gd name="connsiteX1" fmla="*/ 965049 w 965049"/>
                  <a:gd name="connsiteY1" fmla="*/ 265210 h 1892317"/>
                  <a:gd name="connsiteX2" fmla="*/ 31136 w 965049"/>
                  <a:gd name="connsiteY2" fmla="*/ 1874340 h 1892317"/>
                  <a:gd name="connsiteX3" fmla="*/ 0 w 965049"/>
                  <a:gd name="connsiteY3" fmla="*/ 1892317 h 1892317"/>
                  <a:gd name="connsiteX4" fmla="*/ 0 w 965049"/>
                  <a:gd name="connsiteY4" fmla="*/ 0 h 1892317"/>
                  <a:gd name="connsiteX5" fmla="*/ 958900 w 965049"/>
                  <a:gd name="connsiteY5" fmla="*/ 261024 h 18923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65049" h="1892317">
                    <a:moveTo>
                      <a:pt x="958900" y="261024"/>
                    </a:moveTo>
                    <a:lnTo>
                      <a:pt x="965049" y="265210"/>
                    </a:lnTo>
                    <a:lnTo>
                      <a:pt x="31136" y="1874340"/>
                    </a:lnTo>
                    <a:lnTo>
                      <a:pt x="0" y="1892317"/>
                    </a:lnTo>
                    <a:lnTo>
                      <a:pt x="0" y="0"/>
                    </a:lnTo>
                    <a:cubicBezTo>
                      <a:pt x="350161" y="0"/>
                      <a:pt x="677830" y="95146"/>
                      <a:pt x="958900" y="261024"/>
                    </a:cubicBez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43" name="Freeform 3">
                <a:extLst>
                  <a:ext uri="{FF2B5EF4-FFF2-40B4-BE49-F238E27FC236}">
                    <a16:creationId xmlns:a16="http://schemas.microsoft.com/office/drawing/2014/main" id="{C5F04B3A-2B88-4D70-B213-02CE72AC91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07811" flipH="1">
                <a:off x="12280042" y="7130809"/>
                <a:ext cx="2359854" cy="2359854"/>
              </a:xfrm>
              <a:custGeom>
                <a:avLst/>
                <a:gdLst>
                  <a:gd name="T0" fmla="*/ 431 w 3218"/>
                  <a:gd name="T1" fmla="*/ 0 h 3218"/>
                  <a:gd name="T2" fmla="*/ 0 w 3218"/>
                  <a:gd name="T3" fmla="*/ 1609 h 3218"/>
                  <a:gd name="T4" fmla="*/ 432 w 3218"/>
                  <a:gd name="T5" fmla="*/ 3217 h 3218"/>
                  <a:gd name="T6" fmla="*/ 3217 w 3218"/>
                  <a:gd name="T7" fmla="*/ 1609 h 3218"/>
                  <a:gd name="T8" fmla="*/ 431 w 3218"/>
                  <a:gd name="T9" fmla="*/ 0 h 3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18" h="3218">
                    <a:moveTo>
                      <a:pt x="431" y="0"/>
                    </a:moveTo>
                    <a:cubicBezTo>
                      <a:pt x="157" y="474"/>
                      <a:pt x="0" y="1022"/>
                      <a:pt x="0" y="1609"/>
                    </a:cubicBezTo>
                    <a:cubicBezTo>
                      <a:pt x="0" y="2195"/>
                      <a:pt x="158" y="2744"/>
                      <a:pt x="432" y="3217"/>
                    </a:cubicBezTo>
                    <a:lnTo>
                      <a:pt x="3217" y="1609"/>
                    </a:lnTo>
                    <a:lnTo>
                      <a:pt x="431" y="0"/>
                    </a:lnTo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" name="Freeform 4">
                <a:extLst>
                  <a:ext uri="{FF2B5EF4-FFF2-40B4-BE49-F238E27FC236}">
                    <a16:creationId xmlns:a16="http://schemas.microsoft.com/office/drawing/2014/main" id="{F7B6D147-6C2E-4999-A850-69275A3372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07811" flipH="1">
                <a:off x="12893727" y="6030793"/>
                <a:ext cx="2043052" cy="2359854"/>
              </a:xfrm>
              <a:custGeom>
                <a:avLst/>
                <a:gdLst>
                  <a:gd name="T0" fmla="*/ 2786 w 2787"/>
                  <a:gd name="T1" fmla="*/ 0 h 3218"/>
                  <a:gd name="T2" fmla="*/ 2785 w 2787"/>
                  <a:gd name="T3" fmla="*/ 0 h 3218"/>
                  <a:gd name="T4" fmla="*/ 0 w 2787"/>
                  <a:gd name="T5" fmla="*/ 1608 h 3218"/>
                  <a:gd name="T6" fmla="*/ 2786 w 2787"/>
                  <a:gd name="T7" fmla="*/ 3217 h 3218"/>
                  <a:gd name="T8" fmla="*/ 2786 w 2787"/>
                  <a:gd name="T9" fmla="*/ 0 h 3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87" h="3218">
                    <a:moveTo>
                      <a:pt x="2786" y="0"/>
                    </a:moveTo>
                    <a:lnTo>
                      <a:pt x="2785" y="0"/>
                    </a:lnTo>
                    <a:cubicBezTo>
                      <a:pt x="1595" y="0"/>
                      <a:pt x="556" y="647"/>
                      <a:pt x="0" y="1608"/>
                    </a:cubicBezTo>
                    <a:lnTo>
                      <a:pt x="2786" y="3217"/>
                    </a:lnTo>
                    <a:lnTo>
                      <a:pt x="2786" y="0"/>
                    </a:lnTo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" name="Forma libre: forma 244">
                <a:extLst>
                  <a:ext uri="{FF2B5EF4-FFF2-40B4-BE49-F238E27FC236}">
                    <a16:creationId xmlns:a16="http://schemas.microsoft.com/office/drawing/2014/main" id="{B3673284-94A2-4C26-BE82-B935A19929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07811" flipH="1">
                <a:off x="11789400" y="8090165"/>
                <a:ext cx="2042319" cy="2049340"/>
              </a:xfrm>
              <a:custGeom>
                <a:avLst/>
                <a:gdLst>
                  <a:gd name="connsiteX0" fmla="*/ 1638201 w 1638201"/>
                  <a:gd name="connsiteY0" fmla="*/ 0 h 1643833"/>
                  <a:gd name="connsiteX1" fmla="*/ 1638201 w 1638201"/>
                  <a:gd name="connsiteY1" fmla="*/ 34221 h 1643833"/>
                  <a:gd name="connsiteX2" fmla="*/ 704008 w 1638201"/>
                  <a:gd name="connsiteY2" fmla="*/ 1643833 h 1643833"/>
                  <a:gd name="connsiteX3" fmla="*/ 679177 w 1638201"/>
                  <a:gd name="connsiteY3" fmla="*/ 1631285 h 1643833"/>
                  <a:gd name="connsiteX4" fmla="*/ 0 w 1638201"/>
                  <a:gd name="connsiteY4" fmla="*/ 946159 h 1643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38201" h="1643833">
                    <a:moveTo>
                      <a:pt x="1638201" y="0"/>
                    </a:moveTo>
                    <a:lnTo>
                      <a:pt x="1638201" y="34221"/>
                    </a:lnTo>
                    <a:lnTo>
                      <a:pt x="704008" y="1643833"/>
                    </a:lnTo>
                    <a:lnTo>
                      <a:pt x="679177" y="1631285"/>
                    </a:lnTo>
                    <a:cubicBezTo>
                      <a:pt x="398080" y="1465427"/>
                      <a:pt x="163527" y="1228888"/>
                      <a:pt x="0" y="946159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46" name="Forma libre: forma 245">
                <a:extLst>
                  <a:ext uri="{FF2B5EF4-FFF2-40B4-BE49-F238E27FC236}">
                    <a16:creationId xmlns:a16="http://schemas.microsoft.com/office/drawing/2014/main" id="{787DDBC9-4D54-4B53-B7A3-A02A5CE8C8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07811" flipH="1">
                <a:off x="11444399" y="6023635"/>
                <a:ext cx="2947562" cy="3647505"/>
              </a:xfrm>
              <a:custGeom>
                <a:avLst/>
                <a:gdLst>
                  <a:gd name="connsiteX0" fmla="*/ 2310316 w 2364322"/>
                  <a:gd name="connsiteY0" fmla="*/ 188812 h 2925766"/>
                  <a:gd name="connsiteX1" fmla="*/ 2364322 w 2364322"/>
                  <a:gd name="connsiteY1" fmla="*/ 221611 h 2925766"/>
                  <a:gd name="connsiteX2" fmla="*/ 794874 w 2364322"/>
                  <a:gd name="connsiteY2" fmla="*/ 2925766 h 2925766"/>
                  <a:gd name="connsiteX3" fmla="*/ 689705 w 2364322"/>
                  <a:gd name="connsiteY3" fmla="*/ 2861831 h 2925766"/>
                  <a:gd name="connsiteX4" fmla="*/ 0 w 2364322"/>
                  <a:gd name="connsiteY4" fmla="*/ 1564299 h 2925766"/>
                  <a:gd name="connsiteX5" fmla="*/ 1564301 w 2364322"/>
                  <a:gd name="connsiteY5" fmla="*/ 0 h 2925766"/>
                  <a:gd name="connsiteX6" fmla="*/ 2310316 w 2364322"/>
                  <a:gd name="connsiteY6" fmla="*/ 188812 h 2925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364322" h="2925766">
                    <a:moveTo>
                      <a:pt x="2310316" y="188812"/>
                    </a:moveTo>
                    <a:lnTo>
                      <a:pt x="2364322" y="221611"/>
                    </a:lnTo>
                    <a:lnTo>
                      <a:pt x="794874" y="2925766"/>
                    </a:lnTo>
                    <a:lnTo>
                      <a:pt x="689705" y="2861831"/>
                    </a:lnTo>
                    <a:cubicBezTo>
                      <a:pt x="273597" y="2580534"/>
                      <a:pt x="0" y="2104233"/>
                      <a:pt x="0" y="1564299"/>
                    </a:cubicBezTo>
                    <a:cubicBezTo>
                      <a:pt x="0" y="700406"/>
                      <a:pt x="700406" y="0"/>
                      <a:pt x="1564301" y="0"/>
                    </a:cubicBezTo>
                    <a:cubicBezTo>
                      <a:pt x="1834451" y="0"/>
                      <a:pt x="2088578" y="68399"/>
                      <a:pt x="2310316" y="18881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47" name="Freeform 9">
                <a:extLst>
                  <a:ext uri="{FF2B5EF4-FFF2-40B4-BE49-F238E27FC236}">
                    <a16:creationId xmlns:a16="http://schemas.microsoft.com/office/drawing/2014/main" id="{5253EB3B-A88D-4FA1-8EE4-6DC08AB1EC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07811" flipH="1">
                <a:off x="14386631" y="5756194"/>
                <a:ext cx="3698183" cy="3374915"/>
              </a:xfrm>
              <a:custGeom>
                <a:avLst/>
                <a:gdLst>
                  <a:gd name="T0" fmla="*/ 1154 w 5046"/>
                  <a:gd name="T1" fmla="*/ 4603 h 4604"/>
                  <a:gd name="T2" fmla="*/ 4437 w 5046"/>
                  <a:gd name="T3" fmla="*/ 4299 h 4604"/>
                  <a:gd name="T4" fmla="*/ 4838 w 5046"/>
                  <a:gd name="T5" fmla="*/ 3602 h 4604"/>
                  <a:gd name="T6" fmla="*/ 3461 w 5046"/>
                  <a:gd name="T7" fmla="*/ 607 h 4604"/>
                  <a:gd name="T8" fmla="*/ 1789 w 5046"/>
                  <a:gd name="T9" fmla="*/ 662 h 4604"/>
                  <a:gd name="T10" fmla="*/ 365 w 5046"/>
                  <a:gd name="T11" fmla="*/ 3129 h 4604"/>
                  <a:gd name="T12" fmla="*/ 1154 w 5046"/>
                  <a:gd name="T13" fmla="*/ 4603 h 4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046" h="4604">
                    <a:moveTo>
                      <a:pt x="1154" y="4603"/>
                    </a:moveTo>
                    <a:lnTo>
                      <a:pt x="4437" y="4299"/>
                    </a:lnTo>
                    <a:cubicBezTo>
                      <a:pt x="4807" y="4323"/>
                      <a:pt x="5045" y="3911"/>
                      <a:pt x="4838" y="3602"/>
                    </a:cubicBezTo>
                    <a:lnTo>
                      <a:pt x="3461" y="607"/>
                    </a:lnTo>
                    <a:cubicBezTo>
                      <a:pt x="3056" y="0"/>
                      <a:pt x="2154" y="30"/>
                      <a:pt x="1789" y="662"/>
                    </a:cubicBezTo>
                    <a:lnTo>
                      <a:pt x="365" y="3129"/>
                    </a:lnTo>
                    <a:cubicBezTo>
                      <a:pt x="0" y="3760"/>
                      <a:pt x="425" y="4555"/>
                      <a:pt x="1154" y="4603"/>
                    </a:cubicBez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8" name="Freeform 10">
                <a:extLst>
                  <a:ext uri="{FF2B5EF4-FFF2-40B4-BE49-F238E27FC236}">
                    <a16:creationId xmlns:a16="http://schemas.microsoft.com/office/drawing/2014/main" id="{10048EC4-FBC3-4F12-AAA3-1DD6465F80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07811" flipH="1">
                <a:off x="16657852" y="6873681"/>
                <a:ext cx="1684226" cy="1684226"/>
              </a:xfrm>
              <a:custGeom>
                <a:avLst/>
                <a:gdLst>
                  <a:gd name="T0" fmla="*/ 1650 w 2296"/>
                  <a:gd name="T1" fmla="*/ 277 h 2296"/>
                  <a:gd name="T2" fmla="*/ 278 w 2296"/>
                  <a:gd name="T3" fmla="*/ 646 h 2296"/>
                  <a:gd name="T4" fmla="*/ 645 w 2296"/>
                  <a:gd name="T5" fmla="*/ 2018 h 2296"/>
                  <a:gd name="T6" fmla="*/ 2018 w 2296"/>
                  <a:gd name="T7" fmla="*/ 1650 h 2296"/>
                  <a:gd name="T8" fmla="*/ 1650 w 2296"/>
                  <a:gd name="T9" fmla="*/ 277 h 2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96" h="2296">
                    <a:moveTo>
                      <a:pt x="1650" y="277"/>
                    </a:moveTo>
                    <a:cubicBezTo>
                      <a:pt x="1169" y="0"/>
                      <a:pt x="555" y="165"/>
                      <a:pt x="278" y="646"/>
                    </a:cubicBezTo>
                    <a:cubicBezTo>
                      <a:pt x="0" y="1126"/>
                      <a:pt x="165" y="1740"/>
                      <a:pt x="645" y="2018"/>
                    </a:cubicBezTo>
                    <a:cubicBezTo>
                      <a:pt x="1126" y="2295"/>
                      <a:pt x="1740" y="2131"/>
                      <a:pt x="2018" y="1650"/>
                    </a:cubicBezTo>
                    <a:cubicBezTo>
                      <a:pt x="2295" y="1170"/>
                      <a:pt x="2131" y="555"/>
                      <a:pt x="1650" y="277"/>
                    </a:cubicBez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" name="Freeform 11">
                <a:extLst>
                  <a:ext uri="{FF2B5EF4-FFF2-40B4-BE49-F238E27FC236}">
                    <a16:creationId xmlns:a16="http://schemas.microsoft.com/office/drawing/2014/main" id="{F3917B4B-37E0-4307-9B37-923E081F92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07811" flipH="1">
                <a:off x="16903318" y="7120176"/>
                <a:ext cx="1196091" cy="1192858"/>
              </a:xfrm>
              <a:custGeom>
                <a:avLst/>
                <a:gdLst>
                  <a:gd name="T0" fmla="*/ 1171 w 1630"/>
                  <a:gd name="T1" fmla="*/ 197 h 1629"/>
                  <a:gd name="T2" fmla="*/ 197 w 1630"/>
                  <a:gd name="T3" fmla="*/ 457 h 1629"/>
                  <a:gd name="T4" fmla="*/ 458 w 1630"/>
                  <a:gd name="T5" fmla="*/ 1431 h 1629"/>
                  <a:gd name="T6" fmla="*/ 1432 w 1630"/>
                  <a:gd name="T7" fmla="*/ 1170 h 1629"/>
                  <a:gd name="T8" fmla="*/ 1171 w 1630"/>
                  <a:gd name="T9" fmla="*/ 197 h 1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30" h="1629">
                    <a:moveTo>
                      <a:pt x="1171" y="197"/>
                    </a:moveTo>
                    <a:cubicBezTo>
                      <a:pt x="830" y="0"/>
                      <a:pt x="394" y="117"/>
                      <a:pt x="197" y="457"/>
                    </a:cubicBezTo>
                    <a:cubicBezTo>
                      <a:pt x="0" y="798"/>
                      <a:pt x="117" y="1234"/>
                      <a:pt x="458" y="1431"/>
                    </a:cubicBezTo>
                    <a:cubicBezTo>
                      <a:pt x="799" y="1628"/>
                      <a:pt x="1235" y="1511"/>
                      <a:pt x="1432" y="1170"/>
                    </a:cubicBezTo>
                    <a:cubicBezTo>
                      <a:pt x="1629" y="829"/>
                      <a:pt x="1512" y="393"/>
                      <a:pt x="1171" y="197"/>
                    </a:cubicBez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" name="Freeform 12">
                <a:extLst>
                  <a:ext uri="{FF2B5EF4-FFF2-40B4-BE49-F238E27FC236}">
                    <a16:creationId xmlns:a16="http://schemas.microsoft.com/office/drawing/2014/main" id="{E31BFD9A-2BB1-4F48-B2E4-FB1DEFFC4C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07811" flipH="1">
                <a:off x="14072721" y="7096986"/>
                <a:ext cx="982733" cy="1044154"/>
              </a:xfrm>
              <a:custGeom>
                <a:avLst/>
                <a:gdLst>
                  <a:gd name="T0" fmla="*/ 1134 w 1341"/>
                  <a:gd name="T1" fmla="*/ 659 h 1425"/>
                  <a:gd name="T2" fmla="*/ 732 w 1341"/>
                  <a:gd name="T3" fmla="*/ 1356 h 1425"/>
                  <a:gd name="T4" fmla="*/ 0 w 1341"/>
                  <a:gd name="T5" fmla="*/ 1424 h 1425"/>
                  <a:gd name="T6" fmla="*/ 830 w 1341"/>
                  <a:gd name="T7" fmla="*/ 0 h 1425"/>
                  <a:gd name="T8" fmla="*/ 1134 w 1341"/>
                  <a:gd name="T9" fmla="*/ 659 h 1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41" h="1425">
                    <a:moveTo>
                      <a:pt x="1134" y="659"/>
                    </a:moveTo>
                    <a:cubicBezTo>
                      <a:pt x="1340" y="968"/>
                      <a:pt x="1102" y="1379"/>
                      <a:pt x="732" y="1356"/>
                    </a:cubicBezTo>
                    <a:lnTo>
                      <a:pt x="0" y="1424"/>
                    </a:lnTo>
                    <a:cubicBezTo>
                      <a:pt x="149" y="877"/>
                      <a:pt x="441" y="389"/>
                      <a:pt x="830" y="0"/>
                    </a:cubicBezTo>
                    <a:lnTo>
                      <a:pt x="1134" y="659"/>
                    </a:lnTo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1" name="Freeform 17">
                <a:extLst>
                  <a:ext uri="{FF2B5EF4-FFF2-40B4-BE49-F238E27FC236}">
                    <a16:creationId xmlns:a16="http://schemas.microsoft.com/office/drawing/2014/main" id="{B9764A12-D34C-48C5-B49F-E2C203B541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07811" flipH="1">
                <a:off x="12251164" y="9435599"/>
                <a:ext cx="3698183" cy="3374915"/>
              </a:xfrm>
              <a:custGeom>
                <a:avLst/>
                <a:gdLst>
                  <a:gd name="T0" fmla="*/ 3461 w 5046"/>
                  <a:gd name="T1" fmla="*/ 3997 h 4605"/>
                  <a:gd name="T2" fmla="*/ 4838 w 5046"/>
                  <a:gd name="T3" fmla="*/ 1001 h 4605"/>
                  <a:gd name="T4" fmla="*/ 4437 w 5046"/>
                  <a:gd name="T5" fmla="*/ 305 h 4605"/>
                  <a:gd name="T6" fmla="*/ 1154 w 5046"/>
                  <a:gd name="T7" fmla="*/ 0 h 4605"/>
                  <a:gd name="T8" fmla="*/ 365 w 5046"/>
                  <a:gd name="T9" fmla="*/ 1475 h 4605"/>
                  <a:gd name="T10" fmla="*/ 1789 w 5046"/>
                  <a:gd name="T11" fmla="*/ 3942 h 4605"/>
                  <a:gd name="T12" fmla="*/ 3461 w 5046"/>
                  <a:gd name="T13" fmla="*/ 3997 h 4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046" h="4605">
                    <a:moveTo>
                      <a:pt x="3461" y="3997"/>
                    </a:moveTo>
                    <a:lnTo>
                      <a:pt x="4838" y="1001"/>
                    </a:lnTo>
                    <a:cubicBezTo>
                      <a:pt x="5045" y="692"/>
                      <a:pt x="4807" y="280"/>
                      <a:pt x="4437" y="305"/>
                    </a:cubicBezTo>
                    <a:lnTo>
                      <a:pt x="1154" y="0"/>
                    </a:lnTo>
                    <a:cubicBezTo>
                      <a:pt x="425" y="47"/>
                      <a:pt x="0" y="843"/>
                      <a:pt x="365" y="1475"/>
                    </a:cubicBezTo>
                    <a:lnTo>
                      <a:pt x="1789" y="3942"/>
                    </a:lnTo>
                    <a:cubicBezTo>
                      <a:pt x="2154" y="4574"/>
                      <a:pt x="3056" y="4604"/>
                      <a:pt x="3461" y="3997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2" name="Freeform 18">
                <a:extLst>
                  <a:ext uri="{FF2B5EF4-FFF2-40B4-BE49-F238E27FC236}">
                    <a16:creationId xmlns:a16="http://schemas.microsoft.com/office/drawing/2014/main" id="{F057BF82-CA82-4330-8E74-6006553454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07811" flipH="1">
                <a:off x="14120769" y="11246688"/>
                <a:ext cx="1684226" cy="1680992"/>
              </a:xfrm>
              <a:custGeom>
                <a:avLst/>
                <a:gdLst>
                  <a:gd name="T0" fmla="*/ 645 w 2296"/>
                  <a:gd name="T1" fmla="*/ 277 h 2295"/>
                  <a:gd name="T2" fmla="*/ 278 w 2296"/>
                  <a:gd name="T3" fmla="*/ 1650 h 2295"/>
                  <a:gd name="T4" fmla="*/ 1650 w 2296"/>
                  <a:gd name="T5" fmla="*/ 2017 h 2295"/>
                  <a:gd name="T6" fmla="*/ 2018 w 2296"/>
                  <a:gd name="T7" fmla="*/ 645 h 2295"/>
                  <a:gd name="T8" fmla="*/ 645 w 2296"/>
                  <a:gd name="T9" fmla="*/ 277 h 22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96" h="2295">
                    <a:moveTo>
                      <a:pt x="645" y="277"/>
                    </a:moveTo>
                    <a:cubicBezTo>
                      <a:pt x="165" y="555"/>
                      <a:pt x="0" y="1169"/>
                      <a:pt x="278" y="1650"/>
                    </a:cubicBezTo>
                    <a:cubicBezTo>
                      <a:pt x="555" y="2130"/>
                      <a:pt x="1169" y="2294"/>
                      <a:pt x="1650" y="2017"/>
                    </a:cubicBezTo>
                    <a:cubicBezTo>
                      <a:pt x="2131" y="1740"/>
                      <a:pt x="2295" y="1125"/>
                      <a:pt x="2018" y="645"/>
                    </a:cubicBezTo>
                    <a:cubicBezTo>
                      <a:pt x="1740" y="164"/>
                      <a:pt x="1126" y="0"/>
                      <a:pt x="645" y="277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" name="Freeform 19">
                <a:extLst>
                  <a:ext uri="{FF2B5EF4-FFF2-40B4-BE49-F238E27FC236}">
                    <a16:creationId xmlns:a16="http://schemas.microsoft.com/office/drawing/2014/main" id="{53E46538-CD45-46F4-B76B-4056DE3298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07811" flipH="1">
                <a:off x="14366234" y="11489951"/>
                <a:ext cx="1196091" cy="1196091"/>
              </a:xfrm>
              <a:custGeom>
                <a:avLst/>
                <a:gdLst>
                  <a:gd name="T0" fmla="*/ 458 w 1630"/>
                  <a:gd name="T1" fmla="*/ 197 h 1630"/>
                  <a:gd name="T2" fmla="*/ 197 w 1630"/>
                  <a:gd name="T3" fmla="*/ 1170 h 1630"/>
                  <a:gd name="T4" fmla="*/ 1171 w 1630"/>
                  <a:gd name="T5" fmla="*/ 1431 h 1630"/>
                  <a:gd name="T6" fmla="*/ 1432 w 1630"/>
                  <a:gd name="T7" fmla="*/ 458 h 1630"/>
                  <a:gd name="T8" fmla="*/ 458 w 1630"/>
                  <a:gd name="T9" fmla="*/ 197 h 1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30" h="1630">
                    <a:moveTo>
                      <a:pt x="458" y="197"/>
                    </a:moveTo>
                    <a:cubicBezTo>
                      <a:pt x="117" y="394"/>
                      <a:pt x="0" y="830"/>
                      <a:pt x="197" y="1170"/>
                    </a:cubicBezTo>
                    <a:cubicBezTo>
                      <a:pt x="394" y="1511"/>
                      <a:pt x="830" y="1629"/>
                      <a:pt x="1171" y="1431"/>
                    </a:cubicBezTo>
                    <a:cubicBezTo>
                      <a:pt x="1512" y="1234"/>
                      <a:pt x="1629" y="799"/>
                      <a:pt x="1432" y="458"/>
                    </a:cubicBezTo>
                    <a:cubicBezTo>
                      <a:pt x="1235" y="117"/>
                      <a:pt x="799" y="0"/>
                      <a:pt x="458" y="197"/>
                    </a:cubicBez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4" name="Freeform 20">
                <a:extLst>
                  <a:ext uri="{FF2B5EF4-FFF2-40B4-BE49-F238E27FC236}">
                    <a16:creationId xmlns:a16="http://schemas.microsoft.com/office/drawing/2014/main" id="{78EDA4E6-21AD-470A-A823-0BF34B35CE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07811" flipH="1">
                <a:off x="12926662" y="9062816"/>
                <a:ext cx="989199" cy="1063552"/>
              </a:xfrm>
              <a:custGeom>
                <a:avLst/>
                <a:gdLst>
                  <a:gd name="T0" fmla="*/ 1144 w 1351"/>
                  <a:gd name="T1" fmla="*/ 765 h 1450"/>
                  <a:gd name="T2" fmla="*/ 829 w 1351"/>
                  <a:gd name="T3" fmla="*/ 1449 h 1450"/>
                  <a:gd name="T4" fmla="*/ 0 w 1351"/>
                  <a:gd name="T5" fmla="*/ 0 h 1450"/>
                  <a:gd name="T6" fmla="*/ 742 w 1351"/>
                  <a:gd name="T7" fmla="*/ 69 h 1450"/>
                  <a:gd name="T8" fmla="*/ 1144 w 1351"/>
                  <a:gd name="T9" fmla="*/ 765 h 1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51" h="1450">
                    <a:moveTo>
                      <a:pt x="1144" y="765"/>
                    </a:moveTo>
                    <a:lnTo>
                      <a:pt x="829" y="1449"/>
                    </a:lnTo>
                    <a:cubicBezTo>
                      <a:pt x="436" y="1053"/>
                      <a:pt x="146" y="556"/>
                      <a:pt x="0" y="0"/>
                    </a:cubicBezTo>
                    <a:lnTo>
                      <a:pt x="742" y="69"/>
                    </a:lnTo>
                    <a:cubicBezTo>
                      <a:pt x="1112" y="44"/>
                      <a:pt x="1350" y="456"/>
                      <a:pt x="1144" y="765"/>
                    </a:cubicBezTo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5" name="Freeform 29">
                <a:extLst>
                  <a:ext uri="{FF2B5EF4-FFF2-40B4-BE49-F238E27FC236}">
                    <a16:creationId xmlns:a16="http://schemas.microsoft.com/office/drawing/2014/main" id="{18E8317B-3628-48FC-892D-7290415569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07811" flipH="1">
                <a:off x="12138511" y="3288502"/>
                <a:ext cx="3856583" cy="3258538"/>
              </a:xfrm>
              <a:custGeom>
                <a:avLst/>
                <a:gdLst>
                  <a:gd name="T0" fmla="*/ 323 w 5262"/>
                  <a:gd name="T1" fmla="*/ 1421 h 4446"/>
                  <a:gd name="T2" fmla="*/ 2228 w 5262"/>
                  <a:gd name="T3" fmla="*/ 4112 h 4446"/>
                  <a:gd name="T4" fmla="*/ 3032 w 5262"/>
                  <a:gd name="T5" fmla="*/ 4112 h 4446"/>
                  <a:gd name="T6" fmla="*/ 4937 w 5262"/>
                  <a:gd name="T7" fmla="*/ 1421 h 4446"/>
                  <a:gd name="T8" fmla="*/ 4055 w 5262"/>
                  <a:gd name="T9" fmla="*/ 0 h 4446"/>
                  <a:gd name="T10" fmla="*/ 1206 w 5262"/>
                  <a:gd name="T11" fmla="*/ 0 h 4446"/>
                  <a:gd name="T12" fmla="*/ 323 w 5262"/>
                  <a:gd name="T13" fmla="*/ 1421 h 4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62" h="4446">
                    <a:moveTo>
                      <a:pt x="323" y="1421"/>
                    </a:moveTo>
                    <a:lnTo>
                      <a:pt x="2228" y="4112"/>
                    </a:lnTo>
                    <a:cubicBezTo>
                      <a:pt x="2393" y="4445"/>
                      <a:pt x="2868" y="4445"/>
                      <a:pt x="3032" y="4112"/>
                    </a:cubicBezTo>
                    <a:lnTo>
                      <a:pt x="4937" y="1421"/>
                    </a:lnTo>
                    <a:cubicBezTo>
                      <a:pt x="5261" y="766"/>
                      <a:pt x="4784" y="0"/>
                      <a:pt x="4055" y="0"/>
                    </a:cubicBezTo>
                    <a:lnTo>
                      <a:pt x="1206" y="0"/>
                    </a:lnTo>
                    <a:cubicBezTo>
                      <a:pt x="476" y="0"/>
                      <a:pt x="0" y="766"/>
                      <a:pt x="323" y="1421"/>
                    </a:cubicBezTo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" name="Freeform 30">
                <a:extLst>
                  <a:ext uri="{FF2B5EF4-FFF2-40B4-BE49-F238E27FC236}">
                    <a16:creationId xmlns:a16="http://schemas.microsoft.com/office/drawing/2014/main" id="{6C04DBF8-F3AB-40C2-9B54-77D4C4EA94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07811" flipH="1">
                <a:off x="14246802" y="2597430"/>
                <a:ext cx="1474100" cy="1474100"/>
              </a:xfrm>
              <a:custGeom>
                <a:avLst/>
                <a:gdLst>
                  <a:gd name="T0" fmla="*/ 2009 w 2010"/>
                  <a:gd name="T1" fmla="*/ 1005 h 2011"/>
                  <a:gd name="T2" fmla="*/ 1004 w 2010"/>
                  <a:gd name="T3" fmla="*/ 0 h 2011"/>
                  <a:gd name="T4" fmla="*/ 0 w 2010"/>
                  <a:gd name="T5" fmla="*/ 1005 h 2011"/>
                  <a:gd name="T6" fmla="*/ 1004 w 2010"/>
                  <a:gd name="T7" fmla="*/ 2010 h 2011"/>
                  <a:gd name="T8" fmla="*/ 2009 w 2010"/>
                  <a:gd name="T9" fmla="*/ 1005 h 20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10" h="2011">
                    <a:moveTo>
                      <a:pt x="2009" y="1005"/>
                    </a:moveTo>
                    <a:cubicBezTo>
                      <a:pt x="2009" y="450"/>
                      <a:pt x="1559" y="0"/>
                      <a:pt x="1004" y="0"/>
                    </a:cubicBezTo>
                    <a:cubicBezTo>
                      <a:pt x="450" y="0"/>
                      <a:pt x="0" y="450"/>
                      <a:pt x="0" y="1005"/>
                    </a:cubicBezTo>
                    <a:cubicBezTo>
                      <a:pt x="0" y="1560"/>
                      <a:pt x="450" y="2010"/>
                      <a:pt x="1004" y="2010"/>
                    </a:cubicBezTo>
                    <a:cubicBezTo>
                      <a:pt x="1559" y="2010"/>
                      <a:pt x="2009" y="1560"/>
                      <a:pt x="2009" y="1005"/>
                    </a:cubicBezTo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" name="Freeform 31">
                <a:extLst>
                  <a:ext uri="{FF2B5EF4-FFF2-40B4-BE49-F238E27FC236}">
                    <a16:creationId xmlns:a16="http://schemas.microsoft.com/office/drawing/2014/main" id="{69FE55D7-9111-42A1-A7C6-5AB06AAE5E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07811" flipH="1">
                <a:off x="14463170" y="2811598"/>
                <a:ext cx="1044156" cy="1047388"/>
              </a:xfrm>
              <a:custGeom>
                <a:avLst/>
                <a:gdLst>
                  <a:gd name="T0" fmla="*/ 1425 w 1426"/>
                  <a:gd name="T1" fmla="*/ 713 h 1427"/>
                  <a:gd name="T2" fmla="*/ 712 w 1426"/>
                  <a:gd name="T3" fmla="*/ 0 h 1427"/>
                  <a:gd name="T4" fmla="*/ 0 w 1426"/>
                  <a:gd name="T5" fmla="*/ 713 h 1427"/>
                  <a:gd name="T6" fmla="*/ 712 w 1426"/>
                  <a:gd name="T7" fmla="*/ 1426 h 1427"/>
                  <a:gd name="T8" fmla="*/ 1425 w 1426"/>
                  <a:gd name="T9" fmla="*/ 713 h 1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26" h="1427">
                    <a:moveTo>
                      <a:pt x="1425" y="713"/>
                    </a:moveTo>
                    <a:cubicBezTo>
                      <a:pt x="1425" y="319"/>
                      <a:pt x="1106" y="0"/>
                      <a:pt x="712" y="0"/>
                    </a:cubicBezTo>
                    <a:cubicBezTo>
                      <a:pt x="318" y="0"/>
                      <a:pt x="0" y="319"/>
                      <a:pt x="0" y="713"/>
                    </a:cubicBezTo>
                    <a:cubicBezTo>
                      <a:pt x="0" y="1107"/>
                      <a:pt x="318" y="1426"/>
                      <a:pt x="712" y="1426"/>
                    </a:cubicBezTo>
                    <a:cubicBezTo>
                      <a:pt x="1106" y="1426"/>
                      <a:pt x="1425" y="1107"/>
                      <a:pt x="1425" y="713"/>
                    </a:cubicBez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" name="Freeform 32">
                <a:extLst>
                  <a:ext uri="{FF2B5EF4-FFF2-40B4-BE49-F238E27FC236}">
                    <a16:creationId xmlns:a16="http://schemas.microsoft.com/office/drawing/2014/main" id="{1F873644-ADB1-4808-A500-6CC433CEB2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07811" flipH="1">
                <a:off x="12835332" y="5623764"/>
                <a:ext cx="1202556" cy="753215"/>
              </a:xfrm>
              <a:custGeom>
                <a:avLst/>
                <a:gdLst>
                  <a:gd name="T0" fmla="*/ 417 w 1639"/>
                  <a:gd name="T1" fmla="*/ 693 h 1028"/>
                  <a:gd name="T2" fmla="*/ 0 w 1639"/>
                  <a:gd name="T3" fmla="*/ 105 h 1028"/>
                  <a:gd name="T4" fmla="*/ 818 w 1639"/>
                  <a:gd name="T5" fmla="*/ 0 h 1028"/>
                  <a:gd name="T6" fmla="*/ 1638 w 1639"/>
                  <a:gd name="T7" fmla="*/ 105 h 1028"/>
                  <a:gd name="T8" fmla="*/ 1221 w 1639"/>
                  <a:gd name="T9" fmla="*/ 693 h 1028"/>
                  <a:gd name="T10" fmla="*/ 417 w 1639"/>
                  <a:gd name="T11" fmla="*/ 693 h 10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39" h="1028">
                    <a:moveTo>
                      <a:pt x="417" y="693"/>
                    </a:moveTo>
                    <a:lnTo>
                      <a:pt x="0" y="105"/>
                    </a:lnTo>
                    <a:cubicBezTo>
                      <a:pt x="262" y="37"/>
                      <a:pt x="536" y="0"/>
                      <a:pt x="818" y="0"/>
                    </a:cubicBezTo>
                    <a:cubicBezTo>
                      <a:pt x="1101" y="0"/>
                      <a:pt x="1376" y="37"/>
                      <a:pt x="1638" y="105"/>
                    </a:cubicBezTo>
                    <a:lnTo>
                      <a:pt x="1221" y="693"/>
                    </a:lnTo>
                    <a:cubicBezTo>
                      <a:pt x="1057" y="1027"/>
                      <a:pt x="582" y="1027"/>
                      <a:pt x="417" y="693"/>
                    </a:cubicBezTo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" name="Shape 2546">
                <a:extLst>
                  <a:ext uri="{FF2B5EF4-FFF2-40B4-BE49-F238E27FC236}">
                    <a16:creationId xmlns:a16="http://schemas.microsoft.com/office/drawing/2014/main" id="{83F3C635-A07E-429B-A64E-4B9CAE33BB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08178" y="7488812"/>
                <a:ext cx="558655" cy="4570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618" y="20400"/>
                    </a:moveTo>
                    <a:lnTo>
                      <a:pt x="18655" y="20400"/>
                    </a:lnTo>
                    <a:lnTo>
                      <a:pt x="18655" y="1200"/>
                    </a:lnTo>
                    <a:lnTo>
                      <a:pt x="20618" y="1200"/>
                    </a:lnTo>
                    <a:cubicBezTo>
                      <a:pt x="20618" y="1200"/>
                      <a:pt x="20618" y="20400"/>
                      <a:pt x="20618" y="20400"/>
                    </a:cubicBezTo>
                    <a:close/>
                    <a:moveTo>
                      <a:pt x="21109" y="0"/>
                    </a:moveTo>
                    <a:lnTo>
                      <a:pt x="18164" y="0"/>
                    </a:lnTo>
                    <a:cubicBezTo>
                      <a:pt x="17893" y="0"/>
                      <a:pt x="17673" y="269"/>
                      <a:pt x="17673" y="600"/>
                    </a:cubicBezTo>
                    <a:lnTo>
                      <a:pt x="17673" y="21000"/>
                    </a:lnTo>
                    <a:cubicBezTo>
                      <a:pt x="17673" y="21332"/>
                      <a:pt x="17893" y="21600"/>
                      <a:pt x="18164" y="21600"/>
                    </a:cubicBezTo>
                    <a:lnTo>
                      <a:pt x="21109" y="21600"/>
                    </a:lnTo>
                    <a:cubicBezTo>
                      <a:pt x="21380" y="21600"/>
                      <a:pt x="21600" y="21332"/>
                      <a:pt x="21600" y="21000"/>
                    </a:cubicBezTo>
                    <a:lnTo>
                      <a:pt x="21600" y="600"/>
                    </a:lnTo>
                    <a:cubicBezTo>
                      <a:pt x="21600" y="269"/>
                      <a:pt x="21380" y="0"/>
                      <a:pt x="21109" y="0"/>
                    </a:cubicBezTo>
                    <a:moveTo>
                      <a:pt x="8836" y="20400"/>
                    </a:moveTo>
                    <a:lnTo>
                      <a:pt x="6873" y="20400"/>
                    </a:lnTo>
                    <a:lnTo>
                      <a:pt x="6873" y="3600"/>
                    </a:lnTo>
                    <a:lnTo>
                      <a:pt x="8836" y="3600"/>
                    </a:lnTo>
                    <a:cubicBezTo>
                      <a:pt x="8836" y="3600"/>
                      <a:pt x="8836" y="20400"/>
                      <a:pt x="8836" y="20400"/>
                    </a:cubicBezTo>
                    <a:close/>
                    <a:moveTo>
                      <a:pt x="9327" y="2400"/>
                    </a:moveTo>
                    <a:lnTo>
                      <a:pt x="6382" y="2400"/>
                    </a:lnTo>
                    <a:cubicBezTo>
                      <a:pt x="6111" y="2400"/>
                      <a:pt x="5891" y="2669"/>
                      <a:pt x="5891" y="3000"/>
                    </a:cubicBezTo>
                    <a:lnTo>
                      <a:pt x="5891" y="21000"/>
                    </a:lnTo>
                    <a:cubicBezTo>
                      <a:pt x="5891" y="21332"/>
                      <a:pt x="6111" y="21600"/>
                      <a:pt x="6382" y="21600"/>
                    </a:cubicBezTo>
                    <a:lnTo>
                      <a:pt x="9327" y="21600"/>
                    </a:lnTo>
                    <a:cubicBezTo>
                      <a:pt x="9598" y="21600"/>
                      <a:pt x="9818" y="21332"/>
                      <a:pt x="9818" y="21000"/>
                    </a:cubicBezTo>
                    <a:lnTo>
                      <a:pt x="9818" y="3000"/>
                    </a:lnTo>
                    <a:cubicBezTo>
                      <a:pt x="9818" y="2669"/>
                      <a:pt x="9598" y="2400"/>
                      <a:pt x="9327" y="2400"/>
                    </a:cubicBezTo>
                    <a:moveTo>
                      <a:pt x="14727" y="20400"/>
                    </a:moveTo>
                    <a:lnTo>
                      <a:pt x="12764" y="20400"/>
                    </a:lnTo>
                    <a:lnTo>
                      <a:pt x="12764" y="10800"/>
                    </a:lnTo>
                    <a:lnTo>
                      <a:pt x="14727" y="10800"/>
                    </a:lnTo>
                    <a:cubicBezTo>
                      <a:pt x="14727" y="10800"/>
                      <a:pt x="14727" y="20400"/>
                      <a:pt x="14727" y="20400"/>
                    </a:cubicBezTo>
                    <a:close/>
                    <a:moveTo>
                      <a:pt x="15218" y="9600"/>
                    </a:moveTo>
                    <a:lnTo>
                      <a:pt x="12273" y="9600"/>
                    </a:lnTo>
                    <a:cubicBezTo>
                      <a:pt x="12002" y="9600"/>
                      <a:pt x="11782" y="9869"/>
                      <a:pt x="11782" y="10200"/>
                    </a:cubicBezTo>
                    <a:lnTo>
                      <a:pt x="11782" y="21000"/>
                    </a:lnTo>
                    <a:cubicBezTo>
                      <a:pt x="11782" y="21332"/>
                      <a:pt x="12002" y="21600"/>
                      <a:pt x="12273" y="21600"/>
                    </a:cubicBezTo>
                    <a:lnTo>
                      <a:pt x="15218" y="21600"/>
                    </a:lnTo>
                    <a:cubicBezTo>
                      <a:pt x="15489" y="21600"/>
                      <a:pt x="15709" y="21332"/>
                      <a:pt x="15709" y="21000"/>
                    </a:cubicBezTo>
                    <a:lnTo>
                      <a:pt x="15709" y="10200"/>
                    </a:lnTo>
                    <a:cubicBezTo>
                      <a:pt x="15709" y="9869"/>
                      <a:pt x="15489" y="9600"/>
                      <a:pt x="15218" y="9600"/>
                    </a:cubicBezTo>
                    <a:moveTo>
                      <a:pt x="2945" y="20400"/>
                    </a:moveTo>
                    <a:lnTo>
                      <a:pt x="982" y="20400"/>
                    </a:lnTo>
                    <a:lnTo>
                      <a:pt x="982" y="14400"/>
                    </a:lnTo>
                    <a:lnTo>
                      <a:pt x="2945" y="14400"/>
                    </a:lnTo>
                    <a:cubicBezTo>
                      <a:pt x="2945" y="14400"/>
                      <a:pt x="2945" y="20400"/>
                      <a:pt x="2945" y="20400"/>
                    </a:cubicBezTo>
                    <a:close/>
                    <a:moveTo>
                      <a:pt x="3436" y="13200"/>
                    </a:moveTo>
                    <a:lnTo>
                      <a:pt x="491" y="13200"/>
                    </a:lnTo>
                    <a:cubicBezTo>
                      <a:pt x="220" y="13200"/>
                      <a:pt x="0" y="13469"/>
                      <a:pt x="0" y="13800"/>
                    </a:cubicBezTo>
                    <a:lnTo>
                      <a:pt x="0" y="21000"/>
                    </a:lnTo>
                    <a:cubicBezTo>
                      <a:pt x="0" y="21332"/>
                      <a:pt x="220" y="21600"/>
                      <a:pt x="491" y="21600"/>
                    </a:cubicBezTo>
                    <a:lnTo>
                      <a:pt x="3436" y="21600"/>
                    </a:lnTo>
                    <a:cubicBezTo>
                      <a:pt x="3707" y="21600"/>
                      <a:pt x="3927" y="21332"/>
                      <a:pt x="3927" y="21000"/>
                    </a:cubicBezTo>
                    <a:lnTo>
                      <a:pt x="3927" y="13800"/>
                    </a:lnTo>
                    <a:cubicBezTo>
                      <a:pt x="3927" y="13469"/>
                      <a:pt x="3707" y="13200"/>
                      <a:pt x="3436" y="13200"/>
                    </a:cubicBezTo>
                  </a:path>
                </a:pathLst>
              </a:custGeom>
              <a:solidFill>
                <a:schemeClr val="tx2"/>
              </a:solidFill>
              <a:ln w="12700">
                <a:miter lim="400000"/>
              </a:ln>
            </p:spPr>
            <p:txBody>
              <a:bodyPr lIns="38090" tIns="38090" rIns="38090" bIns="38090" anchor="ctr"/>
              <a:lstStyle/>
              <a:p>
                <a:pPr defTabSz="457063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2999" b="1" dirty="0">
                  <a:latin typeface="Open Sans Semibold" charset="0"/>
                  <a:ea typeface="Open Sans Semibold" charset="0"/>
                  <a:cs typeface="Open Sans Semibold" charset="0"/>
                </a:endParaRPr>
              </a:p>
            </p:txBody>
          </p:sp>
          <p:sp>
            <p:nvSpPr>
              <p:cNvPr id="275" name="Shape 2609">
                <a:extLst>
                  <a:ext uri="{FF2B5EF4-FFF2-40B4-BE49-F238E27FC236}">
                    <a16:creationId xmlns:a16="http://schemas.microsoft.com/office/drawing/2014/main" id="{B82B2985-78D6-4D96-8BEA-E74A7676F07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145262" y="11860203"/>
                <a:ext cx="558655" cy="4570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09" y="13200"/>
                    </a:moveTo>
                    <a:lnTo>
                      <a:pt x="5400" y="13200"/>
                    </a:lnTo>
                    <a:cubicBezTo>
                      <a:pt x="5129" y="13200"/>
                      <a:pt x="4909" y="13469"/>
                      <a:pt x="4909" y="13800"/>
                    </a:cubicBezTo>
                    <a:cubicBezTo>
                      <a:pt x="4909" y="14132"/>
                      <a:pt x="5129" y="14400"/>
                      <a:pt x="5400" y="14400"/>
                    </a:cubicBezTo>
                    <a:lnTo>
                      <a:pt x="21109" y="14400"/>
                    </a:lnTo>
                    <a:cubicBezTo>
                      <a:pt x="21380" y="14400"/>
                      <a:pt x="21600" y="14132"/>
                      <a:pt x="21600" y="13800"/>
                    </a:cubicBezTo>
                    <a:cubicBezTo>
                      <a:pt x="21600" y="13469"/>
                      <a:pt x="21380" y="13200"/>
                      <a:pt x="21109" y="13200"/>
                    </a:cubicBezTo>
                    <a:moveTo>
                      <a:pt x="21109" y="7200"/>
                    </a:moveTo>
                    <a:lnTo>
                      <a:pt x="5400" y="7200"/>
                    </a:lnTo>
                    <a:cubicBezTo>
                      <a:pt x="5129" y="7200"/>
                      <a:pt x="4909" y="7469"/>
                      <a:pt x="4909" y="7800"/>
                    </a:cubicBezTo>
                    <a:cubicBezTo>
                      <a:pt x="4909" y="8132"/>
                      <a:pt x="5129" y="8401"/>
                      <a:pt x="5400" y="8401"/>
                    </a:cubicBezTo>
                    <a:lnTo>
                      <a:pt x="21109" y="8401"/>
                    </a:lnTo>
                    <a:cubicBezTo>
                      <a:pt x="21380" y="8401"/>
                      <a:pt x="21600" y="8132"/>
                      <a:pt x="21600" y="7800"/>
                    </a:cubicBezTo>
                    <a:cubicBezTo>
                      <a:pt x="21600" y="7469"/>
                      <a:pt x="21380" y="7200"/>
                      <a:pt x="21109" y="7200"/>
                    </a:cubicBezTo>
                    <a:moveTo>
                      <a:pt x="1473" y="0"/>
                    </a:moveTo>
                    <a:cubicBezTo>
                      <a:pt x="659" y="0"/>
                      <a:pt x="0" y="807"/>
                      <a:pt x="0" y="1800"/>
                    </a:cubicBezTo>
                    <a:cubicBezTo>
                      <a:pt x="0" y="2794"/>
                      <a:pt x="659" y="3600"/>
                      <a:pt x="1473" y="3600"/>
                    </a:cubicBezTo>
                    <a:cubicBezTo>
                      <a:pt x="2286" y="3600"/>
                      <a:pt x="2945" y="2794"/>
                      <a:pt x="2945" y="1800"/>
                    </a:cubicBezTo>
                    <a:cubicBezTo>
                      <a:pt x="2945" y="807"/>
                      <a:pt x="2286" y="0"/>
                      <a:pt x="1473" y="0"/>
                    </a:cubicBezTo>
                    <a:moveTo>
                      <a:pt x="21109" y="19200"/>
                    </a:moveTo>
                    <a:lnTo>
                      <a:pt x="5400" y="19200"/>
                    </a:lnTo>
                    <a:cubicBezTo>
                      <a:pt x="5129" y="19200"/>
                      <a:pt x="4909" y="19469"/>
                      <a:pt x="4909" y="19800"/>
                    </a:cubicBezTo>
                    <a:cubicBezTo>
                      <a:pt x="4909" y="20132"/>
                      <a:pt x="5129" y="20400"/>
                      <a:pt x="5400" y="20400"/>
                    </a:cubicBezTo>
                    <a:lnTo>
                      <a:pt x="21109" y="20400"/>
                    </a:lnTo>
                    <a:cubicBezTo>
                      <a:pt x="21380" y="20400"/>
                      <a:pt x="21600" y="20132"/>
                      <a:pt x="21600" y="19800"/>
                    </a:cubicBezTo>
                    <a:cubicBezTo>
                      <a:pt x="21600" y="19469"/>
                      <a:pt x="21380" y="19200"/>
                      <a:pt x="21109" y="19200"/>
                    </a:cubicBezTo>
                    <a:moveTo>
                      <a:pt x="5400" y="2400"/>
                    </a:moveTo>
                    <a:lnTo>
                      <a:pt x="21109" y="2400"/>
                    </a:lnTo>
                    <a:cubicBezTo>
                      <a:pt x="21380" y="2400"/>
                      <a:pt x="21600" y="2132"/>
                      <a:pt x="21600" y="1800"/>
                    </a:cubicBezTo>
                    <a:cubicBezTo>
                      <a:pt x="21600" y="1469"/>
                      <a:pt x="21380" y="1200"/>
                      <a:pt x="21109" y="1200"/>
                    </a:cubicBezTo>
                    <a:lnTo>
                      <a:pt x="5400" y="1200"/>
                    </a:lnTo>
                    <a:cubicBezTo>
                      <a:pt x="5129" y="1200"/>
                      <a:pt x="4909" y="1469"/>
                      <a:pt x="4909" y="1800"/>
                    </a:cubicBezTo>
                    <a:cubicBezTo>
                      <a:pt x="4909" y="2132"/>
                      <a:pt x="5129" y="2400"/>
                      <a:pt x="5400" y="2400"/>
                    </a:cubicBezTo>
                    <a:moveTo>
                      <a:pt x="1473" y="18000"/>
                    </a:moveTo>
                    <a:cubicBezTo>
                      <a:pt x="659" y="18000"/>
                      <a:pt x="0" y="18806"/>
                      <a:pt x="0" y="19800"/>
                    </a:cubicBezTo>
                    <a:cubicBezTo>
                      <a:pt x="0" y="20794"/>
                      <a:pt x="659" y="21600"/>
                      <a:pt x="1473" y="21600"/>
                    </a:cubicBezTo>
                    <a:cubicBezTo>
                      <a:pt x="2286" y="21600"/>
                      <a:pt x="2945" y="20794"/>
                      <a:pt x="2945" y="19800"/>
                    </a:cubicBezTo>
                    <a:cubicBezTo>
                      <a:pt x="2945" y="18806"/>
                      <a:pt x="2286" y="18000"/>
                      <a:pt x="1473" y="18000"/>
                    </a:cubicBezTo>
                    <a:moveTo>
                      <a:pt x="1473" y="6000"/>
                    </a:moveTo>
                    <a:cubicBezTo>
                      <a:pt x="659" y="6000"/>
                      <a:pt x="0" y="6807"/>
                      <a:pt x="0" y="7800"/>
                    </a:cubicBezTo>
                    <a:cubicBezTo>
                      <a:pt x="0" y="8794"/>
                      <a:pt x="659" y="9600"/>
                      <a:pt x="1473" y="9600"/>
                    </a:cubicBezTo>
                    <a:cubicBezTo>
                      <a:pt x="2286" y="9600"/>
                      <a:pt x="2945" y="8794"/>
                      <a:pt x="2945" y="7800"/>
                    </a:cubicBezTo>
                    <a:cubicBezTo>
                      <a:pt x="2945" y="6807"/>
                      <a:pt x="2286" y="6000"/>
                      <a:pt x="1473" y="6000"/>
                    </a:cubicBezTo>
                    <a:moveTo>
                      <a:pt x="1473" y="12000"/>
                    </a:moveTo>
                    <a:cubicBezTo>
                      <a:pt x="659" y="12000"/>
                      <a:pt x="0" y="12807"/>
                      <a:pt x="0" y="13800"/>
                    </a:cubicBezTo>
                    <a:cubicBezTo>
                      <a:pt x="0" y="14794"/>
                      <a:pt x="659" y="15600"/>
                      <a:pt x="1473" y="15600"/>
                    </a:cubicBezTo>
                    <a:cubicBezTo>
                      <a:pt x="2286" y="15600"/>
                      <a:pt x="2945" y="14794"/>
                      <a:pt x="2945" y="13800"/>
                    </a:cubicBezTo>
                    <a:cubicBezTo>
                      <a:pt x="2945" y="12807"/>
                      <a:pt x="2286" y="12000"/>
                      <a:pt x="1473" y="12000"/>
                    </a:cubicBezTo>
                  </a:path>
                </a:pathLst>
              </a:custGeom>
              <a:solidFill>
                <a:schemeClr val="tx2"/>
              </a:solidFill>
              <a:ln w="12700">
                <a:miter lim="400000"/>
              </a:ln>
            </p:spPr>
            <p:txBody>
              <a:bodyPr lIns="38090" tIns="38090" rIns="38090" bIns="38090" anchor="ctr"/>
              <a:lstStyle/>
              <a:p>
                <a:pPr defTabSz="457063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2999" b="1" dirty="0">
                  <a:latin typeface="Open Sans Semibold" charset="0"/>
                  <a:ea typeface="Open Sans Semibold" charset="0"/>
                  <a:cs typeface="Open Sans Semibold" charset="0"/>
                </a:endParaRPr>
              </a:p>
            </p:txBody>
          </p:sp>
          <p:sp>
            <p:nvSpPr>
              <p:cNvPr id="276" name="Shape 2790">
                <a:extLst>
                  <a:ext uri="{FF2B5EF4-FFF2-40B4-BE49-F238E27FC236}">
                    <a16:creationId xmlns:a16="http://schemas.microsoft.com/office/drawing/2014/main" id="{DF4B3B8E-D1F0-4270-B586-40E37CA845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124294" y="3132893"/>
                <a:ext cx="558655" cy="4062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436" y="17550"/>
                    </a:moveTo>
                    <a:lnTo>
                      <a:pt x="10309" y="17550"/>
                    </a:lnTo>
                    <a:cubicBezTo>
                      <a:pt x="10580" y="17550"/>
                      <a:pt x="10800" y="17248"/>
                      <a:pt x="10800" y="16875"/>
                    </a:cubicBezTo>
                    <a:cubicBezTo>
                      <a:pt x="10800" y="16503"/>
                      <a:pt x="10580" y="16200"/>
                      <a:pt x="10309" y="16200"/>
                    </a:cubicBezTo>
                    <a:lnTo>
                      <a:pt x="3436" y="16200"/>
                    </a:lnTo>
                    <a:cubicBezTo>
                      <a:pt x="3166" y="16200"/>
                      <a:pt x="2945" y="16503"/>
                      <a:pt x="2945" y="16875"/>
                    </a:cubicBezTo>
                    <a:cubicBezTo>
                      <a:pt x="2945" y="17248"/>
                      <a:pt x="3166" y="17550"/>
                      <a:pt x="3436" y="17550"/>
                    </a:cubicBezTo>
                    <a:moveTo>
                      <a:pt x="3436" y="14850"/>
                    </a:moveTo>
                    <a:lnTo>
                      <a:pt x="12273" y="14850"/>
                    </a:lnTo>
                    <a:cubicBezTo>
                      <a:pt x="12544" y="14850"/>
                      <a:pt x="12764" y="14548"/>
                      <a:pt x="12764" y="14175"/>
                    </a:cubicBezTo>
                    <a:cubicBezTo>
                      <a:pt x="12764" y="13803"/>
                      <a:pt x="12544" y="13500"/>
                      <a:pt x="12273" y="13500"/>
                    </a:cubicBezTo>
                    <a:lnTo>
                      <a:pt x="3436" y="13500"/>
                    </a:lnTo>
                    <a:cubicBezTo>
                      <a:pt x="3166" y="13500"/>
                      <a:pt x="2945" y="13803"/>
                      <a:pt x="2945" y="14175"/>
                    </a:cubicBezTo>
                    <a:cubicBezTo>
                      <a:pt x="2945" y="14548"/>
                      <a:pt x="3166" y="14850"/>
                      <a:pt x="3436" y="14850"/>
                    </a:cubicBezTo>
                    <a:moveTo>
                      <a:pt x="20618" y="4050"/>
                    </a:moveTo>
                    <a:lnTo>
                      <a:pt x="982" y="4050"/>
                    </a:lnTo>
                    <a:lnTo>
                      <a:pt x="982" y="1350"/>
                    </a:lnTo>
                    <a:lnTo>
                      <a:pt x="20618" y="1350"/>
                    </a:lnTo>
                    <a:cubicBezTo>
                      <a:pt x="20618" y="1350"/>
                      <a:pt x="20618" y="4050"/>
                      <a:pt x="20618" y="4050"/>
                    </a:cubicBezTo>
                    <a:close/>
                    <a:moveTo>
                      <a:pt x="20618" y="20250"/>
                    </a:moveTo>
                    <a:lnTo>
                      <a:pt x="982" y="20250"/>
                    </a:lnTo>
                    <a:lnTo>
                      <a:pt x="982" y="9450"/>
                    </a:lnTo>
                    <a:lnTo>
                      <a:pt x="20618" y="9450"/>
                    </a:lnTo>
                    <a:cubicBezTo>
                      <a:pt x="20618" y="9450"/>
                      <a:pt x="20618" y="20250"/>
                      <a:pt x="20618" y="20250"/>
                    </a:cubicBezTo>
                    <a:close/>
                    <a:moveTo>
                      <a:pt x="20618" y="0"/>
                    </a:moveTo>
                    <a:lnTo>
                      <a:pt x="982" y="0"/>
                    </a:lnTo>
                    <a:cubicBezTo>
                      <a:pt x="440" y="0"/>
                      <a:pt x="0" y="605"/>
                      <a:pt x="0" y="1350"/>
                    </a:cubicBezTo>
                    <a:lnTo>
                      <a:pt x="0" y="20250"/>
                    </a:lnTo>
                    <a:cubicBezTo>
                      <a:pt x="0" y="20995"/>
                      <a:pt x="440" y="21600"/>
                      <a:pt x="982" y="21600"/>
                    </a:cubicBezTo>
                    <a:lnTo>
                      <a:pt x="20618" y="21600"/>
                    </a:lnTo>
                    <a:cubicBezTo>
                      <a:pt x="21160" y="21600"/>
                      <a:pt x="21600" y="20995"/>
                      <a:pt x="21600" y="20250"/>
                    </a:cubicBezTo>
                    <a:lnTo>
                      <a:pt x="21600" y="1350"/>
                    </a:lnTo>
                    <a:cubicBezTo>
                      <a:pt x="21600" y="605"/>
                      <a:pt x="21160" y="0"/>
                      <a:pt x="20618" y="0"/>
                    </a:cubicBezTo>
                    <a:moveTo>
                      <a:pt x="16200" y="17550"/>
                    </a:moveTo>
                    <a:lnTo>
                      <a:pt x="18164" y="17550"/>
                    </a:lnTo>
                    <a:cubicBezTo>
                      <a:pt x="18434" y="17550"/>
                      <a:pt x="18655" y="17248"/>
                      <a:pt x="18655" y="16875"/>
                    </a:cubicBezTo>
                    <a:lnTo>
                      <a:pt x="18655" y="14175"/>
                    </a:lnTo>
                    <a:cubicBezTo>
                      <a:pt x="18655" y="13803"/>
                      <a:pt x="18434" y="13500"/>
                      <a:pt x="18164" y="13500"/>
                    </a:cubicBezTo>
                    <a:lnTo>
                      <a:pt x="16200" y="13500"/>
                    </a:lnTo>
                    <a:cubicBezTo>
                      <a:pt x="15929" y="13500"/>
                      <a:pt x="15709" y="13803"/>
                      <a:pt x="15709" y="14175"/>
                    </a:cubicBezTo>
                    <a:lnTo>
                      <a:pt x="15709" y="16875"/>
                    </a:lnTo>
                    <a:cubicBezTo>
                      <a:pt x="15709" y="17248"/>
                      <a:pt x="15929" y="17550"/>
                      <a:pt x="16200" y="17550"/>
                    </a:cubicBezTo>
                  </a:path>
                </a:pathLst>
              </a:custGeom>
              <a:solidFill>
                <a:schemeClr val="tx2"/>
              </a:solidFill>
              <a:ln w="12700">
                <a:miter lim="400000"/>
              </a:ln>
            </p:spPr>
            <p:txBody>
              <a:bodyPr lIns="38090" tIns="38090" rIns="38090" bIns="38090" anchor="ctr"/>
              <a:lstStyle/>
              <a:p>
                <a:pPr defTabSz="457063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2999" b="1" dirty="0">
                  <a:latin typeface="Open Sans Semibold" charset="0"/>
                  <a:ea typeface="Open Sans Semibold" charset="0"/>
                  <a:cs typeface="Open Sans Semibold" charset="0"/>
                </a:endParaRPr>
              </a:p>
            </p:txBody>
          </p:sp>
          <p:sp>
            <p:nvSpPr>
              <p:cNvPr id="277" name="Shape 2790">
                <a:extLst>
                  <a:ext uri="{FF2B5EF4-FFF2-40B4-BE49-F238E27FC236}">
                    <a16:creationId xmlns:a16="http://schemas.microsoft.com/office/drawing/2014/main" id="{B3425653-F40F-4282-A62A-D609622970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4683554" y="11884036"/>
                <a:ext cx="558655" cy="4062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436" y="17550"/>
                    </a:moveTo>
                    <a:lnTo>
                      <a:pt x="10309" y="17550"/>
                    </a:lnTo>
                    <a:cubicBezTo>
                      <a:pt x="10580" y="17550"/>
                      <a:pt x="10800" y="17248"/>
                      <a:pt x="10800" y="16875"/>
                    </a:cubicBezTo>
                    <a:cubicBezTo>
                      <a:pt x="10800" y="16503"/>
                      <a:pt x="10580" y="16200"/>
                      <a:pt x="10309" y="16200"/>
                    </a:cubicBezTo>
                    <a:lnTo>
                      <a:pt x="3436" y="16200"/>
                    </a:lnTo>
                    <a:cubicBezTo>
                      <a:pt x="3166" y="16200"/>
                      <a:pt x="2945" y="16503"/>
                      <a:pt x="2945" y="16875"/>
                    </a:cubicBezTo>
                    <a:cubicBezTo>
                      <a:pt x="2945" y="17248"/>
                      <a:pt x="3166" y="17550"/>
                      <a:pt x="3436" y="17550"/>
                    </a:cubicBezTo>
                    <a:moveTo>
                      <a:pt x="3436" y="14850"/>
                    </a:moveTo>
                    <a:lnTo>
                      <a:pt x="12273" y="14850"/>
                    </a:lnTo>
                    <a:cubicBezTo>
                      <a:pt x="12544" y="14850"/>
                      <a:pt x="12764" y="14548"/>
                      <a:pt x="12764" y="14175"/>
                    </a:cubicBezTo>
                    <a:cubicBezTo>
                      <a:pt x="12764" y="13803"/>
                      <a:pt x="12544" y="13500"/>
                      <a:pt x="12273" y="13500"/>
                    </a:cubicBezTo>
                    <a:lnTo>
                      <a:pt x="3436" y="13500"/>
                    </a:lnTo>
                    <a:cubicBezTo>
                      <a:pt x="3166" y="13500"/>
                      <a:pt x="2945" y="13803"/>
                      <a:pt x="2945" y="14175"/>
                    </a:cubicBezTo>
                    <a:cubicBezTo>
                      <a:pt x="2945" y="14548"/>
                      <a:pt x="3166" y="14850"/>
                      <a:pt x="3436" y="14850"/>
                    </a:cubicBezTo>
                    <a:moveTo>
                      <a:pt x="20618" y="4050"/>
                    </a:moveTo>
                    <a:lnTo>
                      <a:pt x="982" y="4050"/>
                    </a:lnTo>
                    <a:lnTo>
                      <a:pt x="982" y="1350"/>
                    </a:lnTo>
                    <a:lnTo>
                      <a:pt x="20618" y="1350"/>
                    </a:lnTo>
                    <a:cubicBezTo>
                      <a:pt x="20618" y="1350"/>
                      <a:pt x="20618" y="4050"/>
                      <a:pt x="20618" y="4050"/>
                    </a:cubicBezTo>
                    <a:close/>
                    <a:moveTo>
                      <a:pt x="20618" y="20250"/>
                    </a:moveTo>
                    <a:lnTo>
                      <a:pt x="982" y="20250"/>
                    </a:lnTo>
                    <a:lnTo>
                      <a:pt x="982" y="9450"/>
                    </a:lnTo>
                    <a:lnTo>
                      <a:pt x="20618" y="9450"/>
                    </a:lnTo>
                    <a:cubicBezTo>
                      <a:pt x="20618" y="9450"/>
                      <a:pt x="20618" y="20250"/>
                      <a:pt x="20618" y="20250"/>
                    </a:cubicBezTo>
                    <a:close/>
                    <a:moveTo>
                      <a:pt x="20618" y="0"/>
                    </a:moveTo>
                    <a:lnTo>
                      <a:pt x="982" y="0"/>
                    </a:lnTo>
                    <a:cubicBezTo>
                      <a:pt x="440" y="0"/>
                      <a:pt x="0" y="605"/>
                      <a:pt x="0" y="1350"/>
                    </a:cubicBezTo>
                    <a:lnTo>
                      <a:pt x="0" y="20250"/>
                    </a:lnTo>
                    <a:cubicBezTo>
                      <a:pt x="0" y="20995"/>
                      <a:pt x="440" y="21600"/>
                      <a:pt x="982" y="21600"/>
                    </a:cubicBezTo>
                    <a:lnTo>
                      <a:pt x="20618" y="21600"/>
                    </a:lnTo>
                    <a:cubicBezTo>
                      <a:pt x="21160" y="21600"/>
                      <a:pt x="21600" y="20995"/>
                      <a:pt x="21600" y="20250"/>
                    </a:cubicBezTo>
                    <a:lnTo>
                      <a:pt x="21600" y="1350"/>
                    </a:lnTo>
                    <a:cubicBezTo>
                      <a:pt x="21600" y="605"/>
                      <a:pt x="21160" y="0"/>
                      <a:pt x="20618" y="0"/>
                    </a:cubicBezTo>
                    <a:moveTo>
                      <a:pt x="16200" y="17550"/>
                    </a:moveTo>
                    <a:lnTo>
                      <a:pt x="18164" y="17550"/>
                    </a:lnTo>
                    <a:cubicBezTo>
                      <a:pt x="18434" y="17550"/>
                      <a:pt x="18655" y="17248"/>
                      <a:pt x="18655" y="16875"/>
                    </a:cubicBezTo>
                    <a:lnTo>
                      <a:pt x="18655" y="14175"/>
                    </a:lnTo>
                    <a:cubicBezTo>
                      <a:pt x="18655" y="13803"/>
                      <a:pt x="18434" y="13500"/>
                      <a:pt x="18164" y="13500"/>
                    </a:cubicBezTo>
                    <a:lnTo>
                      <a:pt x="16200" y="13500"/>
                    </a:lnTo>
                    <a:cubicBezTo>
                      <a:pt x="15929" y="13500"/>
                      <a:pt x="15709" y="13803"/>
                      <a:pt x="15709" y="14175"/>
                    </a:cubicBezTo>
                    <a:lnTo>
                      <a:pt x="15709" y="16875"/>
                    </a:lnTo>
                    <a:cubicBezTo>
                      <a:pt x="15709" y="17248"/>
                      <a:pt x="15929" y="17550"/>
                      <a:pt x="16200" y="17550"/>
                    </a:cubicBezTo>
                  </a:path>
                </a:pathLst>
              </a:custGeom>
              <a:solidFill>
                <a:schemeClr val="tx2"/>
              </a:solidFill>
              <a:ln w="12700">
                <a:miter lim="400000"/>
              </a:ln>
            </p:spPr>
            <p:txBody>
              <a:bodyPr lIns="38090" tIns="38090" rIns="38090" bIns="38090" anchor="ctr"/>
              <a:lstStyle/>
              <a:p>
                <a:pPr defTabSz="457063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2999" b="1" dirty="0">
                  <a:latin typeface="Open Sans Semibold" charset="0"/>
                  <a:ea typeface="Open Sans Semibold" charset="0"/>
                  <a:cs typeface="Open Sans Semibold" charset="0"/>
                </a:endParaRPr>
              </a:p>
            </p:txBody>
          </p:sp>
          <p:sp>
            <p:nvSpPr>
              <p:cNvPr id="278" name="Shape 2546">
                <a:extLst>
                  <a:ext uri="{FF2B5EF4-FFF2-40B4-BE49-F238E27FC236}">
                    <a16:creationId xmlns:a16="http://schemas.microsoft.com/office/drawing/2014/main" id="{82F19165-152B-4BF3-ADAB-300D5B0FDAF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7222036" y="7488064"/>
                <a:ext cx="558655" cy="4570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618" y="20400"/>
                    </a:moveTo>
                    <a:lnTo>
                      <a:pt x="18655" y="20400"/>
                    </a:lnTo>
                    <a:lnTo>
                      <a:pt x="18655" y="1200"/>
                    </a:lnTo>
                    <a:lnTo>
                      <a:pt x="20618" y="1200"/>
                    </a:lnTo>
                    <a:cubicBezTo>
                      <a:pt x="20618" y="1200"/>
                      <a:pt x="20618" y="20400"/>
                      <a:pt x="20618" y="20400"/>
                    </a:cubicBezTo>
                    <a:close/>
                    <a:moveTo>
                      <a:pt x="21109" y="0"/>
                    </a:moveTo>
                    <a:lnTo>
                      <a:pt x="18164" y="0"/>
                    </a:lnTo>
                    <a:cubicBezTo>
                      <a:pt x="17893" y="0"/>
                      <a:pt x="17673" y="269"/>
                      <a:pt x="17673" y="600"/>
                    </a:cubicBezTo>
                    <a:lnTo>
                      <a:pt x="17673" y="21000"/>
                    </a:lnTo>
                    <a:cubicBezTo>
                      <a:pt x="17673" y="21332"/>
                      <a:pt x="17893" y="21600"/>
                      <a:pt x="18164" y="21600"/>
                    </a:cubicBezTo>
                    <a:lnTo>
                      <a:pt x="21109" y="21600"/>
                    </a:lnTo>
                    <a:cubicBezTo>
                      <a:pt x="21380" y="21600"/>
                      <a:pt x="21600" y="21332"/>
                      <a:pt x="21600" y="21000"/>
                    </a:cubicBezTo>
                    <a:lnTo>
                      <a:pt x="21600" y="600"/>
                    </a:lnTo>
                    <a:cubicBezTo>
                      <a:pt x="21600" y="269"/>
                      <a:pt x="21380" y="0"/>
                      <a:pt x="21109" y="0"/>
                    </a:cubicBezTo>
                    <a:moveTo>
                      <a:pt x="8836" y="20400"/>
                    </a:moveTo>
                    <a:lnTo>
                      <a:pt x="6873" y="20400"/>
                    </a:lnTo>
                    <a:lnTo>
                      <a:pt x="6873" y="3600"/>
                    </a:lnTo>
                    <a:lnTo>
                      <a:pt x="8836" y="3600"/>
                    </a:lnTo>
                    <a:cubicBezTo>
                      <a:pt x="8836" y="3600"/>
                      <a:pt x="8836" y="20400"/>
                      <a:pt x="8836" y="20400"/>
                    </a:cubicBezTo>
                    <a:close/>
                    <a:moveTo>
                      <a:pt x="9327" y="2400"/>
                    </a:moveTo>
                    <a:lnTo>
                      <a:pt x="6382" y="2400"/>
                    </a:lnTo>
                    <a:cubicBezTo>
                      <a:pt x="6111" y="2400"/>
                      <a:pt x="5891" y="2669"/>
                      <a:pt x="5891" y="3000"/>
                    </a:cubicBezTo>
                    <a:lnTo>
                      <a:pt x="5891" y="21000"/>
                    </a:lnTo>
                    <a:cubicBezTo>
                      <a:pt x="5891" y="21332"/>
                      <a:pt x="6111" y="21600"/>
                      <a:pt x="6382" y="21600"/>
                    </a:cubicBezTo>
                    <a:lnTo>
                      <a:pt x="9327" y="21600"/>
                    </a:lnTo>
                    <a:cubicBezTo>
                      <a:pt x="9598" y="21600"/>
                      <a:pt x="9818" y="21332"/>
                      <a:pt x="9818" y="21000"/>
                    </a:cubicBezTo>
                    <a:lnTo>
                      <a:pt x="9818" y="3000"/>
                    </a:lnTo>
                    <a:cubicBezTo>
                      <a:pt x="9818" y="2669"/>
                      <a:pt x="9598" y="2400"/>
                      <a:pt x="9327" y="2400"/>
                    </a:cubicBezTo>
                    <a:moveTo>
                      <a:pt x="14727" y="20400"/>
                    </a:moveTo>
                    <a:lnTo>
                      <a:pt x="12764" y="20400"/>
                    </a:lnTo>
                    <a:lnTo>
                      <a:pt x="12764" y="10800"/>
                    </a:lnTo>
                    <a:lnTo>
                      <a:pt x="14727" y="10800"/>
                    </a:lnTo>
                    <a:cubicBezTo>
                      <a:pt x="14727" y="10800"/>
                      <a:pt x="14727" y="20400"/>
                      <a:pt x="14727" y="20400"/>
                    </a:cubicBezTo>
                    <a:close/>
                    <a:moveTo>
                      <a:pt x="15218" y="9600"/>
                    </a:moveTo>
                    <a:lnTo>
                      <a:pt x="12273" y="9600"/>
                    </a:lnTo>
                    <a:cubicBezTo>
                      <a:pt x="12002" y="9600"/>
                      <a:pt x="11782" y="9869"/>
                      <a:pt x="11782" y="10200"/>
                    </a:cubicBezTo>
                    <a:lnTo>
                      <a:pt x="11782" y="21000"/>
                    </a:lnTo>
                    <a:cubicBezTo>
                      <a:pt x="11782" y="21332"/>
                      <a:pt x="12002" y="21600"/>
                      <a:pt x="12273" y="21600"/>
                    </a:cubicBezTo>
                    <a:lnTo>
                      <a:pt x="15218" y="21600"/>
                    </a:lnTo>
                    <a:cubicBezTo>
                      <a:pt x="15489" y="21600"/>
                      <a:pt x="15709" y="21332"/>
                      <a:pt x="15709" y="21000"/>
                    </a:cubicBezTo>
                    <a:lnTo>
                      <a:pt x="15709" y="10200"/>
                    </a:lnTo>
                    <a:cubicBezTo>
                      <a:pt x="15709" y="9869"/>
                      <a:pt x="15489" y="9600"/>
                      <a:pt x="15218" y="9600"/>
                    </a:cubicBezTo>
                    <a:moveTo>
                      <a:pt x="2945" y="20400"/>
                    </a:moveTo>
                    <a:lnTo>
                      <a:pt x="982" y="20400"/>
                    </a:lnTo>
                    <a:lnTo>
                      <a:pt x="982" y="14400"/>
                    </a:lnTo>
                    <a:lnTo>
                      <a:pt x="2945" y="14400"/>
                    </a:lnTo>
                    <a:cubicBezTo>
                      <a:pt x="2945" y="14400"/>
                      <a:pt x="2945" y="20400"/>
                      <a:pt x="2945" y="20400"/>
                    </a:cubicBezTo>
                    <a:close/>
                    <a:moveTo>
                      <a:pt x="3436" y="13200"/>
                    </a:moveTo>
                    <a:lnTo>
                      <a:pt x="491" y="13200"/>
                    </a:lnTo>
                    <a:cubicBezTo>
                      <a:pt x="220" y="13200"/>
                      <a:pt x="0" y="13469"/>
                      <a:pt x="0" y="13800"/>
                    </a:cubicBezTo>
                    <a:lnTo>
                      <a:pt x="0" y="21000"/>
                    </a:lnTo>
                    <a:cubicBezTo>
                      <a:pt x="0" y="21332"/>
                      <a:pt x="220" y="21600"/>
                      <a:pt x="491" y="21600"/>
                    </a:cubicBezTo>
                    <a:lnTo>
                      <a:pt x="3436" y="21600"/>
                    </a:lnTo>
                    <a:cubicBezTo>
                      <a:pt x="3707" y="21600"/>
                      <a:pt x="3927" y="21332"/>
                      <a:pt x="3927" y="21000"/>
                    </a:cubicBezTo>
                    <a:lnTo>
                      <a:pt x="3927" y="13800"/>
                    </a:lnTo>
                    <a:cubicBezTo>
                      <a:pt x="3927" y="13469"/>
                      <a:pt x="3707" y="13200"/>
                      <a:pt x="3436" y="13200"/>
                    </a:cubicBezTo>
                  </a:path>
                </a:pathLst>
              </a:custGeom>
              <a:solidFill>
                <a:schemeClr val="tx2"/>
              </a:solidFill>
              <a:ln w="12700">
                <a:miter lim="400000"/>
              </a:ln>
            </p:spPr>
            <p:txBody>
              <a:bodyPr lIns="38090" tIns="38090" rIns="38090" bIns="38090" anchor="ctr"/>
              <a:lstStyle/>
              <a:p>
                <a:pPr defTabSz="457063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2999" b="1" dirty="0">
                  <a:latin typeface="Open Sans Semibold" charset="0"/>
                  <a:ea typeface="Open Sans Semibold" charset="0"/>
                  <a:cs typeface="Open Sans Semibold" charset="0"/>
                </a:endParaRPr>
              </a:p>
            </p:txBody>
          </p:sp>
          <p:sp>
            <p:nvSpPr>
              <p:cNvPr id="279" name="Shape 2609">
                <a:extLst>
                  <a:ext uri="{FF2B5EF4-FFF2-40B4-BE49-F238E27FC236}">
                    <a16:creationId xmlns:a16="http://schemas.microsoft.com/office/drawing/2014/main" id="{28F0186C-F708-4A08-B5DB-31037C2655C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4705921" y="3106751"/>
                <a:ext cx="558655" cy="4570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09" y="13200"/>
                    </a:moveTo>
                    <a:lnTo>
                      <a:pt x="5400" y="13200"/>
                    </a:lnTo>
                    <a:cubicBezTo>
                      <a:pt x="5129" y="13200"/>
                      <a:pt x="4909" y="13469"/>
                      <a:pt x="4909" y="13800"/>
                    </a:cubicBezTo>
                    <a:cubicBezTo>
                      <a:pt x="4909" y="14132"/>
                      <a:pt x="5129" y="14400"/>
                      <a:pt x="5400" y="14400"/>
                    </a:cubicBezTo>
                    <a:lnTo>
                      <a:pt x="21109" y="14400"/>
                    </a:lnTo>
                    <a:cubicBezTo>
                      <a:pt x="21380" y="14400"/>
                      <a:pt x="21600" y="14132"/>
                      <a:pt x="21600" y="13800"/>
                    </a:cubicBezTo>
                    <a:cubicBezTo>
                      <a:pt x="21600" y="13469"/>
                      <a:pt x="21380" y="13200"/>
                      <a:pt x="21109" y="13200"/>
                    </a:cubicBezTo>
                    <a:moveTo>
                      <a:pt x="21109" y="7200"/>
                    </a:moveTo>
                    <a:lnTo>
                      <a:pt x="5400" y="7200"/>
                    </a:lnTo>
                    <a:cubicBezTo>
                      <a:pt x="5129" y="7200"/>
                      <a:pt x="4909" y="7469"/>
                      <a:pt x="4909" y="7800"/>
                    </a:cubicBezTo>
                    <a:cubicBezTo>
                      <a:pt x="4909" y="8132"/>
                      <a:pt x="5129" y="8401"/>
                      <a:pt x="5400" y="8401"/>
                    </a:cubicBezTo>
                    <a:lnTo>
                      <a:pt x="21109" y="8401"/>
                    </a:lnTo>
                    <a:cubicBezTo>
                      <a:pt x="21380" y="8401"/>
                      <a:pt x="21600" y="8132"/>
                      <a:pt x="21600" y="7800"/>
                    </a:cubicBezTo>
                    <a:cubicBezTo>
                      <a:pt x="21600" y="7469"/>
                      <a:pt x="21380" y="7200"/>
                      <a:pt x="21109" y="7200"/>
                    </a:cubicBezTo>
                    <a:moveTo>
                      <a:pt x="1473" y="0"/>
                    </a:moveTo>
                    <a:cubicBezTo>
                      <a:pt x="659" y="0"/>
                      <a:pt x="0" y="807"/>
                      <a:pt x="0" y="1800"/>
                    </a:cubicBezTo>
                    <a:cubicBezTo>
                      <a:pt x="0" y="2794"/>
                      <a:pt x="659" y="3600"/>
                      <a:pt x="1473" y="3600"/>
                    </a:cubicBezTo>
                    <a:cubicBezTo>
                      <a:pt x="2286" y="3600"/>
                      <a:pt x="2945" y="2794"/>
                      <a:pt x="2945" y="1800"/>
                    </a:cubicBezTo>
                    <a:cubicBezTo>
                      <a:pt x="2945" y="807"/>
                      <a:pt x="2286" y="0"/>
                      <a:pt x="1473" y="0"/>
                    </a:cubicBezTo>
                    <a:moveTo>
                      <a:pt x="21109" y="19200"/>
                    </a:moveTo>
                    <a:lnTo>
                      <a:pt x="5400" y="19200"/>
                    </a:lnTo>
                    <a:cubicBezTo>
                      <a:pt x="5129" y="19200"/>
                      <a:pt x="4909" y="19469"/>
                      <a:pt x="4909" y="19800"/>
                    </a:cubicBezTo>
                    <a:cubicBezTo>
                      <a:pt x="4909" y="20132"/>
                      <a:pt x="5129" y="20400"/>
                      <a:pt x="5400" y="20400"/>
                    </a:cubicBezTo>
                    <a:lnTo>
                      <a:pt x="21109" y="20400"/>
                    </a:lnTo>
                    <a:cubicBezTo>
                      <a:pt x="21380" y="20400"/>
                      <a:pt x="21600" y="20132"/>
                      <a:pt x="21600" y="19800"/>
                    </a:cubicBezTo>
                    <a:cubicBezTo>
                      <a:pt x="21600" y="19469"/>
                      <a:pt x="21380" y="19200"/>
                      <a:pt x="21109" y="19200"/>
                    </a:cubicBezTo>
                    <a:moveTo>
                      <a:pt x="5400" y="2400"/>
                    </a:moveTo>
                    <a:lnTo>
                      <a:pt x="21109" y="2400"/>
                    </a:lnTo>
                    <a:cubicBezTo>
                      <a:pt x="21380" y="2400"/>
                      <a:pt x="21600" y="2132"/>
                      <a:pt x="21600" y="1800"/>
                    </a:cubicBezTo>
                    <a:cubicBezTo>
                      <a:pt x="21600" y="1469"/>
                      <a:pt x="21380" y="1200"/>
                      <a:pt x="21109" y="1200"/>
                    </a:cubicBezTo>
                    <a:lnTo>
                      <a:pt x="5400" y="1200"/>
                    </a:lnTo>
                    <a:cubicBezTo>
                      <a:pt x="5129" y="1200"/>
                      <a:pt x="4909" y="1469"/>
                      <a:pt x="4909" y="1800"/>
                    </a:cubicBezTo>
                    <a:cubicBezTo>
                      <a:pt x="4909" y="2132"/>
                      <a:pt x="5129" y="2400"/>
                      <a:pt x="5400" y="2400"/>
                    </a:cubicBezTo>
                    <a:moveTo>
                      <a:pt x="1473" y="18000"/>
                    </a:moveTo>
                    <a:cubicBezTo>
                      <a:pt x="659" y="18000"/>
                      <a:pt x="0" y="18806"/>
                      <a:pt x="0" y="19800"/>
                    </a:cubicBezTo>
                    <a:cubicBezTo>
                      <a:pt x="0" y="20794"/>
                      <a:pt x="659" y="21600"/>
                      <a:pt x="1473" y="21600"/>
                    </a:cubicBezTo>
                    <a:cubicBezTo>
                      <a:pt x="2286" y="21600"/>
                      <a:pt x="2945" y="20794"/>
                      <a:pt x="2945" y="19800"/>
                    </a:cubicBezTo>
                    <a:cubicBezTo>
                      <a:pt x="2945" y="18806"/>
                      <a:pt x="2286" y="18000"/>
                      <a:pt x="1473" y="18000"/>
                    </a:cubicBezTo>
                    <a:moveTo>
                      <a:pt x="1473" y="6000"/>
                    </a:moveTo>
                    <a:cubicBezTo>
                      <a:pt x="659" y="6000"/>
                      <a:pt x="0" y="6807"/>
                      <a:pt x="0" y="7800"/>
                    </a:cubicBezTo>
                    <a:cubicBezTo>
                      <a:pt x="0" y="8794"/>
                      <a:pt x="659" y="9600"/>
                      <a:pt x="1473" y="9600"/>
                    </a:cubicBezTo>
                    <a:cubicBezTo>
                      <a:pt x="2286" y="9600"/>
                      <a:pt x="2945" y="8794"/>
                      <a:pt x="2945" y="7800"/>
                    </a:cubicBezTo>
                    <a:cubicBezTo>
                      <a:pt x="2945" y="6807"/>
                      <a:pt x="2286" y="6000"/>
                      <a:pt x="1473" y="6000"/>
                    </a:cubicBezTo>
                    <a:moveTo>
                      <a:pt x="1473" y="12000"/>
                    </a:moveTo>
                    <a:cubicBezTo>
                      <a:pt x="659" y="12000"/>
                      <a:pt x="0" y="12807"/>
                      <a:pt x="0" y="13800"/>
                    </a:cubicBezTo>
                    <a:cubicBezTo>
                      <a:pt x="0" y="14794"/>
                      <a:pt x="659" y="15600"/>
                      <a:pt x="1473" y="15600"/>
                    </a:cubicBezTo>
                    <a:cubicBezTo>
                      <a:pt x="2286" y="15600"/>
                      <a:pt x="2945" y="14794"/>
                      <a:pt x="2945" y="13800"/>
                    </a:cubicBezTo>
                    <a:cubicBezTo>
                      <a:pt x="2945" y="12807"/>
                      <a:pt x="2286" y="12000"/>
                      <a:pt x="1473" y="12000"/>
                    </a:cubicBezTo>
                  </a:path>
                </a:pathLst>
              </a:custGeom>
              <a:solidFill>
                <a:schemeClr val="tx2"/>
              </a:solidFill>
              <a:ln w="12700">
                <a:miter lim="400000"/>
              </a:ln>
            </p:spPr>
            <p:txBody>
              <a:bodyPr lIns="38090" tIns="38090" rIns="38090" bIns="38090" anchor="ctr"/>
              <a:lstStyle/>
              <a:p>
                <a:pPr defTabSz="457063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2999" b="1" dirty="0">
                  <a:latin typeface="Open Sans Semibold" charset="0"/>
                  <a:ea typeface="Open Sans Semibold" charset="0"/>
                  <a:cs typeface="Open Sans Semibold" charset="0"/>
                </a:endParaRPr>
              </a:p>
            </p:txBody>
          </p:sp>
        </p:grpSp>
        <p:sp>
          <p:nvSpPr>
            <p:cNvPr id="289" name="Rectángulo 288">
              <a:extLst>
                <a:ext uri="{FF2B5EF4-FFF2-40B4-BE49-F238E27FC236}">
                  <a16:creationId xmlns:a16="http://schemas.microsoft.com/office/drawing/2014/main" id="{F03ACB87-63FE-4AEB-8801-91208A146B06}"/>
                </a:ext>
              </a:extLst>
            </p:cNvPr>
            <p:cNvSpPr/>
            <p:nvPr/>
          </p:nvSpPr>
          <p:spPr>
            <a:xfrm>
              <a:off x="11914171" y="5766816"/>
              <a:ext cx="627517" cy="390144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60" name="Subtitle 2">
            <a:extLst>
              <a:ext uri="{FF2B5EF4-FFF2-40B4-BE49-F238E27FC236}">
                <a16:creationId xmlns:a16="http://schemas.microsoft.com/office/drawing/2014/main" id="{BDD865CA-B25F-420C-AA26-9F0DE21FCF67}"/>
              </a:ext>
            </a:extLst>
          </p:cNvPr>
          <p:cNvSpPr txBox="1">
            <a:spLocks/>
          </p:cNvSpPr>
          <p:nvPr/>
        </p:nvSpPr>
        <p:spPr>
          <a:xfrm>
            <a:off x="3691655" y="293217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1" name="Subtitle 2">
            <a:extLst>
              <a:ext uri="{FF2B5EF4-FFF2-40B4-BE49-F238E27FC236}">
                <a16:creationId xmlns:a16="http://schemas.microsoft.com/office/drawing/2014/main" id="{52ED8468-2776-48DF-BC65-EB84C660E311}"/>
              </a:ext>
            </a:extLst>
          </p:cNvPr>
          <p:cNvSpPr txBox="1">
            <a:spLocks/>
          </p:cNvSpPr>
          <p:nvPr/>
        </p:nvSpPr>
        <p:spPr>
          <a:xfrm>
            <a:off x="1514993" y="737725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2" name="Subtitle 2">
            <a:extLst>
              <a:ext uri="{FF2B5EF4-FFF2-40B4-BE49-F238E27FC236}">
                <a16:creationId xmlns:a16="http://schemas.microsoft.com/office/drawing/2014/main" id="{498A6209-347F-4815-95CF-C794ACAAB117}"/>
              </a:ext>
            </a:extLst>
          </p:cNvPr>
          <p:cNvSpPr txBox="1">
            <a:spLocks/>
          </p:cNvSpPr>
          <p:nvPr/>
        </p:nvSpPr>
        <p:spPr>
          <a:xfrm>
            <a:off x="3691655" y="1112450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1" name="Subtitle 2">
            <a:extLst>
              <a:ext uri="{FF2B5EF4-FFF2-40B4-BE49-F238E27FC236}">
                <a16:creationId xmlns:a16="http://schemas.microsoft.com/office/drawing/2014/main" id="{50473733-9C80-4257-AA43-1E7CA2D104BC}"/>
              </a:ext>
            </a:extLst>
          </p:cNvPr>
          <p:cNvSpPr txBox="1">
            <a:spLocks/>
          </p:cNvSpPr>
          <p:nvPr/>
        </p:nvSpPr>
        <p:spPr>
          <a:xfrm flipH="1">
            <a:off x="16317005" y="293829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2" name="Subtitle 2">
            <a:extLst>
              <a:ext uri="{FF2B5EF4-FFF2-40B4-BE49-F238E27FC236}">
                <a16:creationId xmlns:a16="http://schemas.microsoft.com/office/drawing/2014/main" id="{DCABA7E6-709C-4A15-893A-61C611BD52CD}"/>
              </a:ext>
            </a:extLst>
          </p:cNvPr>
          <p:cNvSpPr txBox="1">
            <a:spLocks/>
          </p:cNvSpPr>
          <p:nvPr/>
        </p:nvSpPr>
        <p:spPr>
          <a:xfrm flipH="1">
            <a:off x="18493667" y="738337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3" name="Subtitle 2">
            <a:extLst>
              <a:ext uri="{FF2B5EF4-FFF2-40B4-BE49-F238E27FC236}">
                <a16:creationId xmlns:a16="http://schemas.microsoft.com/office/drawing/2014/main" id="{33662524-D7A6-412F-AC1B-CE0154446106}"/>
              </a:ext>
            </a:extLst>
          </p:cNvPr>
          <p:cNvSpPr txBox="1">
            <a:spLocks/>
          </p:cNvSpPr>
          <p:nvPr/>
        </p:nvSpPr>
        <p:spPr>
          <a:xfrm flipH="1">
            <a:off x="16317005" y="1113061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0" name="TextBox 98">
            <a:extLst>
              <a:ext uri="{FF2B5EF4-FFF2-40B4-BE49-F238E27FC236}">
                <a16:creationId xmlns:a16="http://schemas.microsoft.com/office/drawing/2014/main" id="{59114EBB-4F6D-4721-8311-08C703BCEC0F}"/>
              </a:ext>
            </a:extLst>
          </p:cNvPr>
          <p:cNvSpPr txBox="1"/>
          <p:nvPr/>
        </p:nvSpPr>
        <p:spPr>
          <a:xfrm>
            <a:off x="9100443" y="4116118"/>
            <a:ext cx="1898862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</a:t>
            </a:r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81" name="TextBox 98">
            <a:extLst>
              <a:ext uri="{FF2B5EF4-FFF2-40B4-BE49-F238E27FC236}">
                <a16:creationId xmlns:a16="http://schemas.microsoft.com/office/drawing/2014/main" id="{895E0698-EC2A-4604-B960-C3577F62F386}"/>
              </a:ext>
            </a:extLst>
          </p:cNvPr>
          <p:cNvSpPr txBox="1"/>
          <p:nvPr/>
        </p:nvSpPr>
        <p:spPr>
          <a:xfrm>
            <a:off x="7517418" y="7284642"/>
            <a:ext cx="1898862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</a:t>
            </a:r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82" name="TextBox 98">
            <a:extLst>
              <a:ext uri="{FF2B5EF4-FFF2-40B4-BE49-F238E27FC236}">
                <a16:creationId xmlns:a16="http://schemas.microsoft.com/office/drawing/2014/main" id="{6A05156F-A281-4A50-81CA-90ECB8256025}"/>
              </a:ext>
            </a:extLst>
          </p:cNvPr>
          <p:cNvSpPr txBox="1"/>
          <p:nvPr/>
        </p:nvSpPr>
        <p:spPr>
          <a:xfrm>
            <a:off x="9156500" y="10258488"/>
            <a:ext cx="1898862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</a:t>
            </a:r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83" name="TextBox 98">
            <a:extLst>
              <a:ext uri="{FF2B5EF4-FFF2-40B4-BE49-F238E27FC236}">
                <a16:creationId xmlns:a16="http://schemas.microsoft.com/office/drawing/2014/main" id="{473E69D4-A9CF-4DB7-A16D-4CB8E4B225E6}"/>
              </a:ext>
            </a:extLst>
          </p:cNvPr>
          <p:cNvSpPr txBox="1"/>
          <p:nvPr/>
        </p:nvSpPr>
        <p:spPr>
          <a:xfrm flipH="1">
            <a:off x="13437457" y="4116118"/>
            <a:ext cx="1898862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</a:t>
            </a:r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84" name="TextBox 98">
            <a:extLst>
              <a:ext uri="{FF2B5EF4-FFF2-40B4-BE49-F238E27FC236}">
                <a16:creationId xmlns:a16="http://schemas.microsoft.com/office/drawing/2014/main" id="{B7B4664D-9EDE-47CD-A55B-2FA59167AF63}"/>
              </a:ext>
            </a:extLst>
          </p:cNvPr>
          <p:cNvSpPr txBox="1"/>
          <p:nvPr/>
        </p:nvSpPr>
        <p:spPr>
          <a:xfrm flipH="1">
            <a:off x="15020482" y="7284642"/>
            <a:ext cx="1898862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</a:t>
            </a:r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85" name="TextBox 98">
            <a:extLst>
              <a:ext uri="{FF2B5EF4-FFF2-40B4-BE49-F238E27FC236}">
                <a16:creationId xmlns:a16="http://schemas.microsoft.com/office/drawing/2014/main" id="{453C5040-B81B-403B-9A22-11FD30E7E6D0}"/>
              </a:ext>
            </a:extLst>
          </p:cNvPr>
          <p:cNvSpPr txBox="1"/>
          <p:nvPr/>
        </p:nvSpPr>
        <p:spPr>
          <a:xfrm flipH="1">
            <a:off x="13381400" y="10258488"/>
            <a:ext cx="1898862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Feature</a:t>
            </a:r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93" name="TextBox 98">
            <a:extLst>
              <a:ext uri="{FF2B5EF4-FFF2-40B4-BE49-F238E27FC236}">
                <a16:creationId xmlns:a16="http://schemas.microsoft.com/office/drawing/2014/main" id="{291E432E-D84A-462A-9E79-12BF8CAFAA00}"/>
              </a:ext>
            </a:extLst>
          </p:cNvPr>
          <p:cNvSpPr txBox="1"/>
          <p:nvPr/>
        </p:nvSpPr>
        <p:spPr>
          <a:xfrm>
            <a:off x="10329909" y="7224320"/>
            <a:ext cx="1688283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 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94" name="TextBox 98">
            <a:extLst>
              <a:ext uri="{FF2B5EF4-FFF2-40B4-BE49-F238E27FC236}">
                <a16:creationId xmlns:a16="http://schemas.microsoft.com/office/drawing/2014/main" id="{03A05F80-6901-43BE-A67D-574A688E6B31}"/>
              </a:ext>
            </a:extLst>
          </p:cNvPr>
          <p:cNvSpPr txBox="1"/>
          <p:nvPr/>
        </p:nvSpPr>
        <p:spPr>
          <a:xfrm>
            <a:off x="12366286" y="7284642"/>
            <a:ext cx="1688283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ption 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3384760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C0A8091-5A3F-40DF-822C-4C7703075C36}"/>
              </a:ext>
            </a:extLst>
          </p:cNvPr>
          <p:cNvSpPr txBox="1"/>
          <p:nvPr/>
        </p:nvSpPr>
        <p:spPr>
          <a:xfrm>
            <a:off x="1520825" y="482419"/>
            <a:ext cx="7834196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Comparison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757CA3D-27F0-4E5B-83B7-BD934960BCD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4" name="Forma libre: forma 53">
            <a:extLst>
              <a:ext uri="{FF2B5EF4-FFF2-40B4-BE49-F238E27FC236}">
                <a16:creationId xmlns:a16="http://schemas.microsoft.com/office/drawing/2014/main" id="{DF3B0C95-6EC5-42F7-B5C7-5B1F9A358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31785" y="3951687"/>
            <a:ext cx="4930077" cy="6115061"/>
          </a:xfrm>
          <a:custGeom>
            <a:avLst/>
            <a:gdLst>
              <a:gd name="connsiteX0" fmla="*/ 3294998 w 4930077"/>
              <a:gd name="connsiteY0" fmla="*/ 0 h 6115061"/>
              <a:gd name="connsiteX1" fmla="*/ 3484294 w 4930077"/>
              <a:gd name="connsiteY1" fmla="*/ 115000 h 6115061"/>
              <a:gd name="connsiteX2" fmla="*/ 4930077 w 4930077"/>
              <a:gd name="connsiteY2" fmla="*/ 2834969 h 6115061"/>
              <a:gd name="connsiteX3" fmla="*/ 1650275 w 4930077"/>
              <a:gd name="connsiteY3" fmla="*/ 6115061 h 6115061"/>
              <a:gd name="connsiteX4" fmla="*/ 86539 w 4930077"/>
              <a:gd name="connsiteY4" fmla="*/ 5719222 h 6115061"/>
              <a:gd name="connsiteX5" fmla="*/ 0 w 4930077"/>
              <a:gd name="connsiteY5" fmla="*/ 5666657 h 6115061"/>
              <a:gd name="connsiteX6" fmla="*/ 82764 w 4930077"/>
              <a:gd name="connsiteY6" fmla="*/ 5524321 h 6115061"/>
              <a:gd name="connsiteX7" fmla="*/ 158448 w 4930077"/>
              <a:gd name="connsiteY7" fmla="*/ 5570292 h 6115061"/>
              <a:gd name="connsiteX8" fmla="*/ 1650275 w 4930077"/>
              <a:gd name="connsiteY8" fmla="*/ 5947929 h 6115061"/>
              <a:gd name="connsiteX9" fmla="*/ 4779252 w 4930077"/>
              <a:gd name="connsiteY9" fmla="*/ 2818674 h 6115061"/>
              <a:gd name="connsiteX10" fmla="*/ 3399955 w 4930077"/>
              <a:gd name="connsiteY10" fmla="*/ 223785 h 6115061"/>
              <a:gd name="connsiteX11" fmla="*/ 3226239 w 4930077"/>
              <a:gd name="connsiteY11" fmla="*/ 118250 h 6115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930077" h="6115061">
                <a:moveTo>
                  <a:pt x="3294998" y="0"/>
                </a:moveTo>
                <a:lnTo>
                  <a:pt x="3484294" y="115000"/>
                </a:lnTo>
                <a:cubicBezTo>
                  <a:pt x="4356699" y="704405"/>
                  <a:pt x="4930077" y="1702598"/>
                  <a:pt x="4930077" y="2834969"/>
                </a:cubicBezTo>
                <a:cubicBezTo>
                  <a:pt x="4930077" y="4646763"/>
                  <a:pt x="3462230" y="6115061"/>
                  <a:pt x="1650275" y="6115061"/>
                </a:cubicBezTo>
                <a:cubicBezTo>
                  <a:pt x="1084039" y="6115061"/>
                  <a:pt x="551351" y="5971672"/>
                  <a:pt x="86539" y="5719222"/>
                </a:cubicBezTo>
                <a:lnTo>
                  <a:pt x="0" y="5666657"/>
                </a:lnTo>
                <a:lnTo>
                  <a:pt x="82764" y="5524321"/>
                </a:lnTo>
                <a:lnTo>
                  <a:pt x="158448" y="5570292"/>
                </a:lnTo>
                <a:cubicBezTo>
                  <a:pt x="601885" y="5811134"/>
                  <a:pt x="1110078" y="5947929"/>
                  <a:pt x="1650275" y="5947929"/>
                </a:cubicBezTo>
                <a:cubicBezTo>
                  <a:pt x="3378906" y="5947929"/>
                  <a:pt x="4779252" y="4547151"/>
                  <a:pt x="4779252" y="2818674"/>
                </a:cubicBezTo>
                <a:cubicBezTo>
                  <a:pt x="4779252" y="1738376"/>
                  <a:pt x="4232242" y="786086"/>
                  <a:pt x="3399955" y="223785"/>
                </a:cubicBezTo>
                <a:lnTo>
                  <a:pt x="3226239" y="118250"/>
                </a:lnTo>
                <a:close/>
              </a:path>
            </a:pathLst>
          </a:custGeom>
          <a:solidFill>
            <a:schemeClr val="tx2">
              <a:lumMod val="25000"/>
              <a:lumOff val="75000"/>
            </a:schemeClr>
          </a:solidFill>
          <a:ln w="6840" cap="flat">
            <a:noFill/>
            <a:round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48" name="Freeform 3">
            <a:extLst>
              <a:ext uri="{FF2B5EF4-FFF2-40B4-BE49-F238E27FC236}">
                <a16:creationId xmlns:a16="http://schemas.microsoft.com/office/drawing/2014/main" id="{49CB74C2-A34F-4A28-9E31-0D328A797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68187" y="9042771"/>
            <a:ext cx="3227742" cy="2863112"/>
          </a:xfrm>
          <a:custGeom>
            <a:avLst/>
            <a:gdLst>
              <a:gd name="T0" fmla="*/ 1711 w 5541"/>
              <a:gd name="T1" fmla="*/ 4917 h 4918"/>
              <a:gd name="T2" fmla="*/ 1170 w 5541"/>
              <a:gd name="T3" fmla="*/ 4606 h 4918"/>
              <a:gd name="T4" fmla="*/ 111 w 5541"/>
              <a:gd name="T5" fmla="*/ 2771 h 4918"/>
              <a:gd name="T6" fmla="*/ 111 w 5541"/>
              <a:gd name="T7" fmla="*/ 2146 h 4918"/>
              <a:gd name="T8" fmla="*/ 1170 w 5541"/>
              <a:gd name="T9" fmla="*/ 312 h 4918"/>
              <a:gd name="T10" fmla="*/ 1711 w 5541"/>
              <a:gd name="T11" fmla="*/ 0 h 4918"/>
              <a:gd name="T12" fmla="*/ 3829 w 5541"/>
              <a:gd name="T13" fmla="*/ 0 h 4918"/>
              <a:gd name="T14" fmla="*/ 4369 w 5541"/>
              <a:gd name="T15" fmla="*/ 312 h 4918"/>
              <a:gd name="T16" fmla="*/ 5429 w 5541"/>
              <a:gd name="T17" fmla="*/ 2146 h 4918"/>
              <a:gd name="T18" fmla="*/ 5429 w 5541"/>
              <a:gd name="T19" fmla="*/ 2771 h 4918"/>
              <a:gd name="T20" fmla="*/ 4369 w 5541"/>
              <a:gd name="T21" fmla="*/ 4606 h 4918"/>
              <a:gd name="T22" fmla="*/ 3829 w 5541"/>
              <a:gd name="T23" fmla="*/ 4917 h 4918"/>
              <a:gd name="T24" fmla="*/ 1711 w 5541"/>
              <a:gd name="T25" fmla="*/ 4917 h 4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541" h="4918">
                <a:moveTo>
                  <a:pt x="1711" y="4917"/>
                </a:moveTo>
                <a:cubicBezTo>
                  <a:pt x="1489" y="4917"/>
                  <a:pt x="1281" y="4798"/>
                  <a:pt x="1170" y="4606"/>
                </a:cubicBezTo>
                <a:lnTo>
                  <a:pt x="111" y="2771"/>
                </a:lnTo>
                <a:cubicBezTo>
                  <a:pt x="0" y="2578"/>
                  <a:pt x="0" y="2339"/>
                  <a:pt x="111" y="2146"/>
                </a:cubicBezTo>
                <a:lnTo>
                  <a:pt x="1170" y="312"/>
                </a:lnTo>
                <a:cubicBezTo>
                  <a:pt x="1281" y="119"/>
                  <a:pt x="1489" y="0"/>
                  <a:pt x="1711" y="0"/>
                </a:cubicBezTo>
                <a:lnTo>
                  <a:pt x="3829" y="0"/>
                </a:lnTo>
                <a:cubicBezTo>
                  <a:pt x="4052" y="0"/>
                  <a:pt x="4258" y="119"/>
                  <a:pt x="4369" y="312"/>
                </a:cubicBezTo>
                <a:lnTo>
                  <a:pt x="5429" y="2146"/>
                </a:lnTo>
                <a:cubicBezTo>
                  <a:pt x="5540" y="2339"/>
                  <a:pt x="5540" y="2578"/>
                  <a:pt x="5429" y="2771"/>
                </a:cubicBezTo>
                <a:lnTo>
                  <a:pt x="4369" y="4606"/>
                </a:lnTo>
                <a:cubicBezTo>
                  <a:pt x="4258" y="4798"/>
                  <a:pt x="4052" y="4917"/>
                  <a:pt x="3829" y="4917"/>
                </a:cubicBezTo>
                <a:lnTo>
                  <a:pt x="1711" y="491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Freeform 4">
            <a:extLst>
              <a:ext uri="{FF2B5EF4-FFF2-40B4-BE49-F238E27FC236}">
                <a16:creationId xmlns:a16="http://schemas.microsoft.com/office/drawing/2014/main" id="{DBEA0D46-0A80-4DB3-B8CE-FB62D0181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7102" y="9004253"/>
            <a:ext cx="3307345" cy="2940149"/>
          </a:xfrm>
          <a:custGeom>
            <a:avLst/>
            <a:gdLst>
              <a:gd name="T0" fmla="*/ 3898 w 5679"/>
              <a:gd name="T1" fmla="*/ 0 h 5050"/>
              <a:gd name="T2" fmla="*/ 1780 w 5679"/>
              <a:gd name="T3" fmla="*/ 0 h 5050"/>
              <a:gd name="T4" fmla="*/ 1182 w 5679"/>
              <a:gd name="T5" fmla="*/ 345 h 5050"/>
              <a:gd name="T6" fmla="*/ 123 w 5679"/>
              <a:gd name="T7" fmla="*/ 2179 h 5050"/>
              <a:gd name="T8" fmla="*/ 123 w 5679"/>
              <a:gd name="T9" fmla="*/ 2870 h 5050"/>
              <a:gd name="T10" fmla="*/ 1182 w 5679"/>
              <a:gd name="T11" fmla="*/ 4704 h 5050"/>
              <a:gd name="T12" fmla="*/ 1780 w 5679"/>
              <a:gd name="T13" fmla="*/ 5049 h 5050"/>
              <a:gd name="T14" fmla="*/ 3898 w 5679"/>
              <a:gd name="T15" fmla="*/ 5049 h 5050"/>
              <a:gd name="T16" fmla="*/ 4496 w 5679"/>
              <a:gd name="T17" fmla="*/ 4704 h 5050"/>
              <a:gd name="T18" fmla="*/ 5555 w 5679"/>
              <a:gd name="T19" fmla="*/ 2870 h 5050"/>
              <a:gd name="T20" fmla="*/ 5555 w 5679"/>
              <a:gd name="T21" fmla="*/ 2179 h 5050"/>
              <a:gd name="T22" fmla="*/ 4496 w 5679"/>
              <a:gd name="T23" fmla="*/ 345 h 5050"/>
              <a:gd name="T24" fmla="*/ 3898 w 5679"/>
              <a:gd name="T25" fmla="*/ 0 h 5050"/>
              <a:gd name="T26" fmla="*/ 3898 w 5679"/>
              <a:gd name="T27" fmla="*/ 132 h 5050"/>
              <a:gd name="T28" fmla="*/ 4382 w 5679"/>
              <a:gd name="T29" fmla="*/ 411 h 5050"/>
              <a:gd name="T30" fmla="*/ 5440 w 5679"/>
              <a:gd name="T31" fmla="*/ 2246 h 5050"/>
              <a:gd name="T32" fmla="*/ 5440 w 5679"/>
              <a:gd name="T33" fmla="*/ 2803 h 5050"/>
              <a:gd name="T34" fmla="*/ 4382 w 5679"/>
              <a:gd name="T35" fmla="*/ 4638 h 5050"/>
              <a:gd name="T36" fmla="*/ 3898 w 5679"/>
              <a:gd name="T37" fmla="*/ 4917 h 5050"/>
              <a:gd name="T38" fmla="*/ 1780 w 5679"/>
              <a:gd name="T39" fmla="*/ 4917 h 5050"/>
              <a:gd name="T40" fmla="*/ 1297 w 5679"/>
              <a:gd name="T41" fmla="*/ 4638 h 5050"/>
              <a:gd name="T42" fmla="*/ 237 w 5679"/>
              <a:gd name="T43" fmla="*/ 2803 h 5050"/>
              <a:gd name="T44" fmla="*/ 237 w 5679"/>
              <a:gd name="T45" fmla="*/ 2246 h 5050"/>
              <a:gd name="T46" fmla="*/ 1297 w 5679"/>
              <a:gd name="T47" fmla="*/ 411 h 5050"/>
              <a:gd name="T48" fmla="*/ 1780 w 5679"/>
              <a:gd name="T49" fmla="*/ 132 h 5050"/>
              <a:gd name="T50" fmla="*/ 3898 w 5679"/>
              <a:gd name="T51" fmla="*/ 132 h 5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679" h="5050">
                <a:moveTo>
                  <a:pt x="3898" y="0"/>
                </a:moveTo>
                <a:lnTo>
                  <a:pt x="1780" y="0"/>
                </a:lnTo>
                <a:cubicBezTo>
                  <a:pt x="1534" y="0"/>
                  <a:pt x="1305" y="132"/>
                  <a:pt x="1182" y="345"/>
                </a:cubicBezTo>
                <a:lnTo>
                  <a:pt x="123" y="2179"/>
                </a:lnTo>
                <a:cubicBezTo>
                  <a:pt x="0" y="2393"/>
                  <a:pt x="0" y="2657"/>
                  <a:pt x="123" y="2870"/>
                </a:cubicBezTo>
                <a:lnTo>
                  <a:pt x="1182" y="4704"/>
                </a:lnTo>
                <a:cubicBezTo>
                  <a:pt x="1305" y="4917"/>
                  <a:pt x="1534" y="5049"/>
                  <a:pt x="1780" y="5049"/>
                </a:cubicBezTo>
                <a:lnTo>
                  <a:pt x="3898" y="5049"/>
                </a:lnTo>
                <a:cubicBezTo>
                  <a:pt x="4144" y="5049"/>
                  <a:pt x="4373" y="4917"/>
                  <a:pt x="4496" y="4704"/>
                </a:cubicBezTo>
                <a:lnTo>
                  <a:pt x="5555" y="2870"/>
                </a:lnTo>
                <a:cubicBezTo>
                  <a:pt x="5678" y="2657"/>
                  <a:pt x="5678" y="2393"/>
                  <a:pt x="5555" y="2179"/>
                </a:cubicBezTo>
                <a:lnTo>
                  <a:pt x="4496" y="345"/>
                </a:lnTo>
                <a:cubicBezTo>
                  <a:pt x="4373" y="132"/>
                  <a:pt x="4144" y="0"/>
                  <a:pt x="3898" y="0"/>
                </a:cubicBezTo>
                <a:close/>
                <a:moveTo>
                  <a:pt x="3898" y="132"/>
                </a:moveTo>
                <a:cubicBezTo>
                  <a:pt x="4098" y="132"/>
                  <a:pt x="4282" y="238"/>
                  <a:pt x="4382" y="411"/>
                </a:cubicBezTo>
                <a:lnTo>
                  <a:pt x="5440" y="2246"/>
                </a:lnTo>
                <a:cubicBezTo>
                  <a:pt x="5540" y="2419"/>
                  <a:pt x="5540" y="2631"/>
                  <a:pt x="5440" y="2803"/>
                </a:cubicBezTo>
                <a:lnTo>
                  <a:pt x="4382" y="4638"/>
                </a:lnTo>
                <a:cubicBezTo>
                  <a:pt x="4282" y="4811"/>
                  <a:pt x="4098" y="4917"/>
                  <a:pt x="3898" y="4917"/>
                </a:cubicBezTo>
                <a:lnTo>
                  <a:pt x="1780" y="4917"/>
                </a:lnTo>
                <a:cubicBezTo>
                  <a:pt x="1581" y="4917"/>
                  <a:pt x="1396" y="4811"/>
                  <a:pt x="1297" y="4638"/>
                </a:cubicBezTo>
                <a:lnTo>
                  <a:pt x="237" y="2803"/>
                </a:lnTo>
                <a:cubicBezTo>
                  <a:pt x="137" y="2631"/>
                  <a:pt x="137" y="2419"/>
                  <a:pt x="237" y="2246"/>
                </a:cubicBezTo>
                <a:lnTo>
                  <a:pt x="1297" y="411"/>
                </a:lnTo>
                <a:cubicBezTo>
                  <a:pt x="1396" y="238"/>
                  <a:pt x="1581" y="132"/>
                  <a:pt x="1780" y="132"/>
                </a:cubicBezTo>
                <a:lnTo>
                  <a:pt x="3898" y="132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Freeform 9">
            <a:extLst>
              <a:ext uri="{FF2B5EF4-FFF2-40B4-BE49-F238E27FC236}">
                <a16:creationId xmlns:a16="http://schemas.microsoft.com/office/drawing/2014/main" id="{6D4BC938-8E4B-4F97-946B-1BA4E2D85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0252" y="3498859"/>
            <a:ext cx="3227744" cy="2863114"/>
          </a:xfrm>
          <a:custGeom>
            <a:avLst/>
            <a:gdLst>
              <a:gd name="T0" fmla="*/ 1711 w 5541"/>
              <a:gd name="T1" fmla="*/ 4918 h 4919"/>
              <a:gd name="T2" fmla="*/ 1171 w 5541"/>
              <a:gd name="T3" fmla="*/ 4606 h 4919"/>
              <a:gd name="T4" fmla="*/ 111 w 5541"/>
              <a:gd name="T5" fmla="*/ 2771 h 4919"/>
              <a:gd name="T6" fmla="*/ 111 w 5541"/>
              <a:gd name="T7" fmla="*/ 2147 h 4919"/>
              <a:gd name="T8" fmla="*/ 1170 w 5541"/>
              <a:gd name="T9" fmla="*/ 313 h 4919"/>
              <a:gd name="T10" fmla="*/ 1710 w 5541"/>
              <a:gd name="T11" fmla="*/ 1 h 4919"/>
              <a:gd name="T12" fmla="*/ 3829 w 5541"/>
              <a:gd name="T13" fmla="*/ 0 h 4919"/>
              <a:gd name="T14" fmla="*/ 4369 w 5541"/>
              <a:gd name="T15" fmla="*/ 312 h 4919"/>
              <a:gd name="T16" fmla="*/ 5429 w 5541"/>
              <a:gd name="T17" fmla="*/ 2146 h 4919"/>
              <a:gd name="T18" fmla="*/ 5429 w 5541"/>
              <a:gd name="T19" fmla="*/ 2770 h 4919"/>
              <a:gd name="T20" fmla="*/ 4370 w 5541"/>
              <a:gd name="T21" fmla="*/ 4605 h 4919"/>
              <a:gd name="T22" fmla="*/ 3830 w 5541"/>
              <a:gd name="T23" fmla="*/ 4917 h 4919"/>
              <a:gd name="T24" fmla="*/ 1712 w 5541"/>
              <a:gd name="T25" fmla="*/ 4918 h 4919"/>
              <a:gd name="T26" fmla="*/ 1711 w 5541"/>
              <a:gd name="T27" fmla="*/ 4918 h 49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541" h="4919">
                <a:moveTo>
                  <a:pt x="1711" y="4918"/>
                </a:moveTo>
                <a:cubicBezTo>
                  <a:pt x="1489" y="4918"/>
                  <a:pt x="1282" y="4798"/>
                  <a:pt x="1171" y="4606"/>
                </a:cubicBezTo>
                <a:lnTo>
                  <a:pt x="111" y="2771"/>
                </a:lnTo>
                <a:cubicBezTo>
                  <a:pt x="0" y="2579"/>
                  <a:pt x="0" y="2340"/>
                  <a:pt x="111" y="2147"/>
                </a:cubicBezTo>
                <a:lnTo>
                  <a:pt x="1170" y="313"/>
                </a:lnTo>
                <a:cubicBezTo>
                  <a:pt x="1281" y="120"/>
                  <a:pt x="1488" y="1"/>
                  <a:pt x="1710" y="1"/>
                </a:cubicBezTo>
                <a:lnTo>
                  <a:pt x="3829" y="0"/>
                </a:lnTo>
                <a:cubicBezTo>
                  <a:pt x="4051" y="0"/>
                  <a:pt x="4258" y="119"/>
                  <a:pt x="4369" y="312"/>
                </a:cubicBezTo>
                <a:lnTo>
                  <a:pt x="5429" y="2146"/>
                </a:lnTo>
                <a:cubicBezTo>
                  <a:pt x="5540" y="2339"/>
                  <a:pt x="5540" y="2578"/>
                  <a:pt x="5429" y="2770"/>
                </a:cubicBezTo>
                <a:lnTo>
                  <a:pt x="4370" y="4605"/>
                </a:lnTo>
                <a:cubicBezTo>
                  <a:pt x="4259" y="4798"/>
                  <a:pt x="4052" y="4917"/>
                  <a:pt x="3830" y="4917"/>
                </a:cubicBezTo>
                <a:lnTo>
                  <a:pt x="1712" y="4918"/>
                </a:lnTo>
                <a:lnTo>
                  <a:pt x="1711" y="4918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Freeform 10">
            <a:extLst>
              <a:ext uri="{FF2B5EF4-FFF2-40B4-BE49-F238E27FC236}">
                <a16:creationId xmlns:a16="http://schemas.microsoft.com/office/drawing/2014/main" id="{6B8D683C-6CBB-47A3-A400-CC7C6281C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9167" y="3460343"/>
            <a:ext cx="3307345" cy="2940147"/>
          </a:xfrm>
          <a:custGeom>
            <a:avLst/>
            <a:gdLst>
              <a:gd name="T0" fmla="*/ 3898 w 5679"/>
              <a:gd name="T1" fmla="*/ 0 h 5051"/>
              <a:gd name="T2" fmla="*/ 1779 w 5679"/>
              <a:gd name="T3" fmla="*/ 0 h 5051"/>
              <a:gd name="T4" fmla="*/ 1182 w 5679"/>
              <a:gd name="T5" fmla="*/ 345 h 5051"/>
              <a:gd name="T6" fmla="*/ 123 w 5679"/>
              <a:gd name="T7" fmla="*/ 2181 h 5051"/>
              <a:gd name="T8" fmla="*/ 123 w 5679"/>
              <a:gd name="T9" fmla="*/ 2871 h 5051"/>
              <a:gd name="T10" fmla="*/ 1183 w 5679"/>
              <a:gd name="T11" fmla="*/ 4705 h 5051"/>
              <a:gd name="T12" fmla="*/ 1780 w 5679"/>
              <a:gd name="T13" fmla="*/ 5050 h 5051"/>
              <a:gd name="T14" fmla="*/ 3899 w 5679"/>
              <a:gd name="T15" fmla="*/ 5050 h 5051"/>
              <a:gd name="T16" fmla="*/ 4496 w 5679"/>
              <a:gd name="T17" fmla="*/ 4704 h 5051"/>
              <a:gd name="T18" fmla="*/ 5555 w 5679"/>
              <a:gd name="T19" fmla="*/ 2869 h 5051"/>
              <a:gd name="T20" fmla="*/ 5555 w 5679"/>
              <a:gd name="T21" fmla="*/ 2179 h 5051"/>
              <a:gd name="T22" fmla="*/ 4496 w 5679"/>
              <a:gd name="T23" fmla="*/ 345 h 5051"/>
              <a:gd name="T24" fmla="*/ 3898 w 5679"/>
              <a:gd name="T25" fmla="*/ 0 h 5051"/>
              <a:gd name="T26" fmla="*/ 3898 w 5679"/>
              <a:gd name="T27" fmla="*/ 132 h 5051"/>
              <a:gd name="T28" fmla="*/ 4381 w 5679"/>
              <a:gd name="T29" fmla="*/ 411 h 5051"/>
              <a:gd name="T30" fmla="*/ 5441 w 5679"/>
              <a:gd name="T31" fmla="*/ 2246 h 5051"/>
              <a:gd name="T32" fmla="*/ 5441 w 5679"/>
              <a:gd name="T33" fmla="*/ 2803 h 5051"/>
              <a:gd name="T34" fmla="*/ 4382 w 5679"/>
              <a:gd name="T35" fmla="*/ 4639 h 5051"/>
              <a:gd name="T36" fmla="*/ 3899 w 5679"/>
              <a:gd name="T37" fmla="*/ 4917 h 5051"/>
              <a:gd name="T38" fmla="*/ 1780 w 5679"/>
              <a:gd name="T39" fmla="*/ 4917 h 5051"/>
              <a:gd name="T40" fmla="*/ 1297 w 5679"/>
              <a:gd name="T41" fmla="*/ 4639 h 5051"/>
              <a:gd name="T42" fmla="*/ 238 w 5679"/>
              <a:gd name="T43" fmla="*/ 2804 h 5051"/>
              <a:gd name="T44" fmla="*/ 238 w 5679"/>
              <a:gd name="T45" fmla="*/ 2247 h 5051"/>
              <a:gd name="T46" fmla="*/ 1297 w 5679"/>
              <a:gd name="T47" fmla="*/ 411 h 5051"/>
              <a:gd name="T48" fmla="*/ 1779 w 5679"/>
              <a:gd name="T49" fmla="*/ 133 h 5051"/>
              <a:gd name="T50" fmla="*/ 3898 w 5679"/>
              <a:gd name="T51" fmla="*/ 132 h 5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679" h="5051">
                <a:moveTo>
                  <a:pt x="3898" y="0"/>
                </a:moveTo>
                <a:lnTo>
                  <a:pt x="1779" y="0"/>
                </a:lnTo>
                <a:cubicBezTo>
                  <a:pt x="1533" y="0"/>
                  <a:pt x="1305" y="133"/>
                  <a:pt x="1182" y="345"/>
                </a:cubicBezTo>
                <a:lnTo>
                  <a:pt x="123" y="2181"/>
                </a:lnTo>
                <a:cubicBezTo>
                  <a:pt x="0" y="2393"/>
                  <a:pt x="1" y="2657"/>
                  <a:pt x="123" y="2871"/>
                </a:cubicBezTo>
                <a:lnTo>
                  <a:pt x="1183" y="4705"/>
                </a:lnTo>
                <a:cubicBezTo>
                  <a:pt x="1306" y="4917"/>
                  <a:pt x="1534" y="5050"/>
                  <a:pt x="1780" y="5050"/>
                </a:cubicBezTo>
                <a:lnTo>
                  <a:pt x="3899" y="5050"/>
                </a:lnTo>
                <a:cubicBezTo>
                  <a:pt x="4144" y="5050"/>
                  <a:pt x="4374" y="4917"/>
                  <a:pt x="4496" y="4704"/>
                </a:cubicBezTo>
                <a:lnTo>
                  <a:pt x="5555" y="2869"/>
                </a:lnTo>
                <a:cubicBezTo>
                  <a:pt x="5678" y="2656"/>
                  <a:pt x="5678" y="2392"/>
                  <a:pt x="5555" y="2179"/>
                </a:cubicBezTo>
                <a:lnTo>
                  <a:pt x="4496" y="345"/>
                </a:lnTo>
                <a:cubicBezTo>
                  <a:pt x="4372" y="132"/>
                  <a:pt x="4143" y="0"/>
                  <a:pt x="3898" y="0"/>
                </a:cubicBezTo>
                <a:close/>
                <a:moveTo>
                  <a:pt x="3898" y="132"/>
                </a:moveTo>
                <a:cubicBezTo>
                  <a:pt x="4097" y="132"/>
                  <a:pt x="4281" y="238"/>
                  <a:pt x="4381" y="411"/>
                </a:cubicBezTo>
                <a:lnTo>
                  <a:pt x="5441" y="2246"/>
                </a:lnTo>
                <a:cubicBezTo>
                  <a:pt x="5540" y="2418"/>
                  <a:pt x="5540" y="2630"/>
                  <a:pt x="5441" y="2803"/>
                </a:cubicBezTo>
                <a:lnTo>
                  <a:pt x="4382" y="4639"/>
                </a:lnTo>
                <a:cubicBezTo>
                  <a:pt x="4282" y="4811"/>
                  <a:pt x="4098" y="4917"/>
                  <a:pt x="3899" y="4917"/>
                </a:cubicBezTo>
                <a:lnTo>
                  <a:pt x="1780" y="4917"/>
                </a:lnTo>
                <a:cubicBezTo>
                  <a:pt x="1581" y="4917"/>
                  <a:pt x="1397" y="4811"/>
                  <a:pt x="1297" y="4639"/>
                </a:cubicBezTo>
                <a:lnTo>
                  <a:pt x="238" y="2804"/>
                </a:lnTo>
                <a:cubicBezTo>
                  <a:pt x="138" y="2632"/>
                  <a:pt x="138" y="2419"/>
                  <a:pt x="238" y="2247"/>
                </a:cubicBezTo>
                <a:lnTo>
                  <a:pt x="1297" y="411"/>
                </a:lnTo>
                <a:cubicBezTo>
                  <a:pt x="1396" y="239"/>
                  <a:pt x="1580" y="133"/>
                  <a:pt x="1779" y="133"/>
                </a:cubicBezTo>
                <a:lnTo>
                  <a:pt x="3898" y="132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Freeform 13">
            <a:extLst>
              <a:ext uri="{FF2B5EF4-FFF2-40B4-BE49-F238E27FC236}">
                <a16:creationId xmlns:a16="http://schemas.microsoft.com/office/drawing/2014/main" id="{978758CD-807C-45BC-9DB4-98EE01E5A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2549" y="7204216"/>
            <a:ext cx="3227742" cy="2868248"/>
          </a:xfrm>
          <a:custGeom>
            <a:avLst/>
            <a:gdLst>
              <a:gd name="T0" fmla="*/ 1702 w 5541"/>
              <a:gd name="T1" fmla="*/ 4918 h 4926"/>
              <a:gd name="T2" fmla="*/ 1162 w 5541"/>
              <a:gd name="T3" fmla="*/ 4604 h 4926"/>
              <a:gd name="T4" fmla="*/ 110 w 5541"/>
              <a:gd name="T5" fmla="*/ 2765 h 4926"/>
              <a:gd name="T6" fmla="*/ 112 w 5541"/>
              <a:gd name="T7" fmla="*/ 2141 h 4926"/>
              <a:gd name="T8" fmla="*/ 1178 w 5541"/>
              <a:gd name="T9" fmla="*/ 310 h 4926"/>
              <a:gd name="T10" fmla="*/ 1717 w 5541"/>
              <a:gd name="T11" fmla="*/ 0 h 4926"/>
              <a:gd name="T12" fmla="*/ 3838 w 5541"/>
              <a:gd name="T13" fmla="*/ 8 h 4926"/>
              <a:gd name="T14" fmla="*/ 4377 w 5541"/>
              <a:gd name="T15" fmla="*/ 321 h 4926"/>
              <a:gd name="T16" fmla="*/ 5429 w 5541"/>
              <a:gd name="T17" fmla="*/ 2160 h 4926"/>
              <a:gd name="T18" fmla="*/ 5428 w 5541"/>
              <a:gd name="T19" fmla="*/ 2784 h 4926"/>
              <a:gd name="T20" fmla="*/ 4361 w 5541"/>
              <a:gd name="T21" fmla="*/ 4615 h 4926"/>
              <a:gd name="T22" fmla="*/ 3822 w 5541"/>
              <a:gd name="T23" fmla="*/ 4925 h 4926"/>
              <a:gd name="T24" fmla="*/ 1702 w 5541"/>
              <a:gd name="T25" fmla="*/ 4918 h 49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541" h="4926">
                <a:moveTo>
                  <a:pt x="1702" y="4918"/>
                </a:moveTo>
                <a:cubicBezTo>
                  <a:pt x="1480" y="4917"/>
                  <a:pt x="1273" y="4797"/>
                  <a:pt x="1162" y="4604"/>
                </a:cubicBezTo>
                <a:lnTo>
                  <a:pt x="110" y="2765"/>
                </a:lnTo>
                <a:cubicBezTo>
                  <a:pt x="0" y="2573"/>
                  <a:pt x="0" y="2334"/>
                  <a:pt x="112" y="2141"/>
                </a:cubicBezTo>
                <a:lnTo>
                  <a:pt x="1178" y="310"/>
                </a:lnTo>
                <a:cubicBezTo>
                  <a:pt x="1289" y="119"/>
                  <a:pt x="1495" y="0"/>
                  <a:pt x="1717" y="0"/>
                </a:cubicBezTo>
                <a:lnTo>
                  <a:pt x="3838" y="8"/>
                </a:lnTo>
                <a:cubicBezTo>
                  <a:pt x="4060" y="8"/>
                  <a:pt x="4266" y="129"/>
                  <a:pt x="4377" y="321"/>
                </a:cubicBezTo>
                <a:lnTo>
                  <a:pt x="5429" y="2160"/>
                </a:lnTo>
                <a:cubicBezTo>
                  <a:pt x="5540" y="2353"/>
                  <a:pt x="5539" y="2592"/>
                  <a:pt x="5428" y="2784"/>
                </a:cubicBezTo>
                <a:lnTo>
                  <a:pt x="4361" y="4615"/>
                </a:lnTo>
                <a:cubicBezTo>
                  <a:pt x="4251" y="4806"/>
                  <a:pt x="4044" y="4925"/>
                  <a:pt x="3822" y="4925"/>
                </a:cubicBezTo>
                <a:lnTo>
                  <a:pt x="1702" y="4918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14">
            <a:extLst>
              <a:ext uri="{FF2B5EF4-FFF2-40B4-BE49-F238E27FC236}">
                <a16:creationId xmlns:a16="http://schemas.microsoft.com/office/drawing/2014/main" id="{84E769E2-81AE-4DA3-820A-B57CC0325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4031" y="7165698"/>
            <a:ext cx="3307345" cy="2945284"/>
          </a:xfrm>
          <a:custGeom>
            <a:avLst/>
            <a:gdLst>
              <a:gd name="T0" fmla="*/ 1789 w 5679"/>
              <a:gd name="T1" fmla="*/ 0 h 5058"/>
              <a:gd name="T2" fmla="*/ 1787 w 5679"/>
              <a:gd name="T3" fmla="*/ 0 h 5058"/>
              <a:gd name="T4" fmla="*/ 1191 w 5679"/>
              <a:gd name="T5" fmla="*/ 343 h 5058"/>
              <a:gd name="T6" fmla="*/ 125 w 5679"/>
              <a:gd name="T7" fmla="*/ 2174 h 5058"/>
              <a:gd name="T8" fmla="*/ 123 w 5679"/>
              <a:gd name="T9" fmla="*/ 2864 h 5058"/>
              <a:gd name="T10" fmla="*/ 1175 w 5679"/>
              <a:gd name="T11" fmla="*/ 4702 h 5058"/>
              <a:gd name="T12" fmla="*/ 1772 w 5679"/>
              <a:gd name="T13" fmla="*/ 5050 h 5058"/>
              <a:gd name="T14" fmla="*/ 3889 w 5679"/>
              <a:gd name="T15" fmla="*/ 5057 h 5058"/>
              <a:gd name="T16" fmla="*/ 3891 w 5679"/>
              <a:gd name="T17" fmla="*/ 5057 h 5058"/>
              <a:gd name="T18" fmla="*/ 4488 w 5679"/>
              <a:gd name="T19" fmla="*/ 4714 h 5058"/>
              <a:gd name="T20" fmla="*/ 5553 w 5679"/>
              <a:gd name="T21" fmla="*/ 2883 h 5058"/>
              <a:gd name="T22" fmla="*/ 5556 w 5679"/>
              <a:gd name="T23" fmla="*/ 2193 h 5058"/>
              <a:gd name="T24" fmla="*/ 4503 w 5679"/>
              <a:gd name="T25" fmla="*/ 354 h 5058"/>
              <a:gd name="T26" fmla="*/ 3907 w 5679"/>
              <a:gd name="T27" fmla="*/ 7 h 5058"/>
              <a:gd name="T28" fmla="*/ 1789 w 5679"/>
              <a:gd name="T29" fmla="*/ 0 h 5058"/>
              <a:gd name="T30" fmla="*/ 1789 w 5679"/>
              <a:gd name="T31" fmla="*/ 132 h 5058"/>
              <a:gd name="T32" fmla="*/ 3906 w 5679"/>
              <a:gd name="T33" fmla="*/ 140 h 5058"/>
              <a:gd name="T34" fmla="*/ 4388 w 5679"/>
              <a:gd name="T35" fmla="*/ 420 h 5058"/>
              <a:gd name="T36" fmla="*/ 5441 w 5679"/>
              <a:gd name="T37" fmla="*/ 2259 h 5058"/>
              <a:gd name="T38" fmla="*/ 5439 w 5679"/>
              <a:gd name="T39" fmla="*/ 2816 h 5058"/>
              <a:gd name="T40" fmla="*/ 4374 w 5679"/>
              <a:gd name="T41" fmla="*/ 4648 h 5058"/>
              <a:gd name="T42" fmla="*/ 3891 w 5679"/>
              <a:gd name="T43" fmla="*/ 4925 h 5058"/>
              <a:gd name="T44" fmla="*/ 3890 w 5679"/>
              <a:gd name="T45" fmla="*/ 4925 h 5058"/>
              <a:gd name="T46" fmla="*/ 1772 w 5679"/>
              <a:gd name="T47" fmla="*/ 4917 h 5058"/>
              <a:gd name="T48" fmla="*/ 1290 w 5679"/>
              <a:gd name="T49" fmla="*/ 4637 h 5058"/>
              <a:gd name="T50" fmla="*/ 237 w 5679"/>
              <a:gd name="T51" fmla="*/ 2798 h 5058"/>
              <a:gd name="T52" fmla="*/ 239 w 5679"/>
              <a:gd name="T53" fmla="*/ 2241 h 5058"/>
              <a:gd name="T54" fmla="*/ 1305 w 5679"/>
              <a:gd name="T55" fmla="*/ 410 h 5058"/>
              <a:gd name="T56" fmla="*/ 1787 w 5679"/>
              <a:gd name="T57" fmla="*/ 132 h 5058"/>
              <a:gd name="T58" fmla="*/ 1789 w 5679"/>
              <a:gd name="T59" fmla="*/ 132 h 50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5679" h="5058">
                <a:moveTo>
                  <a:pt x="1789" y="0"/>
                </a:moveTo>
                <a:lnTo>
                  <a:pt x="1787" y="0"/>
                </a:lnTo>
                <a:cubicBezTo>
                  <a:pt x="1542" y="0"/>
                  <a:pt x="1313" y="131"/>
                  <a:pt x="1191" y="343"/>
                </a:cubicBezTo>
                <a:lnTo>
                  <a:pt x="125" y="2174"/>
                </a:lnTo>
                <a:cubicBezTo>
                  <a:pt x="1" y="2387"/>
                  <a:pt x="0" y="2651"/>
                  <a:pt x="123" y="2864"/>
                </a:cubicBezTo>
                <a:lnTo>
                  <a:pt x="1175" y="4702"/>
                </a:lnTo>
                <a:cubicBezTo>
                  <a:pt x="1297" y="4916"/>
                  <a:pt x="1525" y="5049"/>
                  <a:pt x="1772" y="5050"/>
                </a:cubicBezTo>
                <a:lnTo>
                  <a:pt x="3889" y="5057"/>
                </a:lnTo>
                <a:lnTo>
                  <a:pt x="3891" y="5057"/>
                </a:lnTo>
                <a:cubicBezTo>
                  <a:pt x="4136" y="5057"/>
                  <a:pt x="4365" y="4926"/>
                  <a:pt x="4488" y="4714"/>
                </a:cubicBezTo>
                <a:lnTo>
                  <a:pt x="5553" y="2883"/>
                </a:lnTo>
                <a:cubicBezTo>
                  <a:pt x="5677" y="2671"/>
                  <a:pt x="5678" y="2407"/>
                  <a:pt x="5556" y="2193"/>
                </a:cubicBezTo>
                <a:lnTo>
                  <a:pt x="4503" y="354"/>
                </a:lnTo>
                <a:cubicBezTo>
                  <a:pt x="4381" y="141"/>
                  <a:pt x="4153" y="9"/>
                  <a:pt x="3907" y="7"/>
                </a:cubicBezTo>
                <a:lnTo>
                  <a:pt x="1789" y="0"/>
                </a:lnTo>
                <a:close/>
                <a:moveTo>
                  <a:pt x="1789" y="132"/>
                </a:moveTo>
                <a:lnTo>
                  <a:pt x="3906" y="140"/>
                </a:lnTo>
                <a:cubicBezTo>
                  <a:pt x="4106" y="141"/>
                  <a:pt x="4289" y="248"/>
                  <a:pt x="4388" y="420"/>
                </a:cubicBezTo>
                <a:lnTo>
                  <a:pt x="5441" y="2259"/>
                </a:lnTo>
                <a:cubicBezTo>
                  <a:pt x="5540" y="2432"/>
                  <a:pt x="5539" y="2644"/>
                  <a:pt x="5439" y="2816"/>
                </a:cubicBezTo>
                <a:lnTo>
                  <a:pt x="4374" y="4648"/>
                </a:lnTo>
                <a:cubicBezTo>
                  <a:pt x="4274" y="4819"/>
                  <a:pt x="4090" y="4925"/>
                  <a:pt x="3891" y="4925"/>
                </a:cubicBezTo>
                <a:lnTo>
                  <a:pt x="3890" y="4925"/>
                </a:lnTo>
                <a:lnTo>
                  <a:pt x="1772" y="4917"/>
                </a:lnTo>
                <a:cubicBezTo>
                  <a:pt x="1573" y="4917"/>
                  <a:pt x="1389" y="4810"/>
                  <a:pt x="1290" y="4637"/>
                </a:cubicBezTo>
                <a:lnTo>
                  <a:pt x="237" y="2798"/>
                </a:lnTo>
                <a:cubicBezTo>
                  <a:pt x="138" y="2626"/>
                  <a:pt x="139" y="2413"/>
                  <a:pt x="239" y="2241"/>
                </a:cubicBezTo>
                <a:lnTo>
                  <a:pt x="1305" y="410"/>
                </a:lnTo>
                <a:cubicBezTo>
                  <a:pt x="1404" y="238"/>
                  <a:pt x="1588" y="132"/>
                  <a:pt x="1787" y="132"/>
                </a:cubicBezTo>
                <a:lnTo>
                  <a:pt x="1789" y="132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3D4C3C80-54DC-4A57-A121-B373ABD1B63C}"/>
              </a:ext>
            </a:extLst>
          </p:cNvPr>
          <p:cNvSpPr txBox="1">
            <a:spLocks/>
          </p:cNvSpPr>
          <p:nvPr/>
        </p:nvSpPr>
        <p:spPr>
          <a:xfrm flipH="1">
            <a:off x="5109528" y="264094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3BF08CF7-F574-4BA0-AB99-BDCBAD9EDDA7}"/>
              </a:ext>
            </a:extLst>
          </p:cNvPr>
          <p:cNvSpPr txBox="1">
            <a:spLocks/>
          </p:cNvSpPr>
          <p:nvPr/>
        </p:nvSpPr>
        <p:spPr>
          <a:xfrm flipH="1">
            <a:off x="1517587" y="602429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1286B785-9BCD-497A-A393-2F565A32F521}"/>
              </a:ext>
            </a:extLst>
          </p:cNvPr>
          <p:cNvSpPr txBox="1">
            <a:spLocks/>
          </p:cNvSpPr>
          <p:nvPr/>
        </p:nvSpPr>
        <p:spPr>
          <a:xfrm flipH="1">
            <a:off x="2079926" y="1107505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212B7B6A-FB88-4E96-B7E2-724A760DC361}"/>
              </a:ext>
            </a:extLst>
          </p:cNvPr>
          <p:cNvSpPr txBox="1">
            <a:spLocks/>
          </p:cNvSpPr>
          <p:nvPr/>
        </p:nvSpPr>
        <p:spPr>
          <a:xfrm flipH="1">
            <a:off x="18060100" y="288964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968ED345-C602-4E81-B241-DFF8B11A6CD0}"/>
              </a:ext>
            </a:extLst>
          </p:cNvPr>
          <p:cNvSpPr txBox="1">
            <a:spLocks/>
          </p:cNvSpPr>
          <p:nvPr/>
        </p:nvSpPr>
        <p:spPr>
          <a:xfrm flipH="1">
            <a:off x="18419953" y="816443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F8080BA0-B8DE-47BE-98EE-A8E87C5CE5C8}"/>
              </a:ext>
            </a:extLst>
          </p:cNvPr>
          <p:cNvSpPr txBox="1">
            <a:spLocks/>
          </p:cNvSpPr>
          <p:nvPr/>
        </p:nvSpPr>
        <p:spPr>
          <a:xfrm flipH="1">
            <a:off x="14775179" y="1143929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Forma libre: forma 45">
            <a:extLst>
              <a:ext uri="{FF2B5EF4-FFF2-40B4-BE49-F238E27FC236}">
                <a16:creationId xmlns:a16="http://schemas.microsoft.com/office/drawing/2014/main" id="{7890C79F-943E-4E5C-8A98-35D994D177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1938" y="5106697"/>
            <a:ext cx="4931192" cy="6115476"/>
          </a:xfrm>
          <a:custGeom>
            <a:avLst/>
            <a:gdLst>
              <a:gd name="connsiteX0" fmla="*/ 3280384 w 4931192"/>
              <a:gd name="connsiteY0" fmla="*/ 0 h 6115476"/>
              <a:gd name="connsiteX1" fmla="*/ 4843985 w 4931192"/>
              <a:gd name="connsiteY1" fmla="*/ 395840 h 6115476"/>
              <a:gd name="connsiteX2" fmla="*/ 4931192 w 4931192"/>
              <a:gd name="connsiteY2" fmla="*/ 448819 h 6115476"/>
              <a:gd name="connsiteX3" fmla="*/ 4862432 w 4931192"/>
              <a:gd name="connsiteY3" fmla="*/ 567069 h 6115476"/>
              <a:gd name="connsiteX4" fmla="*/ 4772082 w 4931192"/>
              <a:gd name="connsiteY4" fmla="*/ 512180 h 6115476"/>
              <a:gd name="connsiteX5" fmla="*/ 3280384 w 4931192"/>
              <a:gd name="connsiteY5" fmla="*/ 134543 h 6115476"/>
              <a:gd name="connsiteX6" fmla="*/ 150851 w 4931192"/>
              <a:gd name="connsiteY6" fmla="*/ 3263797 h 6115476"/>
              <a:gd name="connsiteX7" fmla="*/ 1530528 w 4931192"/>
              <a:gd name="connsiteY7" fmla="*/ 5858687 h 6115476"/>
              <a:gd name="connsiteX8" fmla="*/ 1718958 w 4931192"/>
              <a:gd name="connsiteY8" fmla="*/ 5973140 h 6115476"/>
              <a:gd name="connsiteX9" fmla="*/ 1636194 w 4931192"/>
              <a:gd name="connsiteY9" fmla="*/ 6115476 h 6115476"/>
              <a:gd name="connsiteX10" fmla="*/ 1446181 w 4931192"/>
              <a:gd name="connsiteY10" fmla="*/ 6000061 h 6115476"/>
              <a:gd name="connsiteX11" fmla="*/ 0 w 4931192"/>
              <a:gd name="connsiteY11" fmla="*/ 3280092 h 6115476"/>
              <a:gd name="connsiteX12" fmla="*/ 3280384 w 4931192"/>
              <a:gd name="connsiteY12" fmla="*/ 0 h 6115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31192" h="6115476">
                <a:moveTo>
                  <a:pt x="3280384" y="0"/>
                </a:moveTo>
                <a:cubicBezTo>
                  <a:pt x="3846620" y="0"/>
                  <a:pt x="4379252" y="143389"/>
                  <a:pt x="4843985" y="395840"/>
                </a:cubicBezTo>
                <a:lnTo>
                  <a:pt x="4931192" y="448819"/>
                </a:lnTo>
                <a:lnTo>
                  <a:pt x="4862432" y="567069"/>
                </a:lnTo>
                <a:lnTo>
                  <a:pt x="4772082" y="512180"/>
                </a:lnTo>
                <a:cubicBezTo>
                  <a:pt x="4328719" y="271338"/>
                  <a:pt x="3820581" y="134543"/>
                  <a:pt x="3280384" y="134543"/>
                </a:cubicBezTo>
                <a:cubicBezTo>
                  <a:pt x="1551753" y="134543"/>
                  <a:pt x="150851" y="1535320"/>
                  <a:pt x="150851" y="3263797"/>
                </a:cubicBezTo>
                <a:cubicBezTo>
                  <a:pt x="150851" y="4344095"/>
                  <a:pt x="698079" y="5296386"/>
                  <a:pt x="1530528" y="5858687"/>
                </a:cubicBezTo>
                <a:lnTo>
                  <a:pt x="1718958" y="5973140"/>
                </a:lnTo>
                <a:lnTo>
                  <a:pt x="1636194" y="6115476"/>
                </a:lnTo>
                <a:lnTo>
                  <a:pt x="1446181" y="6000061"/>
                </a:lnTo>
                <a:cubicBezTo>
                  <a:pt x="573605" y="5410656"/>
                  <a:pt x="0" y="4412463"/>
                  <a:pt x="0" y="3280092"/>
                </a:cubicBezTo>
                <a:cubicBezTo>
                  <a:pt x="0" y="1468298"/>
                  <a:pt x="1468429" y="0"/>
                  <a:pt x="3280384" y="0"/>
                </a:cubicBezTo>
                <a:close/>
              </a:path>
            </a:pathLst>
          </a:custGeom>
          <a:solidFill>
            <a:schemeClr val="tx2">
              <a:lumMod val="25000"/>
              <a:lumOff val="75000"/>
            </a:schemeClr>
          </a:solidFill>
          <a:ln w="6840" cap="flat">
            <a:noFill/>
            <a:round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74292F7E-5444-4ECF-813A-981241024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8450" y="3250166"/>
            <a:ext cx="3227742" cy="2863114"/>
          </a:xfrm>
          <a:custGeom>
            <a:avLst/>
            <a:gdLst>
              <a:gd name="T0" fmla="*/ 1711 w 5541"/>
              <a:gd name="T1" fmla="*/ 4917 h 4918"/>
              <a:gd name="T2" fmla="*/ 1170 w 5541"/>
              <a:gd name="T3" fmla="*/ 4606 h 4918"/>
              <a:gd name="T4" fmla="*/ 111 w 5541"/>
              <a:gd name="T5" fmla="*/ 2771 h 4918"/>
              <a:gd name="T6" fmla="*/ 111 w 5541"/>
              <a:gd name="T7" fmla="*/ 2147 h 4918"/>
              <a:gd name="T8" fmla="*/ 1170 w 5541"/>
              <a:gd name="T9" fmla="*/ 312 h 4918"/>
              <a:gd name="T10" fmla="*/ 1711 w 5541"/>
              <a:gd name="T11" fmla="*/ 0 h 4918"/>
              <a:gd name="T12" fmla="*/ 3829 w 5541"/>
              <a:gd name="T13" fmla="*/ 0 h 4918"/>
              <a:gd name="T14" fmla="*/ 4369 w 5541"/>
              <a:gd name="T15" fmla="*/ 312 h 4918"/>
              <a:gd name="T16" fmla="*/ 5429 w 5541"/>
              <a:gd name="T17" fmla="*/ 2147 h 4918"/>
              <a:gd name="T18" fmla="*/ 5429 w 5541"/>
              <a:gd name="T19" fmla="*/ 2771 h 4918"/>
              <a:gd name="T20" fmla="*/ 4369 w 5541"/>
              <a:gd name="T21" fmla="*/ 4606 h 4918"/>
              <a:gd name="T22" fmla="*/ 3829 w 5541"/>
              <a:gd name="T23" fmla="*/ 4917 h 4918"/>
              <a:gd name="T24" fmla="*/ 1711 w 5541"/>
              <a:gd name="T25" fmla="*/ 4917 h 4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541" h="4918">
                <a:moveTo>
                  <a:pt x="1711" y="4917"/>
                </a:moveTo>
                <a:cubicBezTo>
                  <a:pt x="1489" y="4917"/>
                  <a:pt x="1281" y="4798"/>
                  <a:pt x="1170" y="4606"/>
                </a:cubicBezTo>
                <a:lnTo>
                  <a:pt x="111" y="2771"/>
                </a:lnTo>
                <a:cubicBezTo>
                  <a:pt x="0" y="2578"/>
                  <a:pt x="0" y="2339"/>
                  <a:pt x="111" y="2147"/>
                </a:cubicBezTo>
                <a:lnTo>
                  <a:pt x="1170" y="312"/>
                </a:lnTo>
                <a:cubicBezTo>
                  <a:pt x="1281" y="120"/>
                  <a:pt x="1489" y="0"/>
                  <a:pt x="1711" y="0"/>
                </a:cubicBezTo>
                <a:lnTo>
                  <a:pt x="3829" y="0"/>
                </a:lnTo>
                <a:cubicBezTo>
                  <a:pt x="4052" y="0"/>
                  <a:pt x="4258" y="120"/>
                  <a:pt x="4369" y="312"/>
                </a:cubicBezTo>
                <a:lnTo>
                  <a:pt x="5429" y="2147"/>
                </a:lnTo>
                <a:cubicBezTo>
                  <a:pt x="5540" y="2339"/>
                  <a:pt x="5540" y="2578"/>
                  <a:pt x="5429" y="2771"/>
                </a:cubicBezTo>
                <a:lnTo>
                  <a:pt x="4369" y="4606"/>
                </a:lnTo>
                <a:cubicBezTo>
                  <a:pt x="4258" y="4798"/>
                  <a:pt x="4052" y="4917"/>
                  <a:pt x="3829" y="4917"/>
                </a:cubicBezTo>
                <a:lnTo>
                  <a:pt x="1711" y="491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B0C2F038-85FA-450F-B970-A98B2C232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7365" y="3211650"/>
            <a:ext cx="3307345" cy="2940147"/>
          </a:xfrm>
          <a:custGeom>
            <a:avLst/>
            <a:gdLst>
              <a:gd name="T0" fmla="*/ 3898 w 5679"/>
              <a:gd name="T1" fmla="*/ 0 h 5051"/>
              <a:gd name="T2" fmla="*/ 1780 w 5679"/>
              <a:gd name="T3" fmla="*/ 0 h 5051"/>
              <a:gd name="T4" fmla="*/ 1182 w 5679"/>
              <a:gd name="T5" fmla="*/ 345 h 5051"/>
              <a:gd name="T6" fmla="*/ 123 w 5679"/>
              <a:gd name="T7" fmla="*/ 2180 h 5051"/>
              <a:gd name="T8" fmla="*/ 123 w 5679"/>
              <a:gd name="T9" fmla="*/ 2870 h 5051"/>
              <a:gd name="T10" fmla="*/ 1182 w 5679"/>
              <a:gd name="T11" fmla="*/ 4705 h 5051"/>
              <a:gd name="T12" fmla="*/ 1780 w 5679"/>
              <a:gd name="T13" fmla="*/ 5050 h 5051"/>
              <a:gd name="T14" fmla="*/ 3898 w 5679"/>
              <a:gd name="T15" fmla="*/ 5050 h 5051"/>
              <a:gd name="T16" fmla="*/ 4496 w 5679"/>
              <a:gd name="T17" fmla="*/ 4705 h 5051"/>
              <a:gd name="T18" fmla="*/ 5555 w 5679"/>
              <a:gd name="T19" fmla="*/ 2870 h 5051"/>
              <a:gd name="T20" fmla="*/ 5555 w 5679"/>
              <a:gd name="T21" fmla="*/ 2180 h 5051"/>
              <a:gd name="T22" fmla="*/ 4496 w 5679"/>
              <a:gd name="T23" fmla="*/ 345 h 5051"/>
              <a:gd name="T24" fmla="*/ 3898 w 5679"/>
              <a:gd name="T25" fmla="*/ 0 h 5051"/>
              <a:gd name="T26" fmla="*/ 3898 w 5679"/>
              <a:gd name="T27" fmla="*/ 132 h 5051"/>
              <a:gd name="T28" fmla="*/ 4382 w 5679"/>
              <a:gd name="T29" fmla="*/ 411 h 5051"/>
              <a:gd name="T30" fmla="*/ 5440 w 5679"/>
              <a:gd name="T31" fmla="*/ 2246 h 5051"/>
              <a:gd name="T32" fmla="*/ 5440 w 5679"/>
              <a:gd name="T33" fmla="*/ 2804 h 5051"/>
              <a:gd name="T34" fmla="*/ 4382 w 5679"/>
              <a:gd name="T35" fmla="*/ 4639 h 5051"/>
              <a:gd name="T36" fmla="*/ 3898 w 5679"/>
              <a:gd name="T37" fmla="*/ 4917 h 5051"/>
              <a:gd name="T38" fmla="*/ 1780 w 5679"/>
              <a:gd name="T39" fmla="*/ 4917 h 5051"/>
              <a:gd name="T40" fmla="*/ 1297 w 5679"/>
              <a:gd name="T41" fmla="*/ 4639 h 5051"/>
              <a:gd name="T42" fmla="*/ 237 w 5679"/>
              <a:gd name="T43" fmla="*/ 2804 h 5051"/>
              <a:gd name="T44" fmla="*/ 237 w 5679"/>
              <a:gd name="T45" fmla="*/ 2246 h 5051"/>
              <a:gd name="T46" fmla="*/ 1297 w 5679"/>
              <a:gd name="T47" fmla="*/ 411 h 5051"/>
              <a:gd name="T48" fmla="*/ 1780 w 5679"/>
              <a:gd name="T49" fmla="*/ 132 h 5051"/>
              <a:gd name="T50" fmla="*/ 3898 w 5679"/>
              <a:gd name="T51" fmla="*/ 132 h 5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679" h="5051">
                <a:moveTo>
                  <a:pt x="3898" y="0"/>
                </a:moveTo>
                <a:lnTo>
                  <a:pt x="1780" y="0"/>
                </a:lnTo>
                <a:cubicBezTo>
                  <a:pt x="1534" y="0"/>
                  <a:pt x="1305" y="132"/>
                  <a:pt x="1182" y="345"/>
                </a:cubicBezTo>
                <a:lnTo>
                  <a:pt x="123" y="2180"/>
                </a:lnTo>
                <a:cubicBezTo>
                  <a:pt x="0" y="2393"/>
                  <a:pt x="0" y="2657"/>
                  <a:pt x="123" y="2870"/>
                </a:cubicBezTo>
                <a:lnTo>
                  <a:pt x="1182" y="4705"/>
                </a:lnTo>
                <a:cubicBezTo>
                  <a:pt x="1305" y="4918"/>
                  <a:pt x="1534" y="5050"/>
                  <a:pt x="1780" y="5050"/>
                </a:cubicBezTo>
                <a:lnTo>
                  <a:pt x="3898" y="5050"/>
                </a:lnTo>
                <a:cubicBezTo>
                  <a:pt x="4144" y="5050"/>
                  <a:pt x="4373" y="4918"/>
                  <a:pt x="4496" y="4705"/>
                </a:cubicBezTo>
                <a:lnTo>
                  <a:pt x="5555" y="2870"/>
                </a:lnTo>
                <a:cubicBezTo>
                  <a:pt x="5678" y="2657"/>
                  <a:pt x="5678" y="2393"/>
                  <a:pt x="5555" y="2180"/>
                </a:cubicBezTo>
                <a:lnTo>
                  <a:pt x="4496" y="345"/>
                </a:lnTo>
                <a:cubicBezTo>
                  <a:pt x="4373" y="132"/>
                  <a:pt x="4144" y="0"/>
                  <a:pt x="3898" y="0"/>
                </a:cubicBezTo>
                <a:close/>
                <a:moveTo>
                  <a:pt x="3898" y="132"/>
                </a:moveTo>
                <a:cubicBezTo>
                  <a:pt x="4098" y="132"/>
                  <a:pt x="4282" y="238"/>
                  <a:pt x="4382" y="411"/>
                </a:cubicBezTo>
                <a:lnTo>
                  <a:pt x="5440" y="2246"/>
                </a:lnTo>
                <a:cubicBezTo>
                  <a:pt x="5540" y="2418"/>
                  <a:pt x="5540" y="2631"/>
                  <a:pt x="5440" y="2804"/>
                </a:cubicBezTo>
                <a:lnTo>
                  <a:pt x="4382" y="4639"/>
                </a:lnTo>
                <a:cubicBezTo>
                  <a:pt x="4282" y="4811"/>
                  <a:pt x="4098" y="4917"/>
                  <a:pt x="3898" y="4917"/>
                </a:cubicBezTo>
                <a:lnTo>
                  <a:pt x="1780" y="4917"/>
                </a:lnTo>
                <a:cubicBezTo>
                  <a:pt x="1581" y="4917"/>
                  <a:pt x="1396" y="4811"/>
                  <a:pt x="1297" y="4639"/>
                </a:cubicBezTo>
                <a:lnTo>
                  <a:pt x="237" y="2804"/>
                </a:lnTo>
                <a:cubicBezTo>
                  <a:pt x="137" y="2631"/>
                  <a:pt x="137" y="2418"/>
                  <a:pt x="237" y="2246"/>
                </a:cubicBezTo>
                <a:lnTo>
                  <a:pt x="1297" y="411"/>
                </a:lnTo>
                <a:cubicBezTo>
                  <a:pt x="1396" y="238"/>
                  <a:pt x="1581" y="132"/>
                  <a:pt x="1780" y="132"/>
                </a:cubicBezTo>
                <a:lnTo>
                  <a:pt x="3898" y="132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EE72DBF0-F15A-4450-A4A7-185FD9D43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8953" y="8796646"/>
            <a:ext cx="3227742" cy="2863114"/>
          </a:xfrm>
          <a:custGeom>
            <a:avLst/>
            <a:gdLst>
              <a:gd name="T0" fmla="*/ 1711 w 5541"/>
              <a:gd name="T1" fmla="*/ 4918 h 4919"/>
              <a:gd name="T2" fmla="*/ 1171 w 5541"/>
              <a:gd name="T3" fmla="*/ 4606 h 4919"/>
              <a:gd name="T4" fmla="*/ 111 w 5541"/>
              <a:gd name="T5" fmla="*/ 2771 h 4919"/>
              <a:gd name="T6" fmla="*/ 111 w 5541"/>
              <a:gd name="T7" fmla="*/ 2147 h 4919"/>
              <a:gd name="T8" fmla="*/ 1170 w 5541"/>
              <a:gd name="T9" fmla="*/ 312 h 4919"/>
              <a:gd name="T10" fmla="*/ 1710 w 5541"/>
              <a:gd name="T11" fmla="*/ 0 h 4919"/>
              <a:gd name="T12" fmla="*/ 3829 w 5541"/>
              <a:gd name="T13" fmla="*/ 0 h 4919"/>
              <a:gd name="T14" fmla="*/ 4369 w 5541"/>
              <a:gd name="T15" fmla="*/ 311 h 4919"/>
              <a:gd name="T16" fmla="*/ 5429 w 5541"/>
              <a:gd name="T17" fmla="*/ 2146 h 4919"/>
              <a:gd name="T18" fmla="*/ 5429 w 5541"/>
              <a:gd name="T19" fmla="*/ 2770 h 4919"/>
              <a:gd name="T20" fmla="*/ 4370 w 5541"/>
              <a:gd name="T21" fmla="*/ 4605 h 4919"/>
              <a:gd name="T22" fmla="*/ 3830 w 5541"/>
              <a:gd name="T23" fmla="*/ 4917 h 4919"/>
              <a:gd name="T24" fmla="*/ 1711 w 5541"/>
              <a:gd name="T25" fmla="*/ 4918 h 49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541" h="4919">
                <a:moveTo>
                  <a:pt x="1711" y="4918"/>
                </a:moveTo>
                <a:cubicBezTo>
                  <a:pt x="1489" y="4918"/>
                  <a:pt x="1282" y="4798"/>
                  <a:pt x="1171" y="4606"/>
                </a:cubicBezTo>
                <a:lnTo>
                  <a:pt x="111" y="2771"/>
                </a:lnTo>
                <a:cubicBezTo>
                  <a:pt x="0" y="2579"/>
                  <a:pt x="0" y="2340"/>
                  <a:pt x="111" y="2147"/>
                </a:cubicBezTo>
                <a:lnTo>
                  <a:pt x="1170" y="312"/>
                </a:lnTo>
                <a:cubicBezTo>
                  <a:pt x="1281" y="120"/>
                  <a:pt x="1488" y="0"/>
                  <a:pt x="1710" y="0"/>
                </a:cubicBezTo>
                <a:lnTo>
                  <a:pt x="3829" y="0"/>
                </a:lnTo>
                <a:cubicBezTo>
                  <a:pt x="4051" y="0"/>
                  <a:pt x="4258" y="119"/>
                  <a:pt x="4369" y="311"/>
                </a:cubicBezTo>
                <a:lnTo>
                  <a:pt x="5429" y="2146"/>
                </a:lnTo>
                <a:cubicBezTo>
                  <a:pt x="5540" y="2339"/>
                  <a:pt x="5540" y="2578"/>
                  <a:pt x="5429" y="2770"/>
                </a:cubicBezTo>
                <a:lnTo>
                  <a:pt x="4370" y="4605"/>
                </a:lnTo>
                <a:cubicBezTo>
                  <a:pt x="4259" y="4797"/>
                  <a:pt x="4052" y="4917"/>
                  <a:pt x="3830" y="4917"/>
                </a:cubicBezTo>
                <a:lnTo>
                  <a:pt x="1711" y="491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79B7B724-E076-487A-AFE6-83F447DC2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7868" y="8758130"/>
            <a:ext cx="3307345" cy="2940147"/>
          </a:xfrm>
          <a:custGeom>
            <a:avLst/>
            <a:gdLst>
              <a:gd name="T0" fmla="*/ 3898 w 5679"/>
              <a:gd name="T1" fmla="*/ 0 h 5050"/>
              <a:gd name="T2" fmla="*/ 1779 w 5679"/>
              <a:gd name="T3" fmla="*/ 0 h 5050"/>
              <a:gd name="T4" fmla="*/ 1181 w 5679"/>
              <a:gd name="T5" fmla="*/ 345 h 5050"/>
              <a:gd name="T6" fmla="*/ 123 w 5679"/>
              <a:gd name="T7" fmla="*/ 2180 h 5050"/>
              <a:gd name="T8" fmla="*/ 123 w 5679"/>
              <a:gd name="T9" fmla="*/ 2870 h 5050"/>
              <a:gd name="T10" fmla="*/ 1183 w 5679"/>
              <a:gd name="T11" fmla="*/ 4705 h 5050"/>
              <a:gd name="T12" fmla="*/ 1780 w 5679"/>
              <a:gd name="T13" fmla="*/ 5049 h 5050"/>
              <a:gd name="T14" fmla="*/ 3899 w 5679"/>
              <a:gd name="T15" fmla="*/ 5049 h 5050"/>
              <a:gd name="T16" fmla="*/ 4496 w 5679"/>
              <a:gd name="T17" fmla="*/ 4704 h 5050"/>
              <a:gd name="T18" fmla="*/ 5555 w 5679"/>
              <a:gd name="T19" fmla="*/ 2869 h 5050"/>
              <a:gd name="T20" fmla="*/ 5555 w 5679"/>
              <a:gd name="T21" fmla="*/ 2179 h 5050"/>
              <a:gd name="T22" fmla="*/ 4495 w 5679"/>
              <a:gd name="T23" fmla="*/ 344 h 5050"/>
              <a:gd name="T24" fmla="*/ 3898 w 5679"/>
              <a:gd name="T25" fmla="*/ 0 h 5050"/>
              <a:gd name="T26" fmla="*/ 3898 w 5679"/>
              <a:gd name="T27" fmla="*/ 132 h 5050"/>
              <a:gd name="T28" fmla="*/ 4381 w 5679"/>
              <a:gd name="T29" fmla="*/ 411 h 5050"/>
              <a:gd name="T30" fmla="*/ 5441 w 5679"/>
              <a:gd name="T31" fmla="*/ 2245 h 5050"/>
              <a:gd name="T32" fmla="*/ 5441 w 5679"/>
              <a:gd name="T33" fmla="*/ 2803 h 5050"/>
              <a:gd name="T34" fmla="*/ 4382 w 5679"/>
              <a:gd name="T35" fmla="*/ 4638 h 5050"/>
              <a:gd name="T36" fmla="*/ 3899 w 5679"/>
              <a:gd name="T37" fmla="*/ 4917 h 5050"/>
              <a:gd name="T38" fmla="*/ 1780 w 5679"/>
              <a:gd name="T39" fmla="*/ 4917 h 5050"/>
              <a:gd name="T40" fmla="*/ 1297 w 5679"/>
              <a:gd name="T41" fmla="*/ 4638 h 5050"/>
              <a:gd name="T42" fmla="*/ 238 w 5679"/>
              <a:gd name="T43" fmla="*/ 2804 h 5050"/>
              <a:gd name="T44" fmla="*/ 237 w 5679"/>
              <a:gd name="T45" fmla="*/ 2246 h 5050"/>
              <a:gd name="T46" fmla="*/ 1296 w 5679"/>
              <a:gd name="T47" fmla="*/ 411 h 5050"/>
              <a:gd name="T48" fmla="*/ 1779 w 5679"/>
              <a:gd name="T49" fmla="*/ 132 h 5050"/>
              <a:gd name="T50" fmla="*/ 3898 w 5679"/>
              <a:gd name="T51" fmla="*/ 132 h 5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679" h="5050">
                <a:moveTo>
                  <a:pt x="3898" y="0"/>
                </a:moveTo>
                <a:lnTo>
                  <a:pt x="1779" y="0"/>
                </a:lnTo>
                <a:cubicBezTo>
                  <a:pt x="1533" y="0"/>
                  <a:pt x="1304" y="132"/>
                  <a:pt x="1181" y="345"/>
                </a:cubicBezTo>
                <a:lnTo>
                  <a:pt x="123" y="2180"/>
                </a:lnTo>
                <a:cubicBezTo>
                  <a:pt x="0" y="2393"/>
                  <a:pt x="0" y="2657"/>
                  <a:pt x="123" y="2870"/>
                </a:cubicBezTo>
                <a:lnTo>
                  <a:pt x="1183" y="4705"/>
                </a:lnTo>
                <a:cubicBezTo>
                  <a:pt x="1306" y="4917"/>
                  <a:pt x="1534" y="5049"/>
                  <a:pt x="1780" y="5049"/>
                </a:cubicBezTo>
                <a:lnTo>
                  <a:pt x="3899" y="5049"/>
                </a:lnTo>
                <a:cubicBezTo>
                  <a:pt x="4145" y="5049"/>
                  <a:pt x="4374" y="4917"/>
                  <a:pt x="4496" y="4704"/>
                </a:cubicBezTo>
                <a:lnTo>
                  <a:pt x="5555" y="2869"/>
                </a:lnTo>
                <a:cubicBezTo>
                  <a:pt x="5678" y="2656"/>
                  <a:pt x="5678" y="2392"/>
                  <a:pt x="5555" y="2179"/>
                </a:cubicBezTo>
                <a:lnTo>
                  <a:pt x="4495" y="344"/>
                </a:lnTo>
                <a:cubicBezTo>
                  <a:pt x="4373" y="132"/>
                  <a:pt x="4143" y="0"/>
                  <a:pt x="3898" y="0"/>
                </a:cubicBezTo>
                <a:close/>
                <a:moveTo>
                  <a:pt x="3898" y="132"/>
                </a:moveTo>
                <a:cubicBezTo>
                  <a:pt x="4097" y="132"/>
                  <a:pt x="4281" y="238"/>
                  <a:pt x="4381" y="411"/>
                </a:cubicBezTo>
                <a:lnTo>
                  <a:pt x="5441" y="2245"/>
                </a:lnTo>
                <a:cubicBezTo>
                  <a:pt x="5540" y="2418"/>
                  <a:pt x="5540" y="2630"/>
                  <a:pt x="5441" y="2803"/>
                </a:cubicBezTo>
                <a:lnTo>
                  <a:pt x="4382" y="4638"/>
                </a:lnTo>
                <a:cubicBezTo>
                  <a:pt x="4282" y="4811"/>
                  <a:pt x="4098" y="4917"/>
                  <a:pt x="3899" y="4917"/>
                </a:cubicBezTo>
                <a:lnTo>
                  <a:pt x="1780" y="4917"/>
                </a:lnTo>
                <a:cubicBezTo>
                  <a:pt x="1581" y="4917"/>
                  <a:pt x="1397" y="4811"/>
                  <a:pt x="1297" y="4638"/>
                </a:cubicBezTo>
                <a:lnTo>
                  <a:pt x="238" y="2804"/>
                </a:lnTo>
                <a:cubicBezTo>
                  <a:pt x="138" y="2631"/>
                  <a:pt x="138" y="2419"/>
                  <a:pt x="237" y="2246"/>
                </a:cubicBezTo>
                <a:lnTo>
                  <a:pt x="1296" y="411"/>
                </a:lnTo>
                <a:cubicBezTo>
                  <a:pt x="1396" y="238"/>
                  <a:pt x="1580" y="132"/>
                  <a:pt x="1779" y="132"/>
                </a:cubicBezTo>
                <a:lnTo>
                  <a:pt x="3898" y="13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9AAA3F90-66F8-4B4C-8516-F3FE2F7C6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4089" y="5086155"/>
            <a:ext cx="3227742" cy="2868248"/>
          </a:xfrm>
          <a:custGeom>
            <a:avLst/>
            <a:gdLst>
              <a:gd name="T0" fmla="*/ 1703 w 5541"/>
              <a:gd name="T1" fmla="*/ 4918 h 4926"/>
              <a:gd name="T2" fmla="*/ 1164 w 5541"/>
              <a:gd name="T3" fmla="*/ 4604 h 4926"/>
              <a:gd name="T4" fmla="*/ 111 w 5541"/>
              <a:gd name="T5" fmla="*/ 2765 h 4926"/>
              <a:gd name="T6" fmla="*/ 113 w 5541"/>
              <a:gd name="T7" fmla="*/ 2142 h 4926"/>
              <a:gd name="T8" fmla="*/ 1178 w 5541"/>
              <a:gd name="T9" fmla="*/ 311 h 4926"/>
              <a:gd name="T10" fmla="*/ 1717 w 5541"/>
              <a:gd name="T11" fmla="*/ 0 h 4926"/>
              <a:gd name="T12" fmla="*/ 3837 w 5541"/>
              <a:gd name="T13" fmla="*/ 8 h 4926"/>
              <a:gd name="T14" fmla="*/ 4377 w 5541"/>
              <a:gd name="T15" fmla="*/ 322 h 4926"/>
              <a:gd name="T16" fmla="*/ 5430 w 5541"/>
              <a:gd name="T17" fmla="*/ 2160 h 4926"/>
              <a:gd name="T18" fmla="*/ 5427 w 5541"/>
              <a:gd name="T19" fmla="*/ 2784 h 4926"/>
              <a:gd name="T20" fmla="*/ 4362 w 5541"/>
              <a:gd name="T21" fmla="*/ 4615 h 4926"/>
              <a:gd name="T22" fmla="*/ 3823 w 5541"/>
              <a:gd name="T23" fmla="*/ 4925 h 4926"/>
              <a:gd name="T24" fmla="*/ 1703 w 5541"/>
              <a:gd name="T25" fmla="*/ 4918 h 49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541" h="4926">
                <a:moveTo>
                  <a:pt x="1703" y="4918"/>
                </a:moveTo>
                <a:cubicBezTo>
                  <a:pt x="1480" y="4917"/>
                  <a:pt x="1274" y="4797"/>
                  <a:pt x="1164" y="4604"/>
                </a:cubicBezTo>
                <a:lnTo>
                  <a:pt x="111" y="2765"/>
                </a:lnTo>
                <a:cubicBezTo>
                  <a:pt x="0" y="2572"/>
                  <a:pt x="1" y="2334"/>
                  <a:pt x="113" y="2142"/>
                </a:cubicBezTo>
                <a:lnTo>
                  <a:pt x="1178" y="311"/>
                </a:lnTo>
                <a:cubicBezTo>
                  <a:pt x="1290" y="119"/>
                  <a:pt x="1496" y="0"/>
                  <a:pt x="1717" y="0"/>
                </a:cubicBezTo>
                <a:lnTo>
                  <a:pt x="3837" y="8"/>
                </a:lnTo>
                <a:cubicBezTo>
                  <a:pt x="4059" y="9"/>
                  <a:pt x="4266" y="129"/>
                  <a:pt x="4377" y="322"/>
                </a:cubicBezTo>
                <a:lnTo>
                  <a:pt x="5430" y="2160"/>
                </a:lnTo>
                <a:cubicBezTo>
                  <a:pt x="5540" y="2353"/>
                  <a:pt x="5539" y="2592"/>
                  <a:pt x="5427" y="2784"/>
                </a:cubicBezTo>
                <a:lnTo>
                  <a:pt x="4362" y="4615"/>
                </a:lnTo>
                <a:cubicBezTo>
                  <a:pt x="4250" y="4807"/>
                  <a:pt x="4043" y="4925"/>
                  <a:pt x="3823" y="4925"/>
                </a:cubicBezTo>
                <a:lnTo>
                  <a:pt x="1703" y="491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7CE506DA-1FE8-48CB-AB43-37DC4758C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3004" y="5047637"/>
            <a:ext cx="3307345" cy="2945284"/>
          </a:xfrm>
          <a:custGeom>
            <a:avLst/>
            <a:gdLst>
              <a:gd name="T0" fmla="*/ 1789 w 5680"/>
              <a:gd name="T1" fmla="*/ 0 h 5058"/>
              <a:gd name="T2" fmla="*/ 1786 w 5680"/>
              <a:gd name="T3" fmla="*/ 0 h 5058"/>
              <a:gd name="T4" fmla="*/ 1190 w 5680"/>
              <a:gd name="T5" fmla="*/ 342 h 5058"/>
              <a:gd name="T6" fmla="*/ 124 w 5680"/>
              <a:gd name="T7" fmla="*/ 2173 h 5058"/>
              <a:gd name="T8" fmla="*/ 122 w 5680"/>
              <a:gd name="T9" fmla="*/ 2863 h 5058"/>
              <a:gd name="T10" fmla="*/ 1175 w 5680"/>
              <a:gd name="T11" fmla="*/ 4702 h 5058"/>
              <a:gd name="T12" fmla="*/ 1771 w 5680"/>
              <a:gd name="T13" fmla="*/ 5049 h 5058"/>
              <a:gd name="T14" fmla="*/ 3890 w 5680"/>
              <a:gd name="T15" fmla="*/ 5057 h 5058"/>
              <a:gd name="T16" fmla="*/ 3893 w 5680"/>
              <a:gd name="T17" fmla="*/ 5057 h 5058"/>
              <a:gd name="T18" fmla="*/ 4489 w 5680"/>
              <a:gd name="T19" fmla="*/ 4714 h 5058"/>
              <a:gd name="T20" fmla="*/ 5554 w 5680"/>
              <a:gd name="T21" fmla="*/ 2882 h 5058"/>
              <a:gd name="T22" fmla="*/ 5557 w 5680"/>
              <a:gd name="T23" fmla="*/ 2192 h 5058"/>
              <a:gd name="T24" fmla="*/ 4504 w 5680"/>
              <a:gd name="T25" fmla="*/ 354 h 5058"/>
              <a:gd name="T26" fmla="*/ 3908 w 5680"/>
              <a:gd name="T27" fmla="*/ 6 h 5058"/>
              <a:gd name="T28" fmla="*/ 1789 w 5680"/>
              <a:gd name="T29" fmla="*/ 0 h 5058"/>
              <a:gd name="T30" fmla="*/ 1789 w 5680"/>
              <a:gd name="T31" fmla="*/ 132 h 5058"/>
              <a:gd name="T32" fmla="*/ 3907 w 5680"/>
              <a:gd name="T33" fmla="*/ 139 h 5058"/>
              <a:gd name="T34" fmla="*/ 4389 w 5680"/>
              <a:gd name="T35" fmla="*/ 420 h 5058"/>
              <a:gd name="T36" fmla="*/ 5442 w 5680"/>
              <a:gd name="T37" fmla="*/ 2258 h 5058"/>
              <a:gd name="T38" fmla="*/ 5440 w 5680"/>
              <a:gd name="T39" fmla="*/ 2816 h 5058"/>
              <a:gd name="T40" fmla="*/ 4374 w 5680"/>
              <a:gd name="T41" fmla="*/ 4646 h 5058"/>
              <a:gd name="T42" fmla="*/ 3893 w 5680"/>
              <a:gd name="T43" fmla="*/ 4924 h 5058"/>
              <a:gd name="T44" fmla="*/ 3890 w 5680"/>
              <a:gd name="T45" fmla="*/ 4924 h 5058"/>
              <a:gd name="T46" fmla="*/ 1772 w 5680"/>
              <a:gd name="T47" fmla="*/ 4917 h 5058"/>
              <a:gd name="T48" fmla="*/ 1290 w 5680"/>
              <a:gd name="T49" fmla="*/ 4636 h 5058"/>
              <a:gd name="T50" fmla="*/ 237 w 5680"/>
              <a:gd name="T51" fmla="*/ 2798 h 5058"/>
              <a:gd name="T52" fmla="*/ 239 w 5680"/>
              <a:gd name="T53" fmla="*/ 2240 h 5058"/>
              <a:gd name="T54" fmla="*/ 1305 w 5680"/>
              <a:gd name="T55" fmla="*/ 409 h 5058"/>
              <a:gd name="T56" fmla="*/ 1786 w 5680"/>
              <a:gd name="T57" fmla="*/ 132 h 5058"/>
              <a:gd name="T58" fmla="*/ 1789 w 5680"/>
              <a:gd name="T59" fmla="*/ 132 h 50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5680" h="5058">
                <a:moveTo>
                  <a:pt x="1789" y="0"/>
                </a:moveTo>
                <a:lnTo>
                  <a:pt x="1786" y="0"/>
                </a:lnTo>
                <a:cubicBezTo>
                  <a:pt x="1542" y="0"/>
                  <a:pt x="1314" y="131"/>
                  <a:pt x="1190" y="342"/>
                </a:cubicBezTo>
                <a:lnTo>
                  <a:pt x="124" y="2173"/>
                </a:lnTo>
                <a:cubicBezTo>
                  <a:pt x="1" y="2386"/>
                  <a:pt x="0" y="2650"/>
                  <a:pt x="122" y="2863"/>
                </a:cubicBezTo>
                <a:lnTo>
                  <a:pt x="1175" y="4702"/>
                </a:lnTo>
                <a:cubicBezTo>
                  <a:pt x="1297" y="4915"/>
                  <a:pt x="1526" y="5048"/>
                  <a:pt x="1771" y="5049"/>
                </a:cubicBezTo>
                <a:lnTo>
                  <a:pt x="3890" y="5057"/>
                </a:lnTo>
                <a:lnTo>
                  <a:pt x="3893" y="5057"/>
                </a:lnTo>
                <a:cubicBezTo>
                  <a:pt x="4137" y="5057"/>
                  <a:pt x="4365" y="4925"/>
                  <a:pt x="4489" y="4714"/>
                </a:cubicBezTo>
                <a:lnTo>
                  <a:pt x="5554" y="2882"/>
                </a:lnTo>
                <a:cubicBezTo>
                  <a:pt x="5678" y="2670"/>
                  <a:pt x="5679" y="2405"/>
                  <a:pt x="5557" y="2192"/>
                </a:cubicBezTo>
                <a:lnTo>
                  <a:pt x="4504" y="354"/>
                </a:lnTo>
                <a:cubicBezTo>
                  <a:pt x="4382" y="141"/>
                  <a:pt x="4153" y="8"/>
                  <a:pt x="3908" y="6"/>
                </a:cubicBezTo>
                <a:lnTo>
                  <a:pt x="1789" y="0"/>
                </a:lnTo>
                <a:close/>
                <a:moveTo>
                  <a:pt x="1789" y="132"/>
                </a:moveTo>
                <a:lnTo>
                  <a:pt x="3907" y="139"/>
                </a:lnTo>
                <a:cubicBezTo>
                  <a:pt x="4106" y="140"/>
                  <a:pt x="4290" y="247"/>
                  <a:pt x="4389" y="420"/>
                </a:cubicBezTo>
                <a:lnTo>
                  <a:pt x="5442" y="2258"/>
                </a:lnTo>
                <a:cubicBezTo>
                  <a:pt x="5541" y="2431"/>
                  <a:pt x="5540" y="2644"/>
                  <a:pt x="5440" y="2816"/>
                </a:cubicBezTo>
                <a:lnTo>
                  <a:pt x="4374" y="4646"/>
                </a:lnTo>
                <a:cubicBezTo>
                  <a:pt x="4274" y="4819"/>
                  <a:pt x="4091" y="4924"/>
                  <a:pt x="3893" y="4924"/>
                </a:cubicBezTo>
                <a:lnTo>
                  <a:pt x="3890" y="4924"/>
                </a:lnTo>
                <a:lnTo>
                  <a:pt x="1772" y="4917"/>
                </a:lnTo>
                <a:cubicBezTo>
                  <a:pt x="1573" y="4916"/>
                  <a:pt x="1389" y="4809"/>
                  <a:pt x="1290" y="4636"/>
                </a:cubicBezTo>
                <a:lnTo>
                  <a:pt x="237" y="2798"/>
                </a:lnTo>
                <a:cubicBezTo>
                  <a:pt x="138" y="2625"/>
                  <a:pt x="138" y="2412"/>
                  <a:pt x="239" y="2240"/>
                </a:cubicBezTo>
                <a:lnTo>
                  <a:pt x="1305" y="409"/>
                </a:lnTo>
                <a:cubicBezTo>
                  <a:pt x="1405" y="237"/>
                  <a:pt x="1588" y="132"/>
                  <a:pt x="1786" y="132"/>
                </a:cubicBezTo>
                <a:lnTo>
                  <a:pt x="1789" y="13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TextBox 2">
            <a:extLst>
              <a:ext uri="{FF2B5EF4-FFF2-40B4-BE49-F238E27FC236}">
                <a16:creationId xmlns:a16="http://schemas.microsoft.com/office/drawing/2014/main" id="{BCB9657A-0201-4C3B-8B05-792A76C8C259}"/>
              </a:ext>
            </a:extLst>
          </p:cNvPr>
          <p:cNvSpPr txBox="1"/>
          <p:nvPr/>
        </p:nvSpPr>
        <p:spPr>
          <a:xfrm>
            <a:off x="9457823" y="7115776"/>
            <a:ext cx="1225014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93" name="TextBox 2">
            <a:extLst>
              <a:ext uri="{FF2B5EF4-FFF2-40B4-BE49-F238E27FC236}">
                <a16:creationId xmlns:a16="http://schemas.microsoft.com/office/drawing/2014/main" id="{D6CCC621-C2DF-466F-BE37-042960A30E81}"/>
              </a:ext>
            </a:extLst>
          </p:cNvPr>
          <p:cNvSpPr txBox="1"/>
          <p:nvPr/>
        </p:nvSpPr>
        <p:spPr>
          <a:xfrm>
            <a:off x="13821045" y="6581008"/>
            <a:ext cx="1114409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</a:t>
            </a:r>
            <a:endParaRPr lang="en-US" sz="110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grpSp>
        <p:nvGrpSpPr>
          <p:cNvPr id="100" name="Grupo 99">
            <a:extLst>
              <a:ext uri="{FF2B5EF4-FFF2-40B4-BE49-F238E27FC236}">
                <a16:creationId xmlns:a16="http://schemas.microsoft.com/office/drawing/2014/main" id="{41412D55-C7FE-4E41-A2BC-021FC7F6DE5C}"/>
              </a:ext>
            </a:extLst>
          </p:cNvPr>
          <p:cNvGrpSpPr/>
          <p:nvPr/>
        </p:nvGrpSpPr>
        <p:grpSpPr>
          <a:xfrm>
            <a:off x="6738529" y="5702343"/>
            <a:ext cx="1898862" cy="1635873"/>
            <a:chOff x="6738529" y="5981670"/>
            <a:chExt cx="1898862" cy="1635873"/>
          </a:xfrm>
        </p:grpSpPr>
        <p:sp>
          <p:nvSpPr>
            <p:cNvPr id="87" name="TextBox 98">
              <a:extLst>
                <a:ext uri="{FF2B5EF4-FFF2-40B4-BE49-F238E27FC236}">
                  <a16:creationId xmlns:a16="http://schemas.microsoft.com/office/drawing/2014/main" id="{833E9018-FBF5-431A-9257-3E17C9F26415}"/>
                </a:ext>
              </a:extLst>
            </p:cNvPr>
            <p:cNvSpPr txBox="1"/>
            <p:nvPr/>
          </p:nvSpPr>
          <p:spPr>
            <a:xfrm>
              <a:off x="6738529" y="5981670"/>
              <a:ext cx="1898862" cy="107721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Feature</a:t>
              </a:r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 </a:t>
              </a:r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02</a:t>
              </a:r>
            </a:p>
          </p:txBody>
        </p:sp>
        <p:sp>
          <p:nvSpPr>
            <p:cNvPr id="96" name="Shape 2527">
              <a:extLst>
                <a:ext uri="{FF2B5EF4-FFF2-40B4-BE49-F238E27FC236}">
                  <a16:creationId xmlns:a16="http://schemas.microsoft.com/office/drawing/2014/main" id="{543A2A99-0493-46C3-930F-03877E46E8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02212" y="7058888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82"/>
                  </a:moveTo>
                  <a:cubicBezTo>
                    <a:pt x="10258" y="11782"/>
                    <a:pt x="9818" y="11342"/>
                    <a:pt x="9818" y="10800"/>
                  </a:cubicBezTo>
                  <a:cubicBezTo>
                    <a:pt x="9818" y="10258"/>
                    <a:pt x="10258" y="9818"/>
                    <a:pt x="10800" y="9818"/>
                  </a:cubicBezTo>
                  <a:cubicBezTo>
                    <a:pt x="11342" y="9818"/>
                    <a:pt x="11782" y="10258"/>
                    <a:pt x="11782" y="10800"/>
                  </a:cubicBezTo>
                  <a:cubicBezTo>
                    <a:pt x="11782" y="11342"/>
                    <a:pt x="11342" y="11782"/>
                    <a:pt x="10800" y="11782"/>
                  </a:cubicBezTo>
                  <a:moveTo>
                    <a:pt x="14236" y="10309"/>
                  </a:moveTo>
                  <a:lnTo>
                    <a:pt x="12694" y="10309"/>
                  </a:lnTo>
                  <a:cubicBezTo>
                    <a:pt x="12516" y="9622"/>
                    <a:pt x="11979" y="9084"/>
                    <a:pt x="11291" y="8906"/>
                  </a:cubicBezTo>
                  <a:lnTo>
                    <a:pt x="11291" y="5400"/>
                  </a:lnTo>
                  <a:cubicBezTo>
                    <a:pt x="11291" y="5129"/>
                    <a:pt x="11071" y="4909"/>
                    <a:pt x="10800" y="4909"/>
                  </a:cubicBezTo>
                  <a:cubicBezTo>
                    <a:pt x="10529" y="4909"/>
                    <a:pt x="10309" y="5129"/>
                    <a:pt x="10309" y="5400"/>
                  </a:cubicBezTo>
                  <a:lnTo>
                    <a:pt x="10309" y="8906"/>
                  </a:lnTo>
                  <a:cubicBezTo>
                    <a:pt x="9464" y="9125"/>
                    <a:pt x="8836" y="9886"/>
                    <a:pt x="8836" y="10800"/>
                  </a:cubicBezTo>
                  <a:cubicBezTo>
                    <a:pt x="8836" y="11885"/>
                    <a:pt x="9716" y="12764"/>
                    <a:pt x="10800" y="12764"/>
                  </a:cubicBezTo>
                  <a:cubicBezTo>
                    <a:pt x="11714" y="12764"/>
                    <a:pt x="12476" y="12137"/>
                    <a:pt x="12694" y="11291"/>
                  </a:cubicBezTo>
                  <a:lnTo>
                    <a:pt x="14236" y="11291"/>
                  </a:lnTo>
                  <a:cubicBezTo>
                    <a:pt x="14507" y="11291"/>
                    <a:pt x="14727" y="11072"/>
                    <a:pt x="14727" y="10800"/>
                  </a:cubicBezTo>
                  <a:cubicBezTo>
                    <a:pt x="14727" y="10529"/>
                    <a:pt x="14507" y="10309"/>
                    <a:pt x="14236" y="10309"/>
                  </a:cubicBezTo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  <a:moveTo>
                    <a:pt x="10800" y="18655"/>
                  </a:moveTo>
                  <a:cubicBezTo>
                    <a:pt x="6462" y="18655"/>
                    <a:pt x="2945" y="15138"/>
                    <a:pt x="2945" y="10800"/>
                  </a:cubicBezTo>
                  <a:cubicBezTo>
                    <a:pt x="2945" y="6462"/>
                    <a:pt x="6462" y="2945"/>
                    <a:pt x="10800" y="2945"/>
                  </a:cubicBezTo>
                  <a:cubicBezTo>
                    <a:pt x="15138" y="2945"/>
                    <a:pt x="18655" y="6462"/>
                    <a:pt x="18655" y="10800"/>
                  </a:cubicBezTo>
                  <a:cubicBezTo>
                    <a:pt x="18655" y="15138"/>
                    <a:pt x="15138" y="18655"/>
                    <a:pt x="10800" y="18655"/>
                  </a:cubicBezTo>
                  <a:moveTo>
                    <a:pt x="10800" y="1964"/>
                  </a:moveTo>
                  <a:cubicBezTo>
                    <a:pt x="5920" y="1964"/>
                    <a:pt x="1964" y="5920"/>
                    <a:pt x="1964" y="10800"/>
                  </a:cubicBezTo>
                  <a:cubicBezTo>
                    <a:pt x="1964" y="15680"/>
                    <a:pt x="5920" y="19636"/>
                    <a:pt x="10800" y="19636"/>
                  </a:cubicBezTo>
                  <a:cubicBezTo>
                    <a:pt x="15680" y="19636"/>
                    <a:pt x="19636" y="15680"/>
                    <a:pt x="19636" y="10800"/>
                  </a:cubicBezTo>
                  <a:cubicBezTo>
                    <a:pt x="19636" y="5920"/>
                    <a:pt x="15680" y="1964"/>
                    <a:pt x="10800" y="1964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01" name="Grupo 100">
            <a:extLst>
              <a:ext uri="{FF2B5EF4-FFF2-40B4-BE49-F238E27FC236}">
                <a16:creationId xmlns:a16="http://schemas.microsoft.com/office/drawing/2014/main" id="{4ECB4234-F055-4399-808B-26D4037E3F06}"/>
              </a:ext>
            </a:extLst>
          </p:cNvPr>
          <p:cNvGrpSpPr/>
          <p:nvPr/>
        </p:nvGrpSpPr>
        <p:grpSpPr>
          <a:xfrm>
            <a:off x="6733393" y="9465242"/>
            <a:ext cx="1898862" cy="1525922"/>
            <a:chOff x="6733393" y="9689594"/>
            <a:chExt cx="1898862" cy="1525922"/>
          </a:xfrm>
        </p:grpSpPr>
        <p:sp>
          <p:nvSpPr>
            <p:cNvPr id="88" name="TextBox 98">
              <a:extLst>
                <a:ext uri="{FF2B5EF4-FFF2-40B4-BE49-F238E27FC236}">
                  <a16:creationId xmlns:a16="http://schemas.microsoft.com/office/drawing/2014/main" id="{E66AE89A-503A-4E35-9D19-84511A62F4F4}"/>
                </a:ext>
              </a:extLst>
            </p:cNvPr>
            <p:cNvSpPr txBox="1"/>
            <p:nvPr/>
          </p:nvSpPr>
          <p:spPr>
            <a:xfrm>
              <a:off x="6733393" y="9689594"/>
              <a:ext cx="1898862" cy="107721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Feature</a:t>
              </a:r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 </a:t>
              </a:r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03</a:t>
              </a:r>
            </a:p>
          </p:txBody>
        </p:sp>
        <p:sp>
          <p:nvSpPr>
            <p:cNvPr id="97" name="Shape 2546">
              <a:extLst>
                <a:ext uri="{FF2B5EF4-FFF2-40B4-BE49-F238E27FC236}">
                  <a16:creationId xmlns:a16="http://schemas.microsoft.com/office/drawing/2014/main" id="{8F27E248-84A1-4F3A-8299-9FD400BA869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03497" y="10758434"/>
              <a:ext cx="558655" cy="457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0400"/>
                  </a:moveTo>
                  <a:lnTo>
                    <a:pt x="18655" y="20400"/>
                  </a:lnTo>
                  <a:lnTo>
                    <a:pt x="18655" y="1200"/>
                  </a:lnTo>
                  <a:lnTo>
                    <a:pt x="20618" y="1200"/>
                  </a:lnTo>
                  <a:cubicBezTo>
                    <a:pt x="20618" y="1200"/>
                    <a:pt x="20618" y="20400"/>
                    <a:pt x="20618" y="20400"/>
                  </a:cubicBezTo>
                  <a:close/>
                  <a:moveTo>
                    <a:pt x="21109" y="0"/>
                  </a:moveTo>
                  <a:lnTo>
                    <a:pt x="18164" y="0"/>
                  </a:lnTo>
                  <a:cubicBezTo>
                    <a:pt x="17893" y="0"/>
                    <a:pt x="17673" y="269"/>
                    <a:pt x="17673" y="600"/>
                  </a:cubicBezTo>
                  <a:lnTo>
                    <a:pt x="17673" y="21000"/>
                  </a:lnTo>
                  <a:cubicBezTo>
                    <a:pt x="17673" y="21332"/>
                    <a:pt x="17893" y="21600"/>
                    <a:pt x="18164" y="21600"/>
                  </a:cubicBezTo>
                  <a:lnTo>
                    <a:pt x="21109" y="21600"/>
                  </a:lnTo>
                  <a:cubicBezTo>
                    <a:pt x="21380" y="21600"/>
                    <a:pt x="21600" y="21332"/>
                    <a:pt x="21600" y="21000"/>
                  </a:cubicBezTo>
                  <a:lnTo>
                    <a:pt x="21600" y="600"/>
                  </a:lnTo>
                  <a:cubicBezTo>
                    <a:pt x="21600" y="269"/>
                    <a:pt x="21380" y="0"/>
                    <a:pt x="21109" y="0"/>
                  </a:cubicBezTo>
                  <a:moveTo>
                    <a:pt x="8836" y="20400"/>
                  </a:moveTo>
                  <a:lnTo>
                    <a:pt x="6873" y="20400"/>
                  </a:lnTo>
                  <a:lnTo>
                    <a:pt x="6873" y="3600"/>
                  </a:lnTo>
                  <a:lnTo>
                    <a:pt x="8836" y="3600"/>
                  </a:lnTo>
                  <a:cubicBezTo>
                    <a:pt x="8836" y="3600"/>
                    <a:pt x="8836" y="20400"/>
                    <a:pt x="8836" y="20400"/>
                  </a:cubicBezTo>
                  <a:close/>
                  <a:moveTo>
                    <a:pt x="9327" y="2400"/>
                  </a:moveTo>
                  <a:lnTo>
                    <a:pt x="6382" y="2400"/>
                  </a:lnTo>
                  <a:cubicBezTo>
                    <a:pt x="6111" y="2400"/>
                    <a:pt x="5891" y="2669"/>
                    <a:pt x="5891" y="3000"/>
                  </a:cubicBezTo>
                  <a:lnTo>
                    <a:pt x="5891" y="21000"/>
                  </a:lnTo>
                  <a:cubicBezTo>
                    <a:pt x="5891" y="21332"/>
                    <a:pt x="6111" y="21600"/>
                    <a:pt x="6382" y="21600"/>
                  </a:cubicBezTo>
                  <a:lnTo>
                    <a:pt x="9327" y="21600"/>
                  </a:lnTo>
                  <a:cubicBezTo>
                    <a:pt x="9598" y="21600"/>
                    <a:pt x="9818" y="21332"/>
                    <a:pt x="9818" y="21000"/>
                  </a:cubicBezTo>
                  <a:lnTo>
                    <a:pt x="9818" y="3000"/>
                  </a:lnTo>
                  <a:cubicBezTo>
                    <a:pt x="9818" y="2669"/>
                    <a:pt x="9598" y="2400"/>
                    <a:pt x="9327" y="2400"/>
                  </a:cubicBezTo>
                  <a:moveTo>
                    <a:pt x="14727" y="20400"/>
                  </a:moveTo>
                  <a:lnTo>
                    <a:pt x="12764" y="20400"/>
                  </a:lnTo>
                  <a:lnTo>
                    <a:pt x="12764" y="10800"/>
                  </a:lnTo>
                  <a:lnTo>
                    <a:pt x="14727" y="10800"/>
                  </a:lnTo>
                  <a:cubicBezTo>
                    <a:pt x="14727" y="10800"/>
                    <a:pt x="14727" y="20400"/>
                    <a:pt x="14727" y="20400"/>
                  </a:cubicBezTo>
                  <a:close/>
                  <a:moveTo>
                    <a:pt x="15218" y="9600"/>
                  </a:moveTo>
                  <a:lnTo>
                    <a:pt x="12273" y="9600"/>
                  </a:lnTo>
                  <a:cubicBezTo>
                    <a:pt x="12002" y="9600"/>
                    <a:pt x="11782" y="9869"/>
                    <a:pt x="11782" y="10200"/>
                  </a:cubicBezTo>
                  <a:lnTo>
                    <a:pt x="11782" y="21000"/>
                  </a:lnTo>
                  <a:cubicBezTo>
                    <a:pt x="11782" y="21332"/>
                    <a:pt x="12002" y="21600"/>
                    <a:pt x="12273" y="21600"/>
                  </a:cubicBezTo>
                  <a:lnTo>
                    <a:pt x="15218" y="21600"/>
                  </a:lnTo>
                  <a:cubicBezTo>
                    <a:pt x="15489" y="21600"/>
                    <a:pt x="15709" y="21332"/>
                    <a:pt x="15709" y="21000"/>
                  </a:cubicBezTo>
                  <a:lnTo>
                    <a:pt x="15709" y="10200"/>
                  </a:lnTo>
                  <a:cubicBezTo>
                    <a:pt x="15709" y="9869"/>
                    <a:pt x="15489" y="9600"/>
                    <a:pt x="15218" y="9600"/>
                  </a:cubicBezTo>
                  <a:moveTo>
                    <a:pt x="2945" y="20400"/>
                  </a:moveTo>
                  <a:lnTo>
                    <a:pt x="982" y="20400"/>
                  </a:lnTo>
                  <a:lnTo>
                    <a:pt x="982" y="14400"/>
                  </a:lnTo>
                  <a:lnTo>
                    <a:pt x="2945" y="14400"/>
                  </a:lnTo>
                  <a:cubicBezTo>
                    <a:pt x="2945" y="14400"/>
                    <a:pt x="2945" y="20400"/>
                    <a:pt x="2945" y="20400"/>
                  </a:cubicBezTo>
                  <a:close/>
                  <a:moveTo>
                    <a:pt x="3436" y="13200"/>
                  </a:moveTo>
                  <a:lnTo>
                    <a:pt x="491" y="13200"/>
                  </a:lnTo>
                  <a:cubicBezTo>
                    <a:pt x="220" y="13200"/>
                    <a:pt x="0" y="13469"/>
                    <a:pt x="0" y="13800"/>
                  </a:cubicBezTo>
                  <a:lnTo>
                    <a:pt x="0" y="21000"/>
                  </a:lnTo>
                  <a:cubicBezTo>
                    <a:pt x="0" y="21332"/>
                    <a:pt x="220" y="21600"/>
                    <a:pt x="491" y="21600"/>
                  </a:cubicBezTo>
                  <a:lnTo>
                    <a:pt x="3436" y="21600"/>
                  </a:lnTo>
                  <a:cubicBezTo>
                    <a:pt x="3707" y="21600"/>
                    <a:pt x="3927" y="21332"/>
                    <a:pt x="3927" y="21000"/>
                  </a:cubicBezTo>
                  <a:lnTo>
                    <a:pt x="3927" y="13800"/>
                  </a:lnTo>
                  <a:cubicBezTo>
                    <a:pt x="3927" y="13469"/>
                    <a:pt x="3707" y="13200"/>
                    <a:pt x="3436" y="132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99" name="Grupo 98">
            <a:extLst>
              <a:ext uri="{FF2B5EF4-FFF2-40B4-BE49-F238E27FC236}">
                <a16:creationId xmlns:a16="http://schemas.microsoft.com/office/drawing/2014/main" id="{8DE4BBA1-C85B-48AE-9E41-AFAA57416F78}"/>
              </a:ext>
            </a:extLst>
          </p:cNvPr>
          <p:cNvGrpSpPr/>
          <p:nvPr/>
        </p:nvGrpSpPr>
        <p:grpSpPr>
          <a:xfrm>
            <a:off x="9932890" y="3884424"/>
            <a:ext cx="1898862" cy="1594598"/>
            <a:chOff x="9932890" y="4143114"/>
            <a:chExt cx="1898862" cy="1594598"/>
          </a:xfrm>
        </p:grpSpPr>
        <p:sp>
          <p:nvSpPr>
            <p:cNvPr id="85" name="TextBox 98">
              <a:extLst>
                <a:ext uri="{FF2B5EF4-FFF2-40B4-BE49-F238E27FC236}">
                  <a16:creationId xmlns:a16="http://schemas.microsoft.com/office/drawing/2014/main" id="{730E0F5D-F98E-4462-BC7D-F26B50A331FD}"/>
                </a:ext>
              </a:extLst>
            </p:cNvPr>
            <p:cNvSpPr txBox="1"/>
            <p:nvPr/>
          </p:nvSpPr>
          <p:spPr>
            <a:xfrm>
              <a:off x="9932890" y="4143114"/>
              <a:ext cx="1898862" cy="107721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Feature</a:t>
              </a:r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 </a:t>
              </a:r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01</a:t>
              </a:r>
            </a:p>
          </p:txBody>
        </p:sp>
        <p:sp>
          <p:nvSpPr>
            <p:cNvPr id="98" name="Shape 2623">
              <a:extLst>
                <a:ext uri="{FF2B5EF4-FFF2-40B4-BE49-F238E27FC236}">
                  <a16:creationId xmlns:a16="http://schemas.microsoft.com/office/drawing/2014/main" id="{B85F9254-EB29-4477-AAFE-7904FB4903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608689" y="5179057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364" y="13255"/>
                  </a:moveTo>
                  <a:lnTo>
                    <a:pt x="5400" y="13255"/>
                  </a:lnTo>
                  <a:lnTo>
                    <a:pt x="5400" y="15218"/>
                  </a:lnTo>
                  <a:lnTo>
                    <a:pt x="7364" y="15218"/>
                  </a:lnTo>
                  <a:cubicBezTo>
                    <a:pt x="7364" y="15218"/>
                    <a:pt x="7364" y="13255"/>
                    <a:pt x="7364" y="13255"/>
                  </a:cubicBezTo>
                  <a:close/>
                  <a:moveTo>
                    <a:pt x="7364" y="16691"/>
                  </a:moveTo>
                  <a:lnTo>
                    <a:pt x="5400" y="16691"/>
                  </a:lnTo>
                  <a:lnTo>
                    <a:pt x="5400" y="18655"/>
                  </a:lnTo>
                  <a:lnTo>
                    <a:pt x="7364" y="18655"/>
                  </a:lnTo>
                  <a:cubicBezTo>
                    <a:pt x="7364" y="18655"/>
                    <a:pt x="7364" y="16691"/>
                    <a:pt x="7364" y="16691"/>
                  </a:cubicBezTo>
                  <a:close/>
                  <a:moveTo>
                    <a:pt x="7364" y="9818"/>
                  </a:moveTo>
                  <a:lnTo>
                    <a:pt x="5400" y="9818"/>
                  </a:lnTo>
                  <a:lnTo>
                    <a:pt x="5400" y="11782"/>
                  </a:lnTo>
                  <a:lnTo>
                    <a:pt x="7364" y="11782"/>
                  </a:lnTo>
                  <a:cubicBezTo>
                    <a:pt x="7364" y="11782"/>
                    <a:pt x="7364" y="9818"/>
                    <a:pt x="7364" y="9818"/>
                  </a:cubicBezTo>
                  <a:close/>
                  <a:moveTo>
                    <a:pt x="4418" y="16691"/>
                  </a:moveTo>
                  <a:lnTo>
                    <a:pt x="2455" y="16691"/>
                  </a:lnTo>
                  <a:lnTo>
                    <a:pt x="2455" y="18655"/>
                  </a:lnTo>
                  <a:lnTo>
                    <a:pt x="4418" y="18655"/>
                  </a:lnTo>
                  <a:cubicBezTo>
                    <a:pt x="4418" y="18655"/>
                    <a:pt x="4418" y="16691"/>
                    <a:pt x="4418" y="16691"/>
                  </a:cubicBezTo>
                  <a:close/>
                  <a:moveTo>
                    <a:pt x="20618" y="6873"/>
                  </a:moveTo>
                  <a:lnTo>
                    <a:pt x="982" y="6873"/>
                  </a:lnTo>
                  <a:lnTo>
                    <a:pt x="982" y="3928"/>
                  </a:lnTo>
                  <a:cubicBezTo>
                    <a:pt x="982" y="3385"/>
                    <a:pt x="1422" y="2945"/>
                    <a:pt x="1964" y="2945"/>
                  </a:cubicBezTo>
                  <a:lnTo>
                    <a:pt x="3927" y="2945"/>
                  </a:lnTo>
                  <a:lnTo>
                    <a:pt x="3927" y="4418"/>
                  </a:lnTo>
                  <a:cubicBezTo>
                    <a:pt x="3927" y="4690"/>
                    <a:pt x="4147" y="4909"/>
                    <a:pt x="4418" y="4909"/>
                  </a:cubicBezTo>
                  <a:cubicBezTo>
                    <a:pt x="4690" y="4909"/>
                    <a:pt x="4909" y="4690"/>
                    <a:pt x="4909" y="4418"/>
                  </a:cubicBezTo>
                  <a:lnTo>
                    <a:pt x="4909" y="2945"/>
                  </a:lnTo>
                  <a:lnTo>
                    <a:pt x="16691" y="2945"/>
                  </a:lnTo>
                  <a:lnTo>
                    <a:pt x="16691" y="4418"/>
                  </a:lnTo>
                  <a:cubicBezTo>
                    <a:pt x="16691" y="4690"/>
                    <a:pt x="16910" y="4909"/>
                    <a:pt x="17182" y="4909"/>
                  </a:cubicBezTo>
                  <a:cubicBezTo>
                    <a:pt x="17453" y="4909"/>
                    <a:pt x="17673" y="4690"/>
                    <a:pt x="17673" y="4418"/>
                  </a:cubicBezTo>
                  <a:lnTo>
                    <a:pt x="17673" y="2945"/>
                  </a:lnTo>
                  <a:lnTo>
                    <a:pt x="19636" y="2945"/>
                  </a:lnTo>
                  <a:cubicBezTo>
                    <a:pt x="20178" y="2945"/>
                    <a:pt x="20618" y="3385"/>
                    <a:pt x="20618" y="3928"/>
                  </a:cubicBezTo>
                  <a:cubicBezTo>
                    <a:pt x="20618" y="3928"/>
                    <a:pt x="20618" y="6873"/>
                    <a:pt x="20618" y="6873"/>
                  </a:cubicBezTo>
                  <a:close/>
                  <a:moveTo>
                    <a:pt x="20618" y="19636"/>
                  </a:moveTo>
                  <a:cubicBezTo>
                    <a:pt x="20618" y="20178"/>
                    <a:pt x="20178" y="20618"/>
                    <a:pt x="19636" y="20618"/>
                  </a:cubicBezTo>
                  <a:lnTo>
                    <a:pt x="1964" y="20618"/>
                  </a:lnTo>
                  <a:cubicBezTo>
                    <a:pt x="1422" y="20618"/>
                    <a:pt x="982" y="20178"/>
                    <a:pt x="982" y="19636"/>
                  </a:cubicBezTo>
                  <a:lnTo>
                    <a:pt x="982" y="7855"/>
                  </a:lnTo>
                  <a:lnTo>
                    <a:pt x="20618" y="7855"/>
                  </a:lnTo>
                  <a:cubicBezTo>
                    <a:pt x="20618" y="7855"/>
                    <a:pt x="20618" y="19636"/>
                    <a:pt x="20618" y="19636"/>
                  </a:cubicBezTo>
                  <a:close/>
                  <a:moveTo>
                    <a:pt x="19636" y="1964"/>
                  </a:moveTo>
                  <a:lnTo>
                    <a:pt x="17673" y="1964"/>
                  </a:lnTo>
                  <a:lnTo>
                    <a:pt x="17673" y="491"/>
                  </a:lnTo>
                  <a:cubicBezTo>
                    <a:pt x="17673" y="220"/>
                    <a:pt x="17453" y="0"/>
                    <a:pt x="17182" y="0"/>
                  </a:cubicBezTo>
                  <a:cubicBezTo>
                    <a:pt x="16910" y="0"/>
                    <a:pt x="16691" y="220"/>
                    <a:pt x="16691" y="491"/>
                  </a:cubicBezTo>
                  <a:lnTo>
                    <a:pt x="16691" y="1964"/>
                  </a:lnTo>
                  <a:lnTo>
                    <a:pt x="4909" y="1964"/>
                  </a:lnTo>
                  <a:lnTo>
                    <a:pt x="4909" y="491"/>
                  </a:lnTo>
                  <a:cubicBezTo>
                    <a:pt x="4909" y="220"/>
                    <a:pt x="4690" y="0"/>
                    <a:pt x="4418" y="0"/>
                  </a:cubicBezTo>
                  <a:cubicBezTo>
                    <a:pt x="4147" y="0"/>
                    <a:pt x="3927" y="220"/>
                    <a:pt x="3927" y="491"/>
                  </a:cubicBezTo>
                  <a:lnTo>
                    <a:pt x="3927" y="1964"/>
                  </a:lnTo>
                  <a:lnTo>
                    <a:pt x="1964" y="1964"/>
                  </a:lnTo>
                  <a:cubicBezTo>
                    <a:pt x="879" y="1964"/>
                    <a:pt x="0" y="2843"/>
                    <a:pt x="0" y="3928"/>
                  </a:cubicBezTo>
                  <a:lnTo>
                    <a:pt x="0" y="19636"/>
                  </a:lnTo>
                  <a:cubicBezTo>
                    <a:pt x="0" y="20721"/>
                    <a:pt x="879" y="21600"/>
                    <a:pt x="1964" y="21600"/>
                  </a:cubicBezTo>
                  <a:lnTo>
                    <a:pt x="19636" y="21600"/>
                  </a:lnTo>
                  <a:cubicBezTo>
                    <a:pt x="20721" y="21600"/>
                    <a:pt x="21600" y="20721"/>
                    <a:pt x="21600" y="19636"/>
                  </a:cubicBezTo>
                  <a:lnTo>
                    <a:pt x="21600" y="3928"/>
                  </a:lnTo>
                  <a:cubicBezTo>
                    <a:pt x="21600" y="2843"/>
                    <a:pt x="20721" y="1964"/>
                    <a:pt x="19636" y="1964"/>
                  </a:cubicBezTo>
                  <a:moveTo>
                    <a:pt x="4418" y="9818"/>
                  </a:moveTo>
                  <a:lnTo>
                    <a:pt x="2455" y="9818"/>
                  </a:lnTo>
                  <a:lnTo>
                    <a:pt x="2455" y="11782"/>
                  </a:lnTo>
                  <a:lnTo>
                    <a:pt x="4418" y="11782"/>
                  </a:lnTo>
                  <a:cubicBezTo>
                    <a:pt x="4418" y="11782"/>
                    <a:pt x="4418" y="9818"/>
                    <a:pt x="4418" y="9818"/>
                  </a:cubicBezTo>
                  <a:close/>
                  <a:moveTo>
                    <a:pt x="4418" y="13255"/>
                  </a:moveTo>
                  <a:lnTo>
                    <a:pt x="2455" y="13255"/>
                  </a:lnTo>
                  <a:lnTo>
                    <a:pt x="2455" y="15218"/>
                  </a:lnTo>
                  <a:lnTo>
                    <a:pt x="4418" y="15218"/>
                  </a:lnTo>
                  <a:cubicBezTo>
                    <a:pt x="4418" y="15218"/>
                    <a:pt x="4418" y="13255"/>
                    <a:pt x="4418" y="13255"/>
                  </a:cubicBezTo>
                  <a:close/>
                  <a:moveTo>
                    <a:pt x="10309" y="16691"/>
                  </a:moveTo>
                  <a:lnTo>
                    <a:pt x="8345" y="16691"/>
                  </a:lnTo>
                  <a:lnTo>
                    <a:pt x="8345" y="18655"/>
                  </a:lnTo>
                  <a:lnTo>
                    <a:pt x="10309" y="18655"/>
                  </a:lnTo>
                  <a:cubicBezTo>
                    <a:pt x="10309" y="18655"/>
                    <a:pt x="10309" y="16691"/>
                    <a:pt x="10309" y="16691"/>
                  </a:cubicBezTo>
                  <a:close/>
                  <a:moveTo>
                    <a:pt x="10309" y="9818"/>
                  </a:moveTo>
                  <a:lnTo>
                    <a:pt x="8345" y="9818"/>
                  </a:lnTo>
                  <a:lnTo>
                    <a:pt x="8345" y="11782"/>
                  </a:lnTo>
                  <a:lnTo>
                    <a:pt x="10309" y="11782"/>
                  </a:lnTo>
                  <a:cubicBezTo>
                    <a:pt x="10309" y="11782"/>
                    <a:pt x="10309" y="9818"/>
                    <a:pt x="10309" y="9818"/>
                  </a:cubicBezTo>
                  <a:close/>
                  <a:moveTo>
                    <a:pt x="10309" y="13255"/>
                  </a:moveTo>
                  <a:lnTo>
                    <a:pt x="8345" y="13255"/>
                  </a:lnTo>
                  <a:lnTo>
                    <a:pt x="8345" y="15218"/>
                  </a:lnTo>
                  <a:lnTo>
                    <a:pt x="10309" y="15218"/>
                  </a:lnTo>
                  <a:cubicBezTo>
                    <a:pt x="10309" y="15218"/>
                    <a:pt x="10309" y="13255"/>
                    <a:pt x="10309" y="13255"/>
                  </a:cubicBezTo>
                  <a:close/>
                  <a:moveTo>
                    <a:pt x="19145" y="13255"/>
                  </a:moveTo>
                  <a:lnTo>
                    <a:pt x="17182" y="13255"/>
                  </a:lnTo>
                  <a:lnTo>
                    <a:pt x="17182" y="15218"/>
                  </a:lnTo>
                  <a:lnTo>
                    <a:pt x="19145" y="15218"/>
                  </a:lnTo>
                  <a:cubicBezTo>
                    <a:pt x="19145" y="15218"/>
                    <a:pt x="19145" y="13255"/>
                    <a:pt x="19145" y="13255"/>
                  </a:cubicBezTo>
                  <a:close/>
                  <a:moveTo>
                    <a:pt x="16200" y="13255"/>
                  </a:moveTo>
                  <a:lnTo>
                    <a:pt x="14236" y="13255"/>
                  </a:lnTo>
                  <a:lnTo>
                    <a:pt x="14236" y="15218"/>
                  </a:lnTo>
                  <a:lnTo>
                    <a:pt x="16200" y="15218"/>
                  </a:lnTo>
                  <a:cubicBezTo>
                    <a:pt x="16200" y="15218"/>
                    <a:pt x="16200" y="13255"/>
                    <a:pt x="16200" y="13255"/>
                  </a:cubicBezTo>
                  <a:close/>
                  <a:moveTo>
                    <a:pt x="19145" y="9818"/>
                  </a:moveTo>
                  <a:lnTo>
                    <a:pt x="17182" y="9818"/>
                  </a:lnTo>
                  <a:lnTo>
                    <a:pt x="17182" y="11782"/>
                  </a:lnTo>
                  <a:lnTo>
                    <a:pt x="19145" y="11782"/>
                  </a:lnTo>
                  <a:cubicBezTo>
                    <a:pt x="19145" y="11782"/>
                    <a:pt x="19145" y="9818"/>
                    <a:pt x="19145" y="9818"/>
                  </a:cubicBezTo>
                  <a:close/>
                  <a:moveTo>
                    <a:pt x="16200" y="9818"/>
                  </a:moveTo>
                  <a:lnTo>
                    <a:pt x="14236" y="9818"/>
                  </a:lnTo>
                  <a:lnTo>
                    <a:pt x="14236" y="11782"/>
                  </a:lnTo>
                  <a:lnTo>
                    <a:pt x="16200" y="11782"/>
                  </a:lnTo>
                  <a:cubicBezTo>
                    <a:pt x="16200" y="11782"/>
                    <a:pt x="16200" y="9818"/>
                    <a:pt x="16200" y="9818"/>
                  </a:cubicBezTo>
                  <a:close/>
                  <a:moveTo>
                    <a:pt x="13255" y="16691"/>
                  </a:moveTo>
                  <a:lnTo>
                    <a:pt x="11291" y="16691"/>
                  </a:lnTo>
                  <a:lnTo>
                    <a:pt x="11291" y="18655"/>
                  </a:lnTo>
                  <a:lnTo>
                    <a:pt x="13255" y="18655"/>
                  </a:lnTo>
                  <a:cubicBezTo>
                    <a:pt x="13255" y="18655"/>
                    <a:pt x="13255" y="16691"/>
                    <a:pt x="13255" y="16691"/>
                  </a:cubicBezTo>
                  <a:close/>
                  <a:moveTo>
                    <a:pt x="13255" y="9818"/>
                  </a:moveTo>
                  <a:lnTo>
                    <a:pt x="11291" y="9818"/>
                  </a:lnTo>
                  <a:lnTo>
                    <a:pt x="11291" y="11782"/>
                  </a:lnTo>
                  <a:lnTo>
                    <a:pt x="13255" y="11782"/>
                  </a:lnTo>
                  <a:cubicBezTo>
                    <a:pt x="13255" y="11782"/>
                    <a:pt x="13255" y="9818"/>
                    <a:pt x="13255" y="9818"/>
                  </a:cubicBezTo>
                  <a:close/>
                  <a:moveTo>
                    <a:pt x="13255" y="13255"/>
                  </a:moveTo>
                  <a:lnTo>
                    <a:pt x="11291" y="13255"/>
                  </a:lnTo>
                  <a:lnTo>
                    <a:pt x="11291" y="15218"/>
                  </a:lnTo>
                  <a:lnTo>
                    <a:pt x="13255" y="15218"/>
                  </a:lnTo>
                  <a:cubicBezTo>
                    <a:pt x="13255" y="15218"/>
                    <a:pt x="13255" y="13255"/>
                    <a:pt x="13255" y="1325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02" name="Grupo 101">
            <a:extLst>
              <a:ext uri="{FF2B5EF4-FFF2-40B4-BE49-F238E27FC236}">
                <a16:creationId xmlns:a16="http://schemas.microsoft.com/office/drawing/2014/main" id="{C9425C16-1150-4366-84C6-E64D734C55DF}"/>
              </a:ext>
            </a:extLst>
          </p:cNvPr>
          <p:cNvGrpSpPr/>
          <p:nvPr/>
        </p:nvGrpSpPr>
        <p:grpSpPr>
          <a:xfrm>
            <a:off x="15726989" y="7820404"/>
            <a:ext cx="1898862" cy="1635873"/>
            <a:chOff x="6738529" y="5981670"/>
            <a:chExt cx="1898862" cy="1635873"/>
          </a:xfrm>
        </p:grpSpPr>
        <p:sp>
          <p:nvSpPr>
            <p:cNvPr id="103" name="TextBox 98">
              <a:extLst>
                <a:ext uri="{FF2B5EF4-FFF2-40B4-BE49-F238E27FC236}">
                  <a16:creationId xmlns:a16="http://schemas.microsoft.com/office/drawing/2014/main" id="{8A289D36-FCB9-4B7C-A8BC-FFA9993268DE}"/>
                </a:ext>
              </a:extLst>
            </p:cNvPr>
            <p:cNvSpPr txBox="1"/>
            <p:nvPr/>
          </p:nvSpPr>
          <p:spPr>
            <a:xfrm>
              <a:off x="6738529" y="5981670"/>
              <a:ext cx="1898862" cy="107721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Feature</a:t>
              </a:r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 </a:t>
              </a:r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02</a:t>
              </a:r>
            </a:p>
          </p:txBody>
        </p:sp>
        <p:sp>
          <p:nvSpPr>
            <p:cNvPr id="104" name="Shape 2527">
              <a:extLst>
                <a:ext uri="{FF2B5EF4-FFF2-40B4-BE49-F238E27FC236}">
                  <a16:creationId xmlns:a16="http://schemas.microsoft.com/office/drawing/2014/main" id="{273ED112-A075-4659-9351-ADD311F8FC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02212" y="7058888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82"/>
                  </a:moveTo>
                  <a:cubicBezTo>
                    <a:pt x="10258" y="11782"/>
                    <a:pt x="9818" y="11342"/>
                    <a:pt x="9818" y="10800"/>
                  </a:cubicBezTo>
                  <a:cubicBezTo>
                    <a:pt x="9818" y="10258"/>
                    <a:pt x="10258" y="9818"/>
                    <a:pt x="10800" y="9818"/>
                  </a:cubicBezTo>
                  <a:cubicBezTo>
                    <a:pt x="11342" y="9818"/>
                    <a:pt x="11782" y="10258"/>
                    <a:pt x="11782" y="10800"/>
                  </a:cubicBezTo>
                  <a:cubicBezTo>
                    <a:pt x="11782" y="11342"/>
                    <a:pt x="11342" y="11782"/>
                    <a:pt x="10800" y="11782"/>
                  </a:cubicBezTo>
                  <a:moveTo>
                    <a:pt x="14236" y="10309"/>
                  </a:moveTo>
                  <a:lnTo>
                    <a:pt x="12694" y="10309"/>
                  </a:lnTo>
                  <a:cubicBezTo>
                    <a:pt x="12516" y="9622"/>
                    <a:pt x="11979" y="9084"/>
                    <a:pt x="11291" y="8906"/>
                  </a:cubicBezTo>
                  <a:lnTo>
                    <a:pt x="11291" y="5400"/>
                  </a:lnTo>
                  <a:cubicBezTo>
                    <a:pt x="11291" y="5129"/>
                    <a:pt x="11071" y="4909"/>
                    <a:pt x="10800" y="4909"/>
                  </a:cubicBezTo>
                  <a:cubicBezTo>
                    <a:pt x="10529" y="4909"/>
                    <a:pt x="10309" y="5129"/>
                    <a:pt x="10309" y="5400"/>
                  </a:cubicBezTo>
                  <a:lnTo>
                    <a:pt x="10309" y="8906"/>
                  </a:lnTo>
                  <a:cubicBezTo>
                    <a:pt x="9464" y="9125"/>
                    <a:pt x="8836" y="9886"/>
                    <a:pt x="8836" y="10800"/>
                  </a:cubicBezTo>
                  <a:cubicBezTo>
                    <a:pt x="8836" y="11885"/>
                    <a:pt x="9716" y="12764"/>
                    <a:pt x="10800" y="12764"/>
                  </a:cubicBezTo>
                  <a:cubicBezTo>
                    <a:pt x="11714" y="12764"/>
                    <a:pt x="12476" y="12137"/>
                    <a:pt x="12694" y="11291"/>
                  </a:cubicBezTo>
                  <a:lnTo>
                    <a:pt x="14236" y="11291"/>
                  </a:lnTo>
                  <a:cubicBezTo>
                    <a:pt x="14507" y="11291"/>
                    <a:pt x="14727" y="11072"/>
                    <a:pt x="14727" y="10800"/>
                  </a:cubicBezTo>
                  <a:cubicBezTo>
                    <a:pt x="14727" y="10529"/>
                    <a:pt x="14507" y="10309"/>
                    <a:pt x="14236" y="10309"/>
                  </a:cubicBezTo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  <a:moveTo>
                    <a:pt x="10800" y="18655"/>
                  </a:moveTo>
                  <a:cubicBezTo>
                    <a:pt x="6462" y="18655"/>
                    <a:pt x="2945" y="15138"/>
                    <a:pt x="2945" y="10800"/>
                  </a:cubicBezTo>
                  <a:cubicBezTo>
                    <a:pt x="2945" y="6462"/>
                    <a:pt x="6462" y="2945"/>
                    <a:pt x="10800" y="2945"/>
                  </a:cubicBezTo>
                  <a:cubicBezTo>
                    <a:pt x="15138" y="2945"/>
                    <a:pt x="18655" y="6462"/>
                    <a:pt x="18655" y="10800"/>
                  </a:cubicBezTo>
                  <a:cubicBezTo>
                    <a:pt x="18655" y="15138"/>
                    <a:pt x="15138" y="18655"/>
                    <a:pt x="10800" y="18655"/>
                  </a:cubicBezTo>
                  <a:moveTo>
                    <a:pt x="10800" y="1964"/>
                  </a:moveTo>
                  <a:cubicBezTo>
                    <a:pt x="5920" y="1964"/>
                    <a:pt x="1964" y="5920"/>
                    <a:pt x="1964" y="10800"/>
                  </a:cubicBezTo>
                  <a:cubicBezTo>
                    <a:pt x="1964" y="15680"/>
                    <a:pt x="5920" y="19636"/>
                    <a:pt x="10800" y="19636"/>
                  </a:cubicBezTo>
                  <a:cubicBezTo>
                    <a:pt x="15680" y="19636"/>
                    <a:pt x="19636" y="15680"/>
                    <a:pt x="19636" y="10800"/>
                  </a:cubicBezTo>
                  <a:cubicBezTo>
                    <a:pt x="19636" y="5920"/>
                    <a:pt x="15680" y="1964"/>
                    <a:pt x="10800" y="1964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05" name="Grupo 104">
            <a:extLst>
              <a:ext uri="{FF2B5EF4-FFF2-40B4-BE49-F238E27FC236}">
                <a16:creationId xmlns:a16="http://schemas.microsoft.com/office/drawing/2014/main" id="{45E4CB6C-0501-477D-B470-7A51426B4D81}"/>
              </a:ext>
            </a:extLst>
          </p:cNvPr>
          <p:cNvGrpSpPr/>
          <p:nvPr/>
        </p:nvGrpSpPr>
        <p:grpSpPr>
          <a:xfrm>
            <a:off x="12532627" y="9711366"/>
            <a:ext cx="1898862" cy="1525922"/>
            <a:chOff x="6733393" y="9689594"/>
            <a:chExt cx="1898862" cy="1525922"/>
          </a:xfrm>
        </p:grpSpPr>
        <p:sp>
          <p:nvSpPr>
            <p:cNvPr id="106" name="TextBox 98">
              <a:extLst>
                <a:ext uri="{FF2B5EF4-FFF2-40B4-BE49-F238E27FC236}">
                  <a16:creationId xmlns:a16="http://schemas.microsoft.com/office/drawing/2014/main" id="{6FD5D51A-8C36-48C9-A1EA-2DB792F253FE}"/>
                </a:ext>
              </a:extLst>
            </p:cNvPr>
            <p:cNvSpPr txBox="1"/>
            <p:nvPr/>
          </p:nvSpPr>
          <p:spPr>
            <a:xfrm>
              <a:off x="6733393" y="9689594"/>
              <a:ext cx="1898862" cy="107721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Feature</a:t>
              </a:r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 </a:t>
              </a:r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03</a:t>
              </a:r>
            </a:p>
          </p:txBody>
        </p:sp>
        <p:sp>
          <p:nvSpPr>
            <p:cNvPr id="107" name="Shape 2546">
              <a:extLst>
                <a:ext uri="{FF2B5EF4-FFF2-40B4-BE49-F238E27FC236}">
                  <a16:creationId xmlns:a16="http://schemas.microsoft.com/office/drawing/2014/main" id="{482B3125-F0B4-423B-B126-B24ED3F63DF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03497" y="10758434"/>
              <a:ext cx="558655" cy="457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0400"/>
                  </a:moveTo>
                  <a:lnTo>
                    <a:pt x="18655" y="20400"/>
                  </a:lnTo>
                  <a:lnTo>
                    <a:pt x="18655" y="1200"/>
                  </a:lnTo>
                  <a:lnTo>
                    <a:pt x="20618" y="1200"/>
                  </a:lnTo>
                  <a:cubicBezTo>
                    <a:pt x="20618" y="1200"/>
                    <a:pt x="20618" y="20400"/>
                    <a:pt x="20618" y="20400"/>
                  </a:cubicBezTo>
                  <a:close/>
                  <a:moveTo>
                    <a:pt x="21109" y="0"/>
                  </a:moveTo>
                  <a:lnTo>
                    <a:pt x="18164" y="0"/>
                  </a:lnTo>
                  <a:cubicBezTo>
                    <a:pt x="17893" y="0"/>
                    <a:pt x="17673" y="269"/>
                    <a:pt x="17673" y="600"/>
                  </a:cubicBezTo>
                  <a:lnTo>
                    <a:pt x="17673" y="21000"/>
                  </a:lnTo>
                  <a:cubicBezTo>
                    <a:pt x="17673" y="21332"/>
                    <a:pt x="17893" y="21600"/>
                    <a:pt x="18164" y="21600"/>
                  </a:cubicBezTo>
                  <a:lnTo>
                    <a:pt x="21109" y="21600"/>
                  </a:lnTo>
                  <a:cubicBezTo>
                    <a:pt x="21380" y="21600"/>
                    <a:pt x="21600" y="21332"/>
                    <a:pt x="21600" y="21000"/>
                  </a:cubicBezTo>
                  <a:lnTo>
                    <a:pt x="21600" y="600"/>
                  </a:lnTo>
                  <a:cubicBezTo>
                    <a:pt x="21600" y="269"/>
                    <a:pt x="21380" y="0"/>
                    <a:pt x="21109" y="0"/>
                  </a:cubicBezTo>
                  <a:moveTo>
                    <a:pt x="8836" y="20400"/>
                  </a:moveTo>
                  <a:lnTo>
                    <a:pt x="6873" y="20400"/>
                  </a:lnTo>
                  <a:lnTo>
                    <a:pt x="6873" y="3600"/>
                  </a:lnTo>
                  <a:lnTo>
                    <a:pt x="8836" y="3600"/>
                  </a:lnTo>
                  <a:cubicBezTo>
                    <a:pt x="8836" y="3600"/>
                    <a:pt x="8836" y="20400"/>
                    <a:pt x="8836" y="20400"/>
                  </a:cubicBezTo>
                  <a:close/>
                  <a:moveTo>
                    <a:pt x="9327" y="2400"/>
                  </a:moveTo>
                  <a:lnTo>
                    <a:pt x="6382" y="2400"/>
                  </a:lnTo>
                  <a:cubicBezTo>
                    <a:pt x="6111" y="2400"/>
                    <a:pt x="5891" y="2669"/>
                    <a:pt x="5891" y="3000"/>
                  </a:cubicBezTo>
                  <a:lnTo>
                    <a:pt x="5891" y="21000"/>
                  </a:lnTo>
                  <a:cubicBezTo>
                    <a:pt x="5891" y="21332"/>
                    <a:pt x="6111" y="21600"/>
                    <a:pt x="6382" y="21600"/>
                  </a:cubicBezTo>
                  <a:lnTo>
                    <a:pt x="9327" y="21600"/>
                  </a:lnTo>
                  <a:cubicBezTo>
                    <a:pt x="9598" y="21600"/>
                    <a:pt x="9818" y="21332"/>
                    <a:pt x="9818" y="21000"/>
                  </a:cubicBezTo>
                  <a:lnTo>
                    <a:pt x="9818" y="3000"/>
                  </a:lnTo>
                  <a:cubicBezTo>
                    <a:pt x="9818" y="2669"/>
                    <a:pt x="9598" y="2400"/>
                    <a:pt x="9327" y="2400"/>
                  </a:cubicBezTo>
                  <a:moveTo>
                    <a:pt x="14727" y="20400"/>
                  </a:moveTo>
                  <a:lnTo>
                    <a:pt x="12764" y="20400"/>
                  </a:lnTo>
                  <a:lnTo>
                    <a:pt x="12764" y="10800"/>
                  </a:lnTo>
                  <a:lnTo>
                    <a:pt x="14727" y="10800"/>
                  </a:lnTo>
                  <a:cubicBezTo>
                    <a:pt x="14727" y="10800"/>
                    <a:pt x="14727" y="20400"/>
                    <a:pt x="14727" y="20400"/>
                  </a:cubicBezTo>
                  <a:close/>
                  <a:moveTo>
                    <a:pt x="15218" y="9600"/>
                  </a:moveTo>
                  <a:lnTo>
                    <a:pt x="12273" y="9600"/>
                  </a:lnTo>
                  <a:cubicBezTo>
                    <a:pt x="12002" y="9600"/>
                    <a:pt x="11782" y="9869"/>
                    <a:pt x="11782" y="10200"/>
                  </a:cubicBezTo>
                  <a:lnTo>
                    <a:pt x="11782" y="21000"/>
                  </a:lnTo>
                  <a:cubicBezTo>
                    <a:pt x="11782" y="21332"/>
                    <a:pt x="12002" y="21600"/>
                    <a:pt x="12273" y="21600"/>
                  </a:cubicBezTo>
                  <a:lnTo>
                    <a:pt x="15218" y="21600"/>
                  </a:lnTo>
                  <a:cubicBezTo>
                    <a:pt x="15489" y="21600"/>
                    <a:pt x="15709" y="21332"/>
                    <a:pt x="15709" y="21000"/>
                  </a:cubicBezTo>
                  <a:lnTo>
                    <a:pt x="15709" y="10200"/>
                  </a:lnTo>
                  <a:cubicBezTo>
                    <a:pt x="15709" y="9869"/>
                    <a:pt x="15489" y="9600"/>
                    <a:pt x="15218" y="9600"/>
                  </a:cubicBezTo>
                  <a:moveTo>
                    <a:pt x="2945" y="20400"/>
                  </a:moveTo>
                  <a:lnTo>
                    <a:pt x="982" y="20400"/>
                  </a:lnTo>
                  <a:lnTo>
                    <a:pt x="982" y="14400"/>
                  </a:lnTo>
                  <a:lnTo>
                    <a:pt x="2945" y="14400"/>
                  </a:lnTo>
                  <a:cubicBezTo>
                    <a:pt x="2945" y="14400"/>
                    <a:pt x="2945" y="20400"/>
                    <a:pt x="2945" y="20400"/>
                  </a:cubicBezTo>
                  <a:close/>
                  <a:moveTo>
                    <a:pt x="3436" y="13200"/>
                  </a:moveTo>
                  <a:lnTo>
                    <a:pt x="491" y="13200"/>
                  </a:lnTo>
                  <a:cubicBezTo>
                    <a:pt x="220" y="13200"/>
                    <a:pt x="0" y="13469"/>
                    <a:pt x="0" y="13800"/>
                  </a:cubicBezTo>
                  <a:lnTo>
                    <a:pt x="0" y="21000"/>
                  </a:lnTo>
                  <a:cubicBezTo>
                    <a:pt x="0" y="21332"/>
                    <a:pt x="220" y="21600"/>
                    <a:pt x="491" y="21600"/>
                  </a:cubicBezTo>
                  <a:lnTo>
                    <a:pt x="3436" y="21600"/>
                  </a:lnTo>
                  <a:cubicBezTo>
                    <a:pt x="3707" y="21600"/>
                    <a:pt x="3927" y="21332"/>
                    <a:pt x="3927" y="21000"/>
                  </a:cubicBezTo>
                  <a:lnTo>
                    <a:pt x="3927" y="13800"/>
                  </a:lnTo>
                  <a:cubicBezTo>
                    <a:pt x="3927" y="13469"/>
                    <a:pt x="3707" y="13200"/>
                    <a:pt x="3436" y="132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08" name="Grupo 107">
            <a:extLst>
              <a:ext uri="{FF2B5EF4-FFF2-40B4-BE49-F238E27FC236}">
                <a16:creationId xmlns:a16="http://schemas.microsoft.com/office/drawing/2014/main" id="{44B95F7A-8425-4617-BEF4-26324D712DDB}"/>
              </a:ext>
            </a:extLst>
          </p:cNvPr>
          <p:cNvGrpSpPr/>
          <p:nvPr/>
        </p:nvGrpSpPr>
        <p:grpSpPr>
          <a:xfrm>
            <a:off x="15734693" y="4133117"/>
            <a:ext cx="1898862" cy="1594598"/>
            <a:chOff x="9932890" y="4143114"/>
            <a:chExt cx="1898862" cy="1594598"/>
          </a:xfrm>
        </p:grpSpPr>
        <p:sp>
          <p:nvSpPr>
            <p:cNvPr id="109" name="TextBox 98">
              <a:extLst>
                <a:ext uri="{FF2B5EF4-FFF2-40B4-BE49-F238E27FC236}">
                  <a16:creationId xmlns:a16="http://schemas.microsoft.com/office/drawing/2014/main" id="{26FB56C1-2E09-4D95-87B5-CFFEEC952D4A}"/>
                </a:ext>
              </a:extLst>
            </p:cNvPr>
            <p:cNvSpPr txBox="1"/>
            <p:nvPr/>
          </p:nvSpPr>
          <p:spPr>
            <a:xfrm>
              <a:off x="9932890" y="4143114"/>
              <a:ext cx="1898862" cy="107721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Feature</a:t>
              </a:r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 </a:t>
              </a:r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01</a:t>
              </a:r>
            </a:p>
          </p:txBody>
        </p:sp>
        <p:sp>
          <p:nvSpPr>
            <p:cNvPr id="110" name="Shape 2623">
              <a:extLst>
                <a:ext uri="{FF2B5EF4-FFF2-40B4-BE49-F238E27FC236}">
                  <a16:creationId xmlns:a16="http://schemas.microsoft.com/office/drawing/2014/main" id="{E30BD9A6-9CB6-4D01-9F9C-AF149E09E03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608689" y="5179057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364" y="13255"/>
                  </a:moveTo>
                  <a:lnTo>
                    <a:pt x="5400" y="13255"/>
                  </a:lnTo>
                  <a:lnTo>
                    <a:pt x="5400" y="15218"/>
                  </a:lnTo>
                  <a:lnTo>
                    <a:pt x="7364" y="15218"/>
                  </a:lnTo>
                  <a:cubicBezTo>
                    <a:pt x="7364" y="15218"/>
                    <a:pt x="7364" y="13255"/>
                    <a:pt x="7364" y="13255"/>
                  </a:cubicBezTo>
                  <a:close/>
                  <a:moveTo>
                    <a:pt x="7364" y="16691"/>
                  </a:moveTo>
                  <a:lnTo>
                    <a:pt x="5400" y="16691"/>
                  </a:lnTo>
                  <a:lnTo>
                    <a:pt x="5400" y="18655"/>
                  </a:lnTo>
                  <a:lnTo>
                    <a:pt x="7364" y="18655"/>
                  </a:lnTo>
                  <a:cubicBezTo>
                    <a:pt x="7364" y="18655"/>
                    <a:pt x="7364" y="16691"/>
                    <a:pt x="7364" y="16691"/>
                  </a:cubicBezTo>
                  <a:close/>
                  <a:moveTo>
                    <a:pt x="7364" y="9818"/>
                  </a:moveTo>
                  <a:lnTo>
                    <a:pt x="5400" y="9818"/>
                  </a:lnTo>
                  <a:lnTo>
                    <a:pt x="5400" y="11782"/>
                  </a:lnTo>
                  <a:lnTo>
                    <a:pt x="7364" y="11782"/>
                  </a:lnTo>
                  <a:cubicBezTo>
                    <a:pt x="7364" y="11782"/>
                    <a:pt x="7364" y="9818"/>
                    <a:pt x="7364" y="9818"/>
                  </a:cubicBezTo>
                  <a:close/>
                  <a:moveTo>
                    <a:pt x="4418" y="16691"/>
                  </a:moveTo>
                  <a:lnTo>
                    <a:pt x="2455" y="16691"/>
                  </a:lnTo>
                  <a:lnTo>
                    <a:pt x="2455" y="18655"/>
                  </a:lnTo>
                  <a:lnTo>
                    <a:pt x="4418" y="18655"/>
                  </a:lnTo>
                  <a:cubicBezTo>
                    <a:pt x="4418" y="18655"/>
                    <a:pt x="4418" y="16691"/>
                    <a:pt x="4418" y="16691"/>
                  </a:cubicBezTo>
                  <a:close/>
                  <a:moveTo>
                    <a:pt x="20618" y="6873"/>
                  </a:moveTo>
                  <a:lnTo>
                    <a:pt x="982" y="6873"/>
                  </a:lnTo>
                  <a:lnTo>
                    <a:pt x="982" y="3928"/>
                  </a:lnTo>
                  <a:cubicBezTo>
                    <a:pt x="982" y="3385"/>
                    <a:pt x="1422" y="2945"/>
                    <a:pt x="1964" y="2945"/>
                  </a:cubicBezTo>
                  <a:lnTo>
                    <a:pt x="3927" y="2945"/>
                  </a:lnTo>
                  <a:lnTo>
                    <a:pt x="3927" y="4418"/>
                  </a:lnTo>
                  <a:cubicBezTo>
                    <a:pt x="3927" y="4690"/>
                    <a:pt x="4147" y="4909"/>
                    <a:pt x="4418" y="4909"/>
                  </a:cubicBezTo>
                  <a:cubicBezTo>
                    <a:pt x="4690" y="4909"/>
                    <a:pt x="4909" y="4690"/>
                    <a:pt x="4909" y="4418"/>
                  </a:cubicBezTo>
                  <a:lnTo>
                    <a:pt x="4909" y="2945"/>
                  </a:lnTo>
                  <a:lnTo>
                    <a:pt x="16691" y="2945"/>
                  </a:lnTo>
                  <a:lnTo>
                    <a:pt x="16691" y="4418"/>
                  </a:lnTo>
                  <a:cubicBezTo>
                    <a:pt x="16691" y="4690"/>
                    <a:pt x="16910" y="4909"/>
                    <a:pt x="17182" y="4909"/>
                  </a:cubicBezTo>
                  <a:cubicBezTo>
                    <a:pt x="17453" y="4909"/>
                    <a:pt x="17673" y="4690"/>
                    <a:pt x="17673" y="4418"/>
                  </a:cubicBezTo>
                  <a:lnTo>
                    <a:pt x="17673" y="2945"/>
                  </a:lnTo>
                  <a:lnTo>
                    <a:pt x="19636" y="2945"/>
                  </a:lnTo>
                  <a:cubicBezTo>
                    <a:pt x="20178" y="2945"/>
                    <a:pt x="20618" y="3385"/>
                    <a:pt x="20618" y="3928"/>
                  </a:cubicBezTo>
                  <a:cubicBezTo>
                    <a:pt x="20618" y="3928"/>
                    <a:pt x="20618" y="6873"/>
                    <a:pt x="20618" y="6873"/>
                  </a:cubicBezTo>
                  <a:close/>
                  <a:moveTo>
                    <a:pt x="20618" y="19636"/>
                  </a:moveTo>
                  <a:cubicBezTo>
                    <a:pt x="20618" y="20178"/>
                    <a:pt x="20178" y="20618"/>
                    <a:pt x="19636" y="20618"/>
                  </a:cubicBezTo>
                  <a:lnTo>
                    <a:pt x="1964" y="20618"/>
                  </a:lnTo>
                  <a:cubicBezTo>
                    <a:pt x="1422" y="20618"/>
                    <a:pt x="982" y="20178"/>
                    <a:pt x="982" y="19636"/>
                  </a:cubicBezTo>
                  <a:lnTo>
                    <a:pt x="982" y="7855"/>
                  </a:lnTo>
                  <a:lnTo>
                    <a:pt x="20618" y="7855"/>
                  </a:lnTo>
                  <a:cubicBezTo>
                    <a:pt x="20618" y="7855"/>
                    <a:pt x="20618" y="19636"/>
                    <a:pt x="20618" y="19636"/>
                  </a:cubicBezTo>
                  <a:close/>
                  <a:moveTo>
                    <a:pt x="19636" y="1964"/>
                  </a:moveTo>
                  <a:lnTo>
                    <a:pt x="17673" y="1964"/>
                  </a:lnTo>
                  <a:lnTo>
                    <a:pt x="17673" y="491"/>
                  </a:lnTo>
                  <a:cubicBezTo>
                    <a:pt x="17673" y="220"/>
                    <a:pt x="17453" y="0"/>
                    <a:pt x="17182" y="0"/>
                  </a:cubicBezTo>
                  <a:cubicBezTo>
                    <a:pt x="16910" y="0"/>
                    <a:pt x="16691" y="220"/>
                    <a:pt x="16691" y="491"/>
                  </a:cubicBezTo>
                  <a:lnTo>
                    <a:pt x="16691" y="1964"/>
                  </a:lnTo>
                  <a:lnTo>
                    <a:pt x="4909" y="1964"/>
                  </a:lnTo>
                  <a:lnTo>
                    <a:pt x="4909" y="491"/>
                  </a:lnTo>
                  <a:cubicBezTo>
                    <a:pt x="4909" y="220"/>
                    <a:pt x="4690" y="0"/>
                    <a:pt x="4418" y="0"/>
                  </a:cubicBezTo>
                  <a:cubicBezTo>
                    <a:pt x="4147" y="0"/>
                    <a:pt x="3927" y="220"/>
                    <a:pt x="3927" y="491"/>
                  </a:cubicBezTo>
                  <a:lnTo>
                    <a:pt x="3927" y="1964"/>
                  </a:lnTo>
                  <a:lnTo>
                    <a:pt x="1964" y="1964"/>
                  </a:lnTo>
                  <a:cubicBezTo>
                    <a:pt x="879" y="1964"/>
                    <a:pt x="0" y="2843"/>
                    <a:pt x="0" y="3928"/>
                  </a:cubicBezTo>
                  <a:lnTo>
                    <a:pt x="0" y="19636"/>
                  </a:lnTo>
                  <a:cubicBezTo>
                    <a:pt x="0" y="20721"/>
                    <a:pt x="879" y="21600"/>
                    <a:pt x="1964" y="21600"/>
                  </a:cubicBezTo>
                  <a:lnTo>
                    <a:pt x="19636" y="21600"/>
                  </a:lnTo>
                  <a:cubicBezTo>
                    <a:pt x="20721" y="21600"/>
                    <a:pt x="21600" y="20721"/>
                    <a:pt x="21600" y="19636"/>
                  </a:cubicBezTo>
                  <a:lnTo>
                    <a:pt x="21600" y="3928"/>
                  </a:lnTo>
                  <a:cubicBezTo>
                    <a:pt x="21600" y="2843"/>
                    <a:pt x="20721" y="1964"/>
                    <a:pt x="19636" y="1964"/>
                  </a:cubicBezTo>
                  <a:moveTo>
                    <a:pt x="4418" y="9818"/>
                  </a:moveTo>
                  <a:lnTo>
                    <a:pt x="2455" y="9818"/>
                  </a:lnTo>
                  <a:lnTo>
                    <a:pt x="2455" y="11782"/>
                  </a:lnTo>
                  <a:lnTo>
                    <a:pt x="4418" y="11782"/>
                  </a:lnTo>
                  <a:cubicBezTo>
                    <a:pt x="4418" y="11782"/>
                    <a:pt x="4418" y="9818"/>
                    <a:pt x="4418" y="9818"/>
                  </a:cubicBezTo>
                  <a:close/>
                  <a:moveTo>
                    <a:pt x="4418" y="13255"/>
                  </a:moveTo>
                  <a:lnTo>
                    <a:pt x="2455" y="13255"/>
                  </a:lnTo>
                  <a:lnTo>
                    <a:pt x="2455" y="15218"/>
                  </a:lnTo>
                  <a:lnTo>
                    <a:pt x="4418" y="15218"/>
                  </a:lnTo>
                  <a:cubicBezTo>
                    <a:pt x="4418" y="15218"/>
                    <a:pt x="4418" y="13255"/>
                    <a:pt x="4418" y="13255"/>
                  </a:cubicBezTo>
                  <a:close/>
                  <a:moveTo>
                    <a:pt x="10309" y="16691"/>
                  </a:moveTo>
                  <a:lnTo>
                    <a:pt x="8345" y="16691"/>
                  </a:lnTo>
                  <a:lnTo>
                    <a:pt x="8345" y="18655"/>
                  </a:lnTo>
                  <a:lnTo>
                    <a:pt x="10309" y="18655"/>
                  </a:lnTo>
                  <a:cubicBezTo>
                    <a:pt x="10309" y="18655"/>
                    <a:pt x="10309" y="16691"/>
                    <a:pt x="10309" y="16691"/>
                  </a:cubicBezTo>
                  <a:close/>
                  <a:moveTo>
                    <a:pt x="10309" y="9818"/>
                  </a:moveTo>
                  <a:lnTo>
                    <a:pt x="8345" y="9818"/>
                  </a:lnTo>
                  <a:lnTo>
                    <a:pt x="8345" y="11782"/>
                  </a:lnTo>
                  <a:lnTo>
                    <a:pt x="10309" y="11782"/>
                  </a:lnTo>
                  <a:cubicBezTo>
                    <a:pt x="10309" y="11782"/>
                    <a:pt x="10309" y="9818"/>
                    <a:pt x="10309" y="9818"/>
                  </a:cubicBezTo>
                  <a:close/>
                  <a:moveTo>
                    <a:pt x="10309" y="13255"/>
                  </a:moveTo>
                  <a:lnTo>
                    <a:pt x="8345" y="13255"/>
                  </a:lnTo>
                  <a:lnTo>
                    <a:pt x="8345" y="15218"/>
                  </a:lnTo>
                  <a:lnTo>
                    <a:pt x="10309" y="15218"/>
                  </a:lnTo>
                  <a:cubicBezTo>
                    <a:pt x="10309" y="15218"/>
                    <a:pt x="10309" y="13255"/>
                    <a:pt x="10309" y="13255"/>
                  </a:cubicBezTo>
                  <a:close/>
                  <a:moveTo>
                    <a:pt x="19145" y="13255"/>
                  </a:moveTo>
                  <a:lnTo>
                    <a:pt x="17182" y="13255"/>
                  </a:lnTo>
                  <a:lnTo>
                    <a:pt x="17182" y="15218"/>
                  </a:lnTo>
                  <a:lnTo>
                    <a:pt x="19145" y="15218"/>
                  </a:lnTo>
                  <a:cubicBezTo>
                    <a:pt x="19145" y="15218"/>
                    <a:pt x="19145" y="13255"/>
                    <a:pt x="19145" y="13255"/>
                  </a:cubicBezTo>
                  <a:close/>
                  <a:moveTo>
                    <a:pt x="16200" y="13255"/>
                  </a:moveTo>
                  <a:lnTo>
                    <a:pt x="14236" y="13255"/>
                  </a:lnTo>
                  <a:lnTo>
                    <a:pt x="14236" y="15218"/>
                  </a:lnTo>
                  <a:lnTo>
                    <a:pt x="16200" y="15218"/>
                  </a:lnTo>
                  <a:cubicBezTo>
                    <a:pt x="16200" y="15218"/>
                    <a:pt x="16200" y="13255"/>
                    <a:pt x="16200" y="13255"/>
                  </a:cubicBezTo>
                  <a:close/>
                  <a:moveTo>
                    <a:pt x="19145" y="9818"/>
                  </a:moveTo>
                  <a:lnTo>
                    <a:pt x="17182" y="9818"/>
                  </a:lnTo>
                  <a:lnTo>
                    <a:pt x="17182" y="11782"/>
                  </a:lnTo>
                  <a:lnTo>
                    <a:pt x="19145" y="11782"/>
                  </a:lnTo>
                  <a:cubicBezTo>
                    <a:pt x="19145" y="11782"/>
                    <a:pt x="19145" y="9818"/>
                    <a:pt x="19145" y="9818"/>
                  </a:cubicBezTo>
                  <a:close/>
                  <a:moveTo>
                    <a:pt x="16200" y="9818"/>
                  </a:moveTo>
                  <a:lnTo>
                    <a:pt x="14236" y="9818"/>
                  </a:lnTo>
                  <a:lnTo>
                    <a:pt x="14236" y="11782"/>
                  </a:lnTo>
                  <a:lnTo>
                    <a:pt x="16200" y="11782"/>
                  </a:lnTo>
                  <a:cubicBezTo>
                    <a:pt x="16200" y="11782"/>
                    <a:pt x="16200" y="9818"/>
                    <a:pt x="16200" y="9818"/>
                  </a:cubicBezTo>
                  <a:close/>
                  <a:moveTo>
                    <a:pt x="13255" y="16691"/>
                  </a:moveTo>
                  <a:lnTo>
                    <a:pt x="11291" y="16691"/>
                  </a:lnTo>
                  <a:lnTo>
                    <a:pt x="11291" y="18655"/>
                  </a:lnTo>
                  <a:lnTo>
                    <a:pt x="13255" y="18655"/>
                  </a:lnTo>
                  <a:cubicBezTo>
                    <a:pt x="13255" y="18655"/>
                    <a:pt x="13255" y="16691"/>
                    <a:pt x="13255" y="16691"/>
                  </a:cubicBezTo>
                  <a:close/>
                  <a:moveTo>
                    <a:pt x="13255" y="9818"/>
                  </a:moveTo>
                  <a:lnTo>
                    <a:pt x="11291" y="9818"/>
                  </a:lnTo>
                  <a:lnTo>
                    <a:pt x="11291" y="11782"/>
                  </a:lnTo>
                  <a:lnTo>
                    <a:pt x="13255" y="11782"/>
                  </a:lnTo>
                  <a:cubicBezTo>
                    <a:pt x="13255" y="11782"/>
                    <a:pt x="13255" y="9818"/>
                    <a:pt x="13255" y="9818"/>
                  </a:cubicBezTo>
                  <a:close/>
                  <a:moveTo>
                    <a:pt x="13255" y="13255"/>
                  </a:moveTo>
                  <a:lnTo>
                    <a:pt x="11291" y="13255"/>
                  </a:lnTo>
                  <a:lnTo>
                    <a:pt x="11291" y="15218"/>
                  </a:lnTo>
                  <a:lnTo>
                    <a:pt x="13255" y="15218"/>
                  </a:lnTo>
                  <a:cubicBezTo>
                    <a:pt x="13255" y="15218"/>
                    <a:pt x="13255" y="13255"/>
                    <a:pt x="13255" y="1325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778941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v6 light">
      <a:dk1>
        <a:srgbClr val="363A3B"/>
      </a:dk1>
      <a:lt1>
        <a:srgbClr val="FFFFFF"/>
      </a:lt1>
      <a:dk2>
        <a:srgbClr val="363B3C"/>
      </a:dk2>
      <a:lt2>
        <a:srgbClr val="FFFFFF"/>
      </a:lt2>
      <a:accent1>
        <a:srgbClr val="E84329"/>
      </a:accent1>
      <a:accent2>
        <a:srgbClr val="EC702E"/>
      </a:accent2>
      <a:accent3>
        <a:srgbClr val="5E6877"/>
      </a:accent3>
      <a:accent4>
        <a:srgbClr val="737E91"/>
      </a:accent4>
      <a:accent5>
        <a:srgbClr val="DBDDDC"/>
      </a:accent5>
      <a:accent6>
        <a:srgbClr val="08182A"/>
      </a:accent6>
      <a:hlink>
        <a:srgbClr val="9C1B36"/>
      </a:hlink>
      <a:folHlink>
        <a:srgbClr val="FA2E5A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2888</Words>
  <Application>Microsoft Macintosh PowerPoint</Application>
  <PresentationFormat>Custom</PresentationFormat>
  <Paragraphs>570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9173</cp:revision>
  <cp:lastPrinted>2019-08-21T17:56:17Z</cp:lastPrinted>
  <dcterms:created xsi:type="dcterms:W3CDTF">2014-11-12T21:47:38Z</dcterms:created>
  <dcterms:modified xsi:type="dcterms:W3CDTF">2019-10-21T23:35:19Z</dcterms:modified>
  <cp:category/>
</cp:coreProperties>
</file>