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drawings/drawing2.xml" ContentType="application/vnd.openxmlformats-officedocument.drawingml.chartshapes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975" r:id="rId2"/>
    <p:sldId id="3977" r:id="rId3"/>
    <p:sldId id="3978" r:id="rId4"/>
    <p:sldId id="3976" r:id="rId5"/>
    <p:sldId id="3979" r:id="rId6"/>
    <p:sldId id="3980" r:id="rId7"/>
    <p:sldId id="3981" r:id="rId8"/>
    <p:sldId id="3982" r:id="rId9"/>
    <p:sldId id="3983" r:id="rId10"/>
    <p:sldId id="3984" r:id="rId11"/>
    <p:sldId id="3985" r:id="rId12"/>
    <p:sldId id="3986" r:id="rId13"/>
    <p:sldId id="3987" r:id="rId14"/>
    <p:sldId id="3988" r:id="rId15"/>
    <p:sldId id="3989" r:id="rId16"/>
    <p:sldId id="3990" r:id="rId17"/>
    <p:sldId id="3991" r:id="rId18"/>
    <p:sldId id="3992" r:id="rId19"/>
    <p:sldId id="3993" r:id="rId20"/>
    <p:sldId id="3994" r:id="rId21"/>
    <p:sldId id="3995" r:id="rId22"/>
    <p:sldId id="3996" r:id="rId23"/>
    <p:sldId id="3997" r:id="rId24"/>
    <p:sldId id="3998" r:id="rId25"/>
    <p:sldId id="3999" r:id="rId26"/>
    <p:sldId id="4000" r:id="rId27"/>
    <p:sldId id="4001" r:id="rId28"/>
    <p:sldId id="4002" r:id="rId29"/>
    <p:sldId id="4003" r:id="rId30"/>
    <p:sldId id="4004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chartUserShapes" Target="../drawings/drawing2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4.xlsx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5.xlsx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6.xlsx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7.xlsx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300</c:v>
                </c:pt>
                <c:pt idx="1">
                  <c:v>700</c:v>
                </c:pt>
                <c:pt idx="2">
                  <c:v>380</c:v>
                </c:pt>
                <c:pt idx="3">
                  <c:v>203</c:v>
                </c:pt>
                <c:pt idx="4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4B-094D-91E5-A75A52AD754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330</c:v>
                </c:pt>
                <c:pt idx="1">
                  <c:v>725</c:v>
                </c:pt>
                <c:pt idx="2">
                  <c:v>390</c:v>
                </c:pt>
                <c:pt idx="3">
                  <c:v>205</c:v>
                </c:pt>
                <c:pt idx="4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4B-094D-91E5-A75A52AD754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600</c:v>
                </c:pt>
                <c:pt idx="1">
                  <c:v>1400</c:v>
                </c:pt>
                <c:pt idx="2">
                  <c:v>750</c:v>
                </c:pt>
                <c:pt idx="3">
                  <c:v>405</c:v>
                </c:pt>
                <c:pt idx="4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4B-094D-91E5-A75A52AD754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615</c:v>
                </c:pt>
                <c:pt idx="1">
                  <c:v>1467</c:v>
                </c:pt>
                <c:pt idx="2">
                  <c:v>745</c:v>
                </c:pt>
                <c:pt idx="3">
                  <c:v>444</c:v>
                </c:pt>
                <c:pt idx="4">
                  <c:v>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4B-094D-91E5-A75A52AD754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610</c:v>
                </c:pt>
                <c:pt idx="1">
                  <c:v>1467</c:v>
                </c:pt>
                <c:pt idx="2">
                  <c:v>750</c:v>
                </c:pt>
                <c:pt idx="3">
                  <c:v>439</c:v>
                </c:pt>
                <c:pt idx="4">
                  <c:v>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4B-094D-91E5-A75A52AD7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0"/>
        <c:axId val="384810592"/>
        <c:axId val="384622272"/>
      </c:barChart>
      <c:catAx>
        <c:axId val="38481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384622272"/>
        <c:crosses val="autoZero"/>
        <c:auto val="1"/>
        <c:lblAlgn val="ctr"/>
        <c:lblOffset val="100"/>
        <c:noMultiLvlLbl val="0"/>
      </c:catAx>
      <c:valAx>
        <c:axId val="384622272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384810592"/>
        <c:crosses val="autoZero"/>
        <c:crossBetween val="between"/>
        <c:majorUnit val="400"/>
        <c:min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300</c:v>
                </c:pt>
                <c:pt idx="1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5E-144C-9BD2-7D085520A3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330</c:v>
                </c:pt>
                <c:pt idx="1">
                  <c:v>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5E-144C-9BD2-7D085520A31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600</c:v>
                </c:pt>
                <c:pt idx="1">
                  <c:v>1400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5E-144C-9BD2-7D085520A31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615</c:v>
                </c:pt>
                <c:pt idx="1">
                  <c:v>1467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5E-144C-9BD2-7D085520A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5"/>
        <c:overlap val="-50"/>
        <c:axId val="384810592"/>
        <c:axId val="384622272"/>
      </c:barChart>
      <c:catAx>
        <c:axId val="38481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384622272"/>
        <c:crosses val="autoZero"/>
        <c:auto val="1"/>
        <c:lblAlgn val="ctr"/>
        <c:lblOffset val="100"/>
        <c:noMultiLvlLbl val="0"/>
      </c:catAx>
      <c:valAx>
        <c:axId val="384622272"/>
        <c:scaling>
          <c:orientation val="minMax"/>
          <c:max val="1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384810592"/>
        <c:crosses val="autoZero"/>
        <c:crossBetween val="between"/>
        <c:majorUnit val="300"/>
        <c:min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  <c:pt idx="5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81-6A41-B728-4EF9C3163F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115</c:v>
                </c:pt>
                <c:pt idx="4">
                  <c:v>112</c:v>
                </c:pt>
                <c:pt idx="5">
                  <c:v>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81-6A41-B728-4EF9C3163F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76200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30</c:v>
                </c:pt>
                <c:pt idx="5">
                  <c:v>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81-6A41-B728-4EF9C3163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6638559"/>
        <c:axId val="2036641359"/>
      </c:lineChart>
      <c:catAx>
        <c:axId val="203663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41359"/>
        <c:crosses val="autoZero"/>
        <c:auto val="1"/>
        <c:lblAlgn val="ctr"/>
        <c:lblOffset val="100"/>
        <c:noMultiLvlLbl val="0"/>
      </c:catAx>
      <c:valAx>
        <c:axId val="2036641359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38559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7A-DB4F-AF7F-6983111AC9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7A-DB4F-AF7F-6983111AC9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7A-DB4F-AF7F-6983111AC9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7A-DB4F-AF7F-6983111AC9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97A-DB4F-AF7F-6983111AC9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97A-DB4F-AF7F-6983111AC90F}"/>
              </c:ext>
            </c:extLst>
          </c:dPt>
          <c:cat>
            <c:strRef>
              <c:f>Sheet1!$A$2:$A$7</c:f>
              <c:strCache>
                <c:ptCount val="6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  <c:pt idx="5">
                  <c:v>Category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13-6A4D-B928-E878270B7F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31</c:v>
                </c:pt>
                <c:pt idx="2">
                  <c:v>37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21-F045-BB72-77B54101931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44</c:v>
                </c:pt>
                <c:pt idx="1">
                  <c:v>33</c:v>
                </c:pt>
                <c:pt idx="2">
                  <c:v>28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21-F045-BB72-77B5410193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082737167"/>
        <c:axId val="2066700303"/>
        <c:axId val="0"/>
      </c:bar3D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Q3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97-DE49-B5B6-74FA314105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Q3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97-DE49-B5B6-74FA3141055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Q3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97-DE49-B5B6-74FA3141055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Q3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97-DE49-B5B6-74FA314105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5"/>
        <c:overlap val="-100"/>
        <c:axId val="2082737167"/>
        <c:axId val="2066700303"/>
      </c:bar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Q1</c:v>
                </c:pt>
                <c:pt idx="1">
                  <c:v>Q2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9-A448-AFBA-699053FCAB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Q1</c:v>
                </c:pt>
                <c:pt idx="1">
                  <c:v>Q2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44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59-A448-AFBA-699053FCA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082737167"/>
        <c:axId val="2066700303"/>
        <c:axId val="0"/>
      </c:bar3D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Q3</c:v>
                </c:pt>
                <c:pt idx="1">
                  <c:v>Q4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37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9-A448-AFBA-699053FCAB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Q3</c:v>
                </c:pt>
                <c:pt idx="1">
                  <c:v>Q4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28</c:v>
                </c:pt>
                <c:pt idx="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59-A448-AFBA-699053FCA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082737167"/>
        <c:axId val="2066700303"/>
        <c:axId val="0"/>
      </c:bar3D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32</c:v>
                </c:pt>
                <c:pt idx="1">
                  <c:v>24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51-9C4A-8BDD-965B53FD26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15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51-9C4A-8BDD-965B53FD26D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8</c:v>
                </c:pt>
                <c:pt idx="1">
                  <c:v>21</c:v>
                </c:pt>
                <c:pt idx="2">
                  <c:v>17</c:v>
                </c:pt>
                <c:pt idx="3">
                  <c:v>5</c:v>
                </c:pt>
                <c:pt idx="4">
                  <c:v>24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51-9C4A-8BDD-965B53FD2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992223"/>
        <c:axId val="2086428495"/>
      </c:areaChart>
      <c:catAx>
        <c:axId val="20879922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6428495"/>
        <c:crosses val="autoZero"/>
        <c:auto val="1"/>
        <c:lblAlgn val="ctr"/>
        <c:lblOffset val="100"/>
        <c:noMultiLvlLbl val="0"/>
      </c:catAx>
      <c:valAx>
        <c:axId val="208642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799222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32</c:v>
                </c:pt>
                <c:pt idx="1">
                  <c:v>24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  <c:pt idx="5">
                  <c:v>24</c:v>
                </c:pt>
                <c:pt idx="6">
                  <c:v>27</c:v>
                </c:pt>
                <c:pt idx="7">
                  <c:v>25</c:v>
                </c:pt>
                <c:pt idx="8">
                  <c:v>37</c:v>
                </c:pt>
                <c:pt idx="9">
                  <c:v>17</c:v>
                </c:pt>
                <c:pt idx="10">
                  <c:v>34</c:v>
                </c:pt>
                <c:pt idx="1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C6-0E4E-9670-4289AFBBD0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12</c:v>
                </c:pt>
                <c:pt idx="1">
                  <c:v>15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  <c:pt idx="5">
                  <c:v>15</c:v>
                </c:pt>
                <c:pt idx="6">
                  <c:v>34</c:v>
                </c:pt>
                <c:pt idx="7">
                  <c:v>2</c:v>
                </c:pt>
                <c:pt idx="8">
                  <c:v>28</c:v>
                </c:pt>
                <c:pt idx="9">
                  <c:v>14</c:v>
                </c:pt>
                <c:pt idx="10">
                  <c:v>16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C6-0E4E-9670-4289AFBBD0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992223"/>
        <c:axId val="2086428495"/>
      </c:areaChart>
      <c:catAx>
        <c:axId val="20879922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6428495"/>
        <c:crosses val="autoZero"/>
        <c:auto val="1"/>
        <c:lblAlgn val="ctr"/>
        <c:lblOffset val="100"/>
        <c:noMultiLvlLbl val="0"/>
      </c:catAx>
      <c:valAx>
        <c:axId val="208642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7992223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32</c:v>
                </c:pt>
                <c:pt idx="1">
                  <c:v>24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0F-B349-BF6C-04E37E16970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15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0F-B349-BF6C-04E37E16970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bg2"/>
              </a:solidFill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8</c:v>
                </c:pt>
                <c:pt idx="1">
                  <c:v>21</c:v>
                </c:pt>
                <c:pt idx="2">
                  <c:v>17</c:v>
                </c:pt>
                <c:pt idx="3">
                  <c:v>5</c:v>
                </c:pt>
                <c:pt idx="4">
                  <c:v>24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0F-B349-BF6C-04E37E16970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15</c:v>
                </c:pt>
                <c:pt idx="1">
                  <c:v>11</c:v>
                </c:pt>
                <c:pt idx="2">
                  <c:v>18</c:v>
                </c:pt>
                <c:pt idx="3">
                  <c:v>23</c:v>
                </c:pt>
                <c:pt idx="4">
                  <c:v>10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0F-B349-BF6C-04E37E1697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992223"/>
        <c:axId val="2086428495"/>
      </c:areaChart>
      <c:catAx>
        <c:axId val="20879922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6428495"/>
        <c:crosses val="autoZero"/>
        <c:auto val="1"/>
        <c:lblAlgn val="ctr"/>
        <c:lblOffset val="100"/>
        <c:noMultiLvlLbl val="0"/>
      </c:catAx>
      <c:valAx>
        <c:axId val="208642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799222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A4-3A46-A451-61DC0A5679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98</c:v>
                </c:pt>
                <c:pt idx="4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A4-3A46-A451-61DC0A5679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A4-3A46-A451-61DC0A567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6638559"/>
        <c:axId val="2036641359"/>
      </c:lineChart>
      <c:catAx>
        <c:axId val="203663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41359"/>
        <c:crosses val="autoZero"/>
        <c:auto val="1"/>
        <c:lblAlgn val="ctr"/>
        <c:lblOffset val="100"/>
        <c:noMultiLvlLbl val="0"/>
      </c:catAx>
      <c:valAx>
        <c:axId val="2036641359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38559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07-B340-9DDC-E606B56DCF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07-B340-9DDC-E606B56DC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983823"/>
        <c:axId val="2102986975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07-B340-9DDC-E606B56DC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983823"/>
        <c:axId val="2102986975"/>
      </c:lineChart>
      <c:catAx>
        <c:axId val="2102983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02986975"/>
        <c:crosses val="autoZero"/>
        <c:auto val="1"/>
        <c:lblAlgn val="ctr"/>
        <c:lblOffset val="100"/>
        <c:noMultiLvlLbl val="0"/>
      </c:catAx>
      <c:valAx>
        <c:axId val="2102986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02983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CB-1846-8182-7AE22E135C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CB-1846-8182-7AE22E135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6952239"/>
        <c:axId val="2088726575"/>
      </c:areaChar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CB-1846-8182-7AE22E135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6952239"/>
        <c:axId val="2088726575"/>
      </c:barChart>
      <c:catAx>
        <c:axId val="2086952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8726575"/>
        <c:crosses val="autoZero"/>
        <c:auto val="1"/>
        <c:lblAlgn val="ctr"/>
        <c:lblOffset val="100"/>
        <c:noMultiLvlLbl val="0"/>
      </c:catAx>
      <c:valAx>
        <c:axId val="2088726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6952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E-0547-8BF6-C789F92AAE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FE-0547-8BF6-C789F92AAE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FE-0547-8BF6-C789F92AAE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4.5</c:v>
                </c:pt>
                <c:pt idx="1">
                  <c:v>2.8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FE-0547-8BF6-C789F92AA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104830799"/>
        <c:axId val="2105062863"/>
      </c:barChart>
      <c:catAx>
        <c:axId val="21048307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05062863"/>
        <c:crosses val="autoZero"/>
        <c:auto val="1"/>
        <c:lblAlgn val="ctr"/>
        <c:lblOffset val="100"/>
        <c:noMultiLvlLbl val="0"/>
      </c:catAx>
      <c:valAx>
        <c:axId val="21050628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048307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34-BC49-8D76-B1D2A2A70D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034-BC49-8D76-B1D2A2A70D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034-BC49-8D76-B1D2A2A70D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034-BC49-8D76-B1D2A2A70D1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034-BC49-8D76-B1D2A2A70D1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034-BC49-8D76-B1D2A2A70D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tx2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8.1999999999999993</c:v>
                </c:pt>
                <c:pt idx="1">
                  <c:v>3.2</c:v>
                </c:pt>
                <c:pt idx="2">
                  <c:v>8</c:v>
                </c:pt>
                <c:pt idx="3">
                  <c:v>4</c:v>
                </c:pt>
                <c:pt idx="4">
                  <c:v>7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62-C546-9E95-935229363D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1" i="0">
          <a:solidFill>
            <a:schemeClr val="tx2"/>
          </a:solidFill>
          <a:latin typeface="Poppins SemiBold" pitchFamily="2" charset="77"/>
          <a:cs typeface="Poppins SemiBold" pitchFamily="2" charset="77"/>
        </a:defRPr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600768653918256E-2"/>
          <c:y val="2.710438798117322E-2"/>
          <c:w val="0.89754227596550429"/>
          <c:h val="0.844449721748331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Category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B-A444-85C0-0AC71EBFD4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Category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2.4</c:v>
                </c:pt>
                <c:pt idx="1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6B-A444-85C0-0AC71EBFD46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Category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6B-A444-85C0-0AC71EBFD4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124816367"/>
        <c:axId val="2105002335"/>
      </c:barChart>
      <c:catAx>
        <c:axId val="2124816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05002335"/>
        <c:crosses val="autoZero"/>
        <c:auto val="1"/>
        <c:lblAlgn val="ctr"/>
        <c:lblOffset val="100"/>
        <c:noMultiLvlLbl val="0"/>
      </c:catAx>
      <c:valAx>
        <c:axId val="21050023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24816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6">
                  <a:lumMod val="9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90000"/>
                </a:schemeClr>
              </a:solidFill>
              <a:ln w="76200">
                <a:solidFill>
                  <a:schemeClr val="accent6">
                    <a:lumMod val="90000"/>
                  </a:schemeClr>
                </a:solidFill>
              </a:ln>
              <a:effectLst/>
            </c:spPr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25</c:v>
                </c:pt>
                <c:pt idx="1">
                  <c:v>98</c:v>
                </c:pt>
                <c:pt idx="2">
                  <c:v>34</c:v>
                </c:pt>
                <c:pt idx="3">
                  <c:v>57</c:v>
                </c:pt>
                <c:pt idx="4">
                  <c:v>11</c:v>
                </c:pt>
                <c:pt idx="5">
                  <c:v>22</c:v>
                </c:pt>
                <c:pt idx="6">
                  <c:v>99</c:v>
                </c:pt>
                <c:pt idx="7">
                  <c:v>36</c:v>
                </c:pt>
                <c:pt idx="8">
                  <c:v>69</c:v>
                </c:pt>
                <c:pt idx="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95-E541-AAE4-D8D4257EB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7364735"/>
        <c:axId val="1787366367"/>
      </c:lineChart>
      <c:catAx>
        <c:axId val="1787364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87366367"/>
        <c:crosses val="autoZero"/>
        <c:auto val="1"/>
        <c:lblAlgn val="ctr"/>
        <c:lblOffset val="100"/>
        <c:noMultiLvlLbl val="0"/>
      </c:catAx>
      <c:valAx>
        <c:axId val="1787366367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87364735"/>
        <c:crosses val="autoZero"/>
        <c:crossBetween val="between"/>
        <c:majorUnit val="20"/>
        <c:min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38100">
              <a:solidFill>
                <a:schemeClr val="bg2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8100">
                <a:solidFill>
                  <a:schemeClr val="bg2"/>
                </a:solidFill>
              </a:ln>
              <a:effectLst/>
              <a:sp3d contourW="38100">
                <a:contourClr>
                  <a:schemeClr val="bg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FA4-CF42-A520-9AE8564C46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38100">
                <a:solidFill>
                  <a:schemeClr val="bg2"/>
                </a:solidFill>
              </a:ln>
              <a:effectLst/>
              <a:sp3d contourW="38100">
                <a:contourClr>
                  <a:schemeClr val="bg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FA4-CF42-A520-9AE8564C46E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38100">
                <a:solidFill>
                  <a:schemeClr val="bg2"/>
                </a:solidFill>
              </a:ln>
              <a:effectLst/>
              <a:sp3d contourW="38100">
                <a:contourClr>
                  <a:schemeClr val="bg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FA4-CF42-A520-9AE8564C46E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38100">
                <a:solidFill>
                  <a:schemeClr val="bg2"/>
                </a:solidFill>
              </a:ln>
              <a:effectLst/>
              <a:sp3d contourW="38100">
                <a:contourClr>
                  <a:schemeClr val="bg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FA4-CF42-A520-9AE8564C46E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38100">
                <a:solidFill>
                  <a:schemeClr val="bg2"/>
                </a:solidFill>
              </a:ln>
              <a:effectLst/>
              <a:sp3d contourW="38100">
                <a:contourClr>
                  <a:schemeClr val="bg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FA4-CF42-A520-9AE8564C46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0" i="0" u="none" strike="noStrike" kern="1200" baseline="0">
                    <a:solidFill>
                      <a:schemeClr val="bg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3.2</c:v>
                </c:pt>
                <c:pt idx="2">
                  <c:v>1.4</c:v>
                </c:pt>
                <c:pt idx="3">
                  <c:v>2</c:v>
                </c:pt>
                <c:pt idx="4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C1-1A45-8994-DC94DBB38B0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D1-4B4B-BE4E-1995ECFCE192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D1-4B4B-BE4E-1995ECFCE1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D1-4B4B-BE4E-1995ECFCE192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D1-4B4B-BE4E-1995ECFCE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D1-4B4B-BE4E-1995ECFCE192}"/>
              </c:ext>
            </c:extLst>
          </c:dPt>
          <c:dPt>
            <c:idx val="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D1-4B4B-BE4E-1995ECFCE1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D1-4B4B-BE4E-1995ECFCE192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D1-4B4B-BE4E-1995ECFCE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D1-4B4B-BE4E-1995ECFCE192}"/>
              </c:ext>
            </c:extLst>
          </c:dPt>
          <c:dPt>
            <c:idx val="1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D1-4B4B-BE4E-1995ECFCE1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D1-4B4B-BE4E-1995ECFCE192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D1-4B4B-BE4E-1995ECFCE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A4-3A46-A451-61DC0A5679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98</c:v>
                </c:pt>
                <c:pt idx="4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A4-3A46-A451-61DC0A5679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A4-3A46-A451-61DC0A567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6638559"/>
        <c:axId val="2036641359"/>
      </c:lineChart>
      <c:catAx>
        <c:axId val="203663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41359"/>
        <c:crosses val="autoZero"/>
        <c:auto val="1"/>
        <c:lblAlgn val="ctr"/>
        <c:lblOffset val="100"/>
        <c:noMultiLvlLbl val="0"/>
      </c:catAx>
      <c:valAx>
        <c:axId val="2036641359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38559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D1-4B4B-BE4E-1995ECFCE192}"/>
              </c:ext>
            </c:extLst>
          </c:dPt>
          <c:dPt>
            <c:idx val="1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D1-4B4B-BE4E-1995ECFCE1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D1-4B4B-BE4E-1995ECFCE192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D1-4B4B-BE4E-1995ECFCE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7366-F145-B257-08C1F778396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7366-F145-B257-08C1F778396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7366-F145-B257-08C1F778396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7366-F145-B257-08C1F778396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A-7366-F145-B257-08C1F7783963}"/>
              </c:ext>
            </c:extLst>
          </c:dPt>
          <c:cat>
            <c:strRef>
              <c:f>Sheet1!$A$2:$A$7</c:f>
              <c:strCache>
                <c:ptCount val="6"/>
                <c:pt idx="0">
                  <c:v>Jul</c:v>
                </c:pt>
                <c:pt idx="1">
                  <c:v>Aug</c:v>
                </c:pt>
                <c:pt idx="2">
                  <c:v>Sep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</c:v>
                </c:pt>
                <c:pt idx="1">
                  <c:v>44</c:v>
                </c:pt>
                <c:pt idx="2">
                  <c:v>31</c:v>
                </c:pt>
                <c:pt idx="3">
                  <c:v>28</c:v>
                </c:pt>
                <c:pt idx="4">
                  <c:v>42</c:v>
                </c:pt>
                <c:pt idx="5">
                  <c:v>37</c:v>
                </c:pt>
              </c:numCache>
            </c:numRef>
          </c:val>
          <c:shape val="pyramid"/>
          <c:extLst>
            <c:ext xmlns:c16="http://schemas.microsoft.com/office/drawing/2014/chart" uri="{C3380CC4-5D6E-409C-BE32-E72D297353CC}">
              <c16:uniqueId val="{00000000-7366-F145-B257-08C1F7783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gapDepth val="0"/>
        <c:shape val="box"/>
        <c:axId val="2082737167"/>
        <c:axId val="2066700303"/>
        <c:axId val="0"/>
      </c:bar3D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Sheet1!$B$2:$B$13</c:f>
              <c:numCache>
                <c:formatCode>General</c:formatCode>
                <c:ptCount val="12"/>
                <c:pt idx="0">
                  <c:v>45</c:v>
                </c:pt>
                <c:pt idx="1">
                  <c:v>55</c:v>
                </c:pt>
                <c:pt idx="2">
                  <c:v>47</c:v>
                </c:pt>
                <c:pt idx="3">
                  <c:v>75</c:v>
                </c:pt>
                <c:pt idx="4">
                  <c:v>90</c:v>
                </c:pt>
                <c:pt idx="5">
                  <c:v>100</c:v>
                </c:pt>
                <c:pt idx="6">
                  <c:v>100</c:v>
                </c:pt>
                <c:pt idx="7">
                  <c:v>95</c:v>
                </c:pt>
                <c:pt idx="8">
                  <c:v>88</c:v>
                </c:pt>
                <c:pt idx="9">
                  <c:v>50</c:v>
                </c:pt>
                <c:pt idx="10">
                  <c:v>45</c:v>
                </c:pt>
                <c:pt idx="11">
                  <c:v>58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841-4E41-B027-9788DEFB265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Sheet1!$C$2:$C$13</c:f>
              <c:numCache>
                <c:formatCode>General</c:formatCode>
                <c:ptCount val="12"/>
                <c:pt idx="0">
                  <c:v>15</c:v>
                </c:pt>
                <c:pt idx="1">
                  <c:v>25</c:v>
                </c:pt>
                <c:pt idx="2">
                  <c:v>17</c:v>
                </c:pt>
                <c:pt idx="3">
                  <c:v>34</c:v>
                </c:pt>
                <c:pt idx="4">
                  <c:v>41</c:v>
                </c:pt>
                <c:pt idx="5">
                  <c:v>47</c:v>
                </c:pt>
                <c:pt idx="6">
                  <c:v>50</c:v>
                </c:pt>
                <c:pt idx="7">
                  <c:v>46</c:v>
                </c:pt>
                <c:pt idx="8">
                  <c:v>37</c:v>
                </c:pt>
                <c:pt idx="9">
                  <c:v>22</c:v>
                </c:pt>
                <c:pt idx="10">
                  <c:v>20</c:v>
                </c:pt>
                <c:pt idx="11">
                  <c:v>30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2841-4E41-B027-9788DEFB2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93531535"/>
        <c:axId val="1793533167"/>
      </c:scatterChart>
      <c:valAx>
        <c:axId val="17935315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93533167"/>
        <c:crosses val="autoZero"/>
        <c:crossBetween val="midCat"/>
        <c:majorUnit val="1"/>
      </c:valAx>
      <c:valAx>
        <c:axId val="1793533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9353153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Sheet1!$A$2:$A$10</c:f>
              <c:numCache>
                <c:formatCode>"$"#,##0</c:formatCode>
                <c:ptCount val="9"/>
                <c:pt idx="0">
                  <c:v>25672</c:v>
                </c:pt>
                <c:pt idx="1">
                  <c:v>42763</c:v>
                </c:pt>
                <c:pt idx="2">
                  <c:v>45976</c:v>
                </c:pt>
                <c:pt idx="3">
                  <c:v>54936</c:v>
                </c:pt>
                <c:pt idx="4">
                  <c:v>74734</c:v>
                </c:pt>
                <c:pt idx="5">
                  <c:v>130550</c:v>
                </c:pt>
                <c:pt idx="6">
                  <c:v>151132</c:v>
                </c:pt>
                <c:pt idx="7">
                  <c:v>195387</c:v>
                </c:pt>
                <c:pt idx="8">
                  <c:v>217637</c:v>
                </c:pt>
              </c:numCache>
            </c:numRef>
          </c:xVal>
          <c:yVal>
            <c:numRef>
              <c:f>Sheet1!$B$2:$B$10</c:f>
              <c:numCache>
                <c:formatCode>"$"#,##0</c:formatCode>
                <c:ptCount val="9"/>
                <c:pt idx="0">
                  <c:v>20858</c:v>
                </c:pt>
                <c:pt idx="1">
                  <c:v>19455</c:v>
                </c:pt>
                <c:pt idx="2">
                  <c:v>27927</c:v>
                </c:pt>
                <c:pt idx="3">
                  <c:v>29479</c:v>
                </c:pt>
                <c:pt idx="4">
                  <c:v>34036</c:v>
                </c:pt>
                <c:pt idx="5">
                  <c:v>87806</c:v>
                </c:pt>
                <c:pt idx="6">
                  <c:v>91518</c:v>
                </c:pt>
                <c:pt idx="7">
                  <c:v>93965</c:v>
                </c:pt>
                <c:pt idx="8">
                  <c:v>107164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7F0-C241-85F9-C4A5F29CD3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Sheet1!$A$2:$A$10</c:f>
              <c:numCache>
                <c:formatCode>"$"#,##0</c:formatCode>
                <c:ptCount val="9"/>
                <c:pt idx="0">
                  <c:v>25672</c:v>
                </c:pt>
                <c:pt idx="1">
                  <c:v>42763</c:v>
                </c:pt>
                <c:pt idx="2">
                  <c:v>45976</c:v>
                </c:pt>
                <c:pt idx="3">
                  <c:v>54936</c:v>
                </c:pt>
                <c:pt idx="4">
                  <c:v>74734</c:v>
                </c:pt>
                <c:pt idx="5">
                  <c:v>130550</c:v>
                </c:pt>
                <c:pt idx="6">
                  <c:v>151132</c:v>
                </c:pt>
                <c:pt idx="7">
                  <c:v>195387</c:v>
                </c:pt>
                <c:pt idx="8">
                  <c:v>217637</c:v>
                </c:pt>
              </c:numCache>
            </c:numRef>
          </c:xVal>
          <c:yVal>
            <c:numRef>
              <c:f>Sheet1!$C$2:$C$10</c:f>
              <c:numCache>
                <c:formatCode>"$"#,##0</c:formatCode>
                <c:ptCount val="9"/>
                <c:pt idx="0">
                  <c:v>87806</c:v>
                </c:pt>
                <c:pt idx="1">
                  <c:v>91518</c:v>
                </c:pt>
                <c:pt idx="2">
                  <c:v>93965</c:v>
                </c:pt>
                <c:pt idx="3">
                  <c:v>107164</c:v>
                </c:pt>
                <c:pt idx="4">
                  <c:v>27927</c:v>
                </c:pt>
                <c:pt idx="5">
                  <c:v>29479</c:v>
                </c:pt>
                <c:pt idx="6">
                  <c:v>34036</c:v>
                </c:pt>
                <c:pt idx="7">
                  <c:v>91518</c:v>
                </c:pt>
                <c:pt idx="8">
                  <c:v>93965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A7F0-C241-85F9-C4A5F29CD3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76200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Sheet1!$A$2:$A$10</c:f>
              <c:numCache>
                <c:formatCode>"$"#,##0</c:formatCode>
                <c:ptCount val="9"/>
                <c:pt idx="0">
                  <c:v>25672</c:v>
                </c:pt>
                <c:pt idx="1">
                  <c:v>42763</c:v>
                </c:pt>
                <c:pt idx="2">
                  <c:v>45976</c:v>
                </c:pt>
                <c:pt idx="3">
                  <c:v>54936</c:v>
                </c:pt>
                <c:pt idx="4">
                  <c:v>74734</c:v>
                </c:pt>
                <c:pt idx="5">
                  <c:v>130550</c:v>
                </c:pt>
                <c:pt idx="6">
                  <c:v>151132</c:v>
                </c:pt>
                <c:pt idx="7">
                  <c:v>195387</c:v>
                </c:pt>
                <c:pt idx="8">
                  <c:v>217637</c:v>
                </c:pt>
              </c:numCache>
            </c:numRef>
          </c:xVal>
          <c:yVal>
            <c:numRef>
              <c:f>Sheet1!$D$2:$D$10</c:f>
              <c:numCache>
                <c:formatCode>"$"#,##0</c:formatCode>
                <c:ptCount val="9"/>
                <c:pt idx="0">
                  <c:v>29479</c:v>
                </c:pt>
                <c:pt idx="1">
                  <c:v>34036</c:v>
                </c:pt>
                <c:pt idx="2">
                  <c:v>19455</c:v>
                </c:pt>
                <c:pt idx="3">
                  <c:v>27927</c:v>
                </c:pt>
                <c:pt idx="4">
                  <c:v>91518</c:v>
                </c:pt>
                <c:pt idx="5">
                  <c:v>93965</c:v>
                </c:pt>
                <c:pt idx="6">
                  <c:v>107164</c:v>
                </c:pt>
                <c:pt idx="7">
                  <c:v>20858</c:v>
                </c:pt>
                <c:pt idx="8">
                  <c:v>19455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A7F0-C241-85F9-C4A5F29CD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93531535"/>
        <c:axId val="1793533167"/>
      </c:scatterChart>
      <c:valAx>
        <c:axId val="17935315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93533167"/>
        <c:crosses val="autoZero"/>
        <c:crossBetween val="midCat"/>
      </c:valAx>
      <c:valAx>
        <c:axId val="1793533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9353153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C8-ED48-9333-7491E98BAB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C8-ED48-9333-7491E98BAB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C8-ED48-9333-7491E98BA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-20"/>
        <c:axId val="1376349407"/>
        <c:axId val="1376114143"/>
      </c:barChart>
      <c:catAx>
        <c:axId val="13763494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376114143"/>
        <c:crosses val="autoZero"/>
        <c:auto val="1"/>
        <c:lblAlgn val="ctr"/>
        <c:lblOffset val="100"/>
        <c:noMultiLvlLbl val="0"/>
      </c:catAx>
      <c:valAx>
        <c:axId val="13761141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376349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78-0145-84AE-831B718E7B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78-0145-84AE-831B718E7BE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78-0145-84AE-831B718E7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gapDepth val="92"/>
        <c:shape val="pyramid"/>
        <c:axId val="1387381935"/>
        <c:axId val="1387384079"/>
        <c:axId val="0"/>
      </c:bar3DChart>
      <c:catAx>
        <c:axId val="1387381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387384079"/>
        <c:crosses val="autoZero"/>
        <c:auto val="1"/>
        <c:lblAlgn val="ctr"/>
        <c:lblOffset val="100"/>
        <c:noMultiLvlLbl val="0"/>
      </c:catAx>
      <c:valAx>
        <c:axId val="1387384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387381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3FBE-8B49-95A9-FDC40AB4B06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3FBE-8B49-95A9-FDC40AB4B06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3FBE-8B49-95A9-FDC40AB4B06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3FBE-8B49-95A9-FDC40AB4B0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chemeClr val="tx2"/>
                    </a:solidFill>
                    <a:latin typeface="Poppins" pitchFamily="2" charset="77"/>
                    <a:ea typeface="Open Sans Light" panose="020B0306030504020204" pitchFamily="34" charset="0"/>
                    <a:cs typeface="Poppins" pitchFamily="2" charset="77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56</c:v>
                </c:pt>
                <c:pt idx="2">
                  <c:v>14</c:v>
                </c:pt>
                <c:pt idx="3">
                  <c:v>37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BE-8B49-95A9-FDC40AB4B0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76385743"/>
        <c:axId val="1376341183"/>
        <c:axId val="0"/>
      </c:bar3DChart>
      <c:catAx>
        <c:axId val="13763857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376341183"/>
        <c:crosses val="autoZero"/>
        <c:auto val="1"/>
        <c:lblAlgn val="ctr"/>
        <c:lblOffset val="100"/>
        <c:noMultiLvlLbl val="0"/>
      </c:catAx>
      <c:valAx>
        <c:axId val="137634118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76385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B14-F140-92C3-42C931F11C3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B14-F140-92C3-42C931F11C3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B14-F140-92C3-42C931F11C3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B14-F140-92C3-42C931F11C3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B14-F140-92C3-42C931F11C33}"/>
              </c:ext>
            </c:extLst>
          </c:dPt>
          <c:dLbls>
            <c:spPr>
              <a:solidFill>
                <a:srgbClr val="FFFFFF"/>
              </a:solidFill>
              <a:ln>
                <a:solidFill>
                  <a:srgbClr val="AAAAAA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</c:v>
                </c:pt>
                <c:pt idx="1">
                  <c:v>28</c:v>
                </c:pt>
                <c:pt idx="2">
                  <c:v>42</c:v>
                </c:pt>
                <c:pt idx="3">
                  <c:v>37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A-BB14-F140-92C3-42C931F11C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gapDepth val="0"/>
        <c:shape val="box"/>
        <c:axId val="2082737167"/>
        <c:axId val="2066700303"/>
        <c:axId val="0"/>
      </c:bar3D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32</c:v>
                </c:pt>
                <c:pt idx="1">
                  <c:v>24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  <c:pt idx="5">
                  <c:v>24</c:v>
                </c:pt>
                <c:pt idx="6">
                  <c:v>32</c:v>
                </c:pt>
                <c:pt idx="7">
                  <c:v>24</c:v>
                </c:pt>
                <c:pt idx="8">
                  <c:v>28</c:v>
                </c:pt>
                <c:pt idx="9">
                  <c:v>12</c:v>
                </c:pt>
                <c:pt idx="10">
                  <c:v>15</c:v>
                </c:pt>
                <c:pt idx="1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79-F544-A1AA-BE7A3994ED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12</c:v>
                </c:pt>
                <c:pt idx="1">
                  <c:v>15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  <c:pt idx="5">
                  <c:v>15</c:v>
                </c:pt>
                <c:pt idx="6">
                  <c:v>12</c:v>
                </c:pt>
                <c:pt idx="7">
                  <c:v>15</c:v>
                </c:pt>
                <c:pt idx="8">
                  <c:v>12</c:v>
                </c:pt>
                <c:pt idx="9">
                  <c:v>21</c:v>
                </c:pt>
                <c:pt idx="10">
                  <c:v>28</c:v>
                </c:pt>
                <c:pt idx="1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79-F544-A1AA-BE7A3994EDF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bg2"/>
              </a:solidFill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8</c:v>
                </c:pt>
                <c:pt idx="1">
                  <c:v>21</c:v>
                </c:pt>
                <c:pt idx="2">
                  <c:v>17</c:v>
                </c:pt>
                <c:pt idx="3">
                  <c:v>5</c:v>
                </c:pt>
                <c:pt idx="4">
                  <c:v>24</c:v>
                </c:pt>
                <c:pt idx="5">
                  <c:v>16</c:v>
                </c:pt>
                <c:pt idx="6">
                  <c:v>8</c:v>
                </c:pt>
                <c:pt idx="7">
                  <c:v>21</c:v>
                </c:pt>
                <c:pt idx="8">
                  <c:v>17</c:v>
                </c:pt>
                <c:pt idx="9">
                  <c:v>5</c:v>
                </c:pt>
                <c:pt idx="10">
                  <c:v>24</c:v>
                </c:pt>
                <c:pt idx="1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79-F544-A1AA-BE7A3994EDF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15</c:v>
                </c:pt>
                <c:pt idx="1">
                  <c:v>11</c:v>
                </c:pt>
                <c:pt idx="2">
                  <c:v>18</c:v>
                </c:pt>
                <c:pt idx="3">
                  <c:v>23</c:v>
                </c:pt>
                <c:pt idx="4">
                  <c:v>10</c:v>
                </c:pt>
                <c:pt idx="5">
                  <c:v>24</c:v>
                </c:pt>
                <c:pt idx="6">
                  <c:v>15</c:v>
                </c:pt>
                <c:pt idx="7">
                  <c:v>11</c:v>
                </c:pt>
                <c:pt idx="8">
                  <c:v>18</c:v>
                </c:pt>
                <c:pt idx="9">
                  <c:v>23</c:v>
                </c:pt>
                <c:pt idx="10">
                  <c:v>10</c:v>
                </c:pt>
                <c:pt idx="1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79-F544-A1AA-BE7A3994E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992223"/>
        <c:axId val="2086428495"/>
      </c:areaChart>
      <c:catAx>
        <c:axId val="20879922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6428495"/>
        <c:crosses val="autoZero"/>
        <c:auto val="1"/>
        <c:lblAlgn val="ctr"/>
        <c:lblOffset val="100"/>
        <c:noMultiLvlLbl val="0"/>
      </c:catAx>
      <c:valAx>
        <c:axId val="208642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799222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A4-3A46-A451-61DC0A5679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98</c:v>
                </c:pt>
                <c:pt idx="4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A4-3A46-A451-61DC0A5679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A4-3A46-A451-61DC0A567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6638559"/>
        <c:axId val="2036641359"/>
      </c:lineChart>
      <c:catAx>
        <c:axId val="203663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41359"/>
        <c:crosses val="autoZero"/>
        <c:auto val="1"/>
        <c:lblAlgn val="ctr"/>
        <c:lblOffset val="100"/>
        <c:noMultiLvlLbl val="0"/>
      </c:catAx>
      <c:valAx>
        <c:axId val="2036641359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38559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280-624E-81DD-700B656FFE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80-624E-81DD-700B656FFE2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280-624E-81DD-700B656FFE21}"/>
              </c:ext>
            </c:extLst>
          </c:dPt>
          <c:cat>
            <c:strRef>
              <c:f>Sheet1!$A$2:$A$4</c:f>
              <c:strCache>
                <c:ptCount val="3"/>
                <c:pt idx="0">
                  <c:v>Item 01</c:v>
                </c:pt>
                <c:pt idx="1">
                  <c:v>Item 02</c:v>
                </c:pt>
                <c:pt idx="2">
                  <c:v>Item 03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58-124F-90B9-33F8118BAA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  <c:pt idx="5">
                  <c:v>50</c:v>
                </c:pt>
                <c:pt idx="6">
                  <c:v>67</c:v>
                </c:pt>
                <c:pt idx="7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D0-6647-B216-4AEBEAF2BF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98</c:v>
                </c:pt>
                <c:pt idx="4">
                  <c:v>112</c:v>
                </c:pt>
                <c:pt idx="5">
                  <c:v>101</c:v>
                </c:pt>
                <c:pt idx="6">
                  <c:v>133</c:v>
                </c:pt>
                <c:pt idx="7">
                  <c:v>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D0-6647-B216-4AEBEAF2BF3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7620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108</c:v>
                </c:pt>
                <c:pt idx="5">
                  <c:v>74</c:v>
                </c:pt>
                <c:pt idx="6">
                  <c:v>88</c:v>
                </c:pt>
                <c:pt idx="7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D0-6647-B216-4AEBEAF2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6638559"/>
        <c:axId val="2036641359"/>
      </c:lineChart>
      <c:catAx>
        <c:axId val="203663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41359"/>
        <c:crosses val="autoZero"/>
        <c:auto val="1"/>
        <c:lblAlgn val="ctr"/>
        <c:lblOffset val="100"/>
        <c:noMultiLvlLbl val="0"/>
      </c:catAx>
      <c:valAx>
        <c:axId val="2036641359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38559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80-7640-B5A6-8F7C14B7B5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80-7640-B5A6-8F7C14B7B5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80-7640-B5A6-8F7C14B7B57B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80-7640-B5A6-8F7C14B7B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80-7640-B5A6-8F7C14B7B5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80-7640-B5A6-8F7C14B7B5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80-7640-B5A6-8F7C14B7B57B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80-7640-B5A6-8F7C14B7B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80-7640-B5A6-8F7C14B7B5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80-7640-B5A6-8F7C14B7B5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80-7640-B5A6-8F7C14B7B57B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80-7640-B5A6-8F7C14B7B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0.18764</cdr:x>
      <cdr:y>0.04458</cdr:y>
    </cdr:from>
    <cdr:to>
      <cdr:x>0.26409</cdr:x>
      <cdr:y>0.21771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71BA7667-CDC2-6044-813A-153DD53EDEF2}"/>
            </a:ext>
          </a:extLst>
        </cdr:cNvPr>
        <cdr:cNvSpPr/>
      </cdr:nvSpPr>
      <cdr:spPr>
        <a:xfrm xmlns:a="http://schemas.openxmlformats.org/drawingml/2006/main">
          <a:off x="4003464" y="419950"/>
          <a:ext cx="1631092" cy="16310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2"/>
        </a:solidFill>
        <a:ln xmlns:a="http://schemas.openxmlformats.org/drawingml/2006/main" w="76200">
          <a:solidFill>
            <a:schemeClr val="tx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0.65971</cdr:x>
      <cdr:y>0.53383</cdr:y>
    </cdr:from>
    <cdr:to>
      <cdr:x>0.73616</cdr:x>
      <cdr:y>0.70697</cdr:y>
    </cdr:to>
    <cdr:sp macro="" textlink="">
      <cdr:nvSpPr>
        <cdr:cNvPr id="3" name="Oval 2">
          <a:extLst xmlns:a="http://schemas.openxmlformats.org/drawingml/2006/main">
            <a:ext uri="{FF2B5EF4-FFF2-40B4-BE49-F238E27FC236}">
              <a16:creationId xmlns:a16="http://schemas.microsoft.com/office/drawing/2014/main" id="{ED05C4FC-D038-D14C-A641-3B71AF1A5615}"/>
            </a:ext>
          </a:extLst>
        </cdr:cNvPr>
        <cdr:cNvSpPr/>
      </cdr:nvSpPr>
      <cdr:spPr>
        <a:xfrm xmlns:a="http://schemas.openxmlformats.org/drawingml/2006/main">
          <a:off x="14075558" y="5029200"/>
          <a:ext cx="1631092" cy="16310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2"/>
        </a:solidFill>
        <a:ln xmlns:a="http://schemas.openxmlformats.org/drawingml/2006/main" w="76200">
          <a:solidFill>
            <a:schemeClr val="tx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0.41309</cdr:x>
      <cdr:y>0.34631</cdr:y>
    </cdr:from>
    <cdr:to>
      <cdr:x>0.48953</cdr:x>
      <cdr:y>0.51944</cdr:y>
    </cdr:to>
    <cdr:sp macro="" textlink="">
      <cdr:nvSpPr>
        <cdr:cNvPr id="4" name="Oval 3">
          <a:extLst xmlns:a="http://schemas.openxmlformats.org/drawingml/2006/main">
            <a:ext uri="{FF2B5EF4-FFF2-40B4-BE49-F238E27FC236}">
              <a16:creationId xmlns:a16="http://schemas.microsoft.com/office/drawing/2014/main" id="{3D6AE29F-9F0C-2E4F-83B7-A7803870CEEF}"/>
            </a:ext>
          </a:extLst>
        </cdr:cNvPr>
        <cdr:cNvSpPr/>
      </cdr:nvSpPr>
      <cdr:spPr>
        <a:xfrm xmlns:a="http://schemas.openxmlformats.org/drawingml/2006/main">
          <a:off x="8813620" y="3262555"/>
          <a:ext cx="1631092" cy="16310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2"/>
        </a:solidFill>
        <a:ln xmlns:a="http://schemas.openxmlformats.org/drawingml/2006/main" w="76200">
          <a:solidFill>
            <a:schemeClr val="tx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0.15219</cdr:x>
      <cdr:y>0</cdr:y>
    </cdr:from>
    <cdr:to>
      <cdr:x>0.20882</cdr:x>
      <cdr:y>0.17216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B354B848-32C6-294B-A56D-4AA04BDB8CD3}"/>
            </a:ext>
          </a:extLst>
        </cdr:cNvPr>
        <cdr:cNvSpPr/>
      </cdr:nvSpPr>
      <cdr:spPr>
        <a:xfrm xmlns:a="http://schemas.openxmlformats.org/drawingml/2006/main">
          <a:off x="3247118" y="0"/>
          <a:ext cx="1208314" cy="120831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0.34331</cdr:x>
      <cdr:y>0.32784</cdr:y>
    </cdr:from>
    <cdr:to>
      <cdr:x>0.39994</cdr:x>
      <cdr:y>0.5</cdr:y>
    </cdr:to>
    <cdr:sp macro="" textlink="">
      <cdr:nvSpPr>
        <cdr:cNvPr id="3" name="Oval 2">
          <a:extLst xmlns:a="http://schemas.openxmlformats.org/drawingml/2006/main">
            <a:ext uri="{FF2B5EF4-FFF2-40B4-BE49-F238E27FC236}">
              <a16:creationId xmlns:a16="http://schemas.microsoft.com/office/drawing/2014/main" id="{576157C9-C2DC-1D44-9A45-B3F075A36E80}"/>
            </a:ext>
          </a:extLst>
        </cdr:cNvPr>
        <cdr:cNvSpPr/>
      </cdr:nvSpPr>
      <cdr:spPr>
        <a:xfrm xmlns:a="http://schemas.openxmlformats.org/drawingml/2006/main">
          <a:off x="7324799" y="2300882"/>
          <a:ext cx="1208314" cy="120831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0.53442</cdr:x>
      <cdr:y>0.61612</cdr:y>
    </cdr:from>
    <cdr:to>
      <cdr:x>0.59106</cdr:x>
      <cdr:y>0.78829</cdr:y>
    </cdr:to>
    <cdr:sp macro="" textlink="">
      <cdr:nvSpPr>
        <cdr:cNvPr id="4" name="Oval 3">
          <a:extLst xmlns:a="http://schemas.openxmlformats.org/drawingml/2006/main">
            <a:ext uri="{FF2B5EF4-FFF2-40B4-BE49-F238E27FC236}">
              <a16:creationId xmlns:a16="http://schemas.microsoft.com/office/drawing/2014/main" id="{F778B878-376D-5546-81AB-1CA815501A6F}"/>
            </a:ext>
          </a:extLst>
        </cdr:cNvPr>
        <cdr:cNvSpPr/>
      </cdr:nvSpPr>
      <cdr:spPr>
        <a:xfrm xmlns:a="http://schemas.openxmlformats.org/drawingml/2006/main">
          <a:off x="11402480" y="4324204"/>
          <a:ext cx="1208314" cy="120831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0.72554</cdr:x>
      <cdr:y>0.49717</cdr:y>
    </cdr:from>
    <cdr:to>
      <cdr:x>0.78217</cdr:x>
      <cdr:y>0.66933</cdr:y>
    </cdr:to>
    <cdr:sp macro="" textlink="">
      <cdr:nvSpPr>
        <cdr:cNvPr id="5" name="Oval 4">
          <a:extLst xmlns:a="http://schemas.openxmlformats.org/drawingml/2006/main">
            <a:ext uri="{FF2B5EF4-FFF2-40B4-BE49-F238E27FC236}">
              <a16:creationId xmlns:a16="http://schemas.microsoft.com/office/drawing/2014/main" id="{B80D6CB9-039A-244E-B397-BB22C5DC49C2}"/>
            </a:ext>
          </a:extLst>
        </cdr:cNvPr>
        <cdr:cNvSpPr/>
      </cdr:nvSpPr>
      <cdr:spPr>
        <a:xfrm xmlns:a="http://schemas.openxmlformats.org/drawingml/2006/main">
          <a:off x="15480161" y="3489317"/>
          <a:ext cx="1208314" cy="120831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0.91666</cdr:x>
      <cdr:y>0.60196</cdr:y>
    </cdr:from>
    <cdr:to>
      <cdr:x>0.97329</cdr:x>
      <cdr:y>0.77413</cdr:y>
    </cdr:to>
    <cdr:sp macro="" textlink="">
      <cdr:nvSpPr>
        <cdr:cNvPr id="6" name="Oval 5">
          <a:extLst xmlns:a="http://schemas.openxmlformats.org/drawingml/2006/main">
            <a:ext uri="{FF2B5EF4-FFF2-40B4-BE49-F238E27FC236}">
              <a16:creationId xmlns:a16="http://schemas.microsoft.com/office/drawing/2014/main" id="{54D2BFB0-7234-734C-9A8D-1FA75C8309D2}"/>
            </a:ext>
          </a:extLst>
        </cdr:cNvPr>
        <cdr:cNvSpPr/>
      </cdr:nvSpPr>
      <cdr:spPr>
        <a:xfrm xmlns:a="http://schemas.openxmlformats.org/drawingml/2006/main">
          <a:off x="19557842" y="4224813"/>
          <a:ext cx="1208314" cy="120831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7B0756-42C3-A34E-87DE-C6E2B8772D93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5AC3D-4C11-4647-BC12-26CB82FFF91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F4C7106-BE29-684B-A6CF-A5734F0BB1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8677247"/>
              </p:ext>
            </p:extLst>
          </p:nvPr>
        </p:nvGraphicFramePr>
        <p:xfrm>
          <a:off x="1520825" y="3237805"/>
          <a:ext cx="21336000" cy="5846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7EE0A41E-8FEC-9140-94A7-7A41E648494D}"/>
              </a:ext>
            </a:extLst>
          </p:cNvPr>
          <p:cNvSpPr txBox="1"/>
          <p:nvPr/>
        </p:nvSpPr>
        <p:spPr>
          <a:xfrm>
            <a:off x="10482271" y="2547766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E4BCB8-E8E2-1C45-9B39-C9B6D5FE0D7E}"/>
              </a:ext>
            </a:extLst>
          </p:cNvPr>
          <p:cNvSpPr/>
          <p:nvPr/>
        </p:nvSpPr>
        <p:spPr>
          <a:xfrm>
            <a:off x="2356002" y="10665670"/>
            <a:ext cx="431800" cy="43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EEA6AC7-521A-C74A-863E-6715A8AD2836}"/>
              </a:ext>
            </a:extLst>
          </p:cNvPr>
          <p:cNvSpPr txBox="1"/>
          <p:nvPr/>
        </p:nvSpPr>
        <p:spPr>
          <a:xfrm>
            <a:off x="2941340" y="105834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446932-9602-3E4C-8CCB-AB848434C6C5}"/>
              </a:ext>
            </a:extLst>
          </p:cNvPr>
          <p:cNvSpPr/>
          <p:nvPr/>
        </p:nvSpPr>
        <p:spPr>
          <a:xfrm>
            <a:off x="6704009" y="10665670"/>
            <a:ext cx="431800" cy="431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8393483-A059-7E41-86FA-50F2F0F7AED5}"/>
              </a:ext>
            </a:extLst>
          </p:cNvPr>
          <p:cNvSpPr txBox="1"/>
          <p:nvPr/>
        </p:nvSpPr>
        <p:spPr>
          <a:xfrm>
            <a:off x="7289347" y="1058345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35F31F8-B058-0A46-A3FC-8F83DFD0A590}"/>
              </a:ext>
            </a:extLst>
          </p:cNvPr>
          <p:cNvSpPr/>
          <p:nvPr/>
        </p:nvSpPr>
        <p:spPr>
          <a:xfrm>
            <a:off x="11052016" y="10665670"/>
            <a:ext cx="431800" cy="431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90F8D76-E7C9-9B41-A633-8EF35532DE26}"/>
              </a:ext>
            </a:extLst>
          </p:cNvPr>
          <p:cNvSpPr txBox="1"/>
          <p:nvPr/>
        </p:nvSpPr>
        <p:spPr>
          <a:xfrm>
            <a:off x="11637354" y="105834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35C2BE-AE41-8049-9490-F014445C7BE1}"/>
              </a:ext>
            </a:extLst>
          </p:cNvPr>
          <p:cNvSpPr/>
          <p:nvPr/>
        </p:nvSpPr>
        <p:spPr>
          <a:xfrm>
            <a:off x="19748028" y="10665670"/>
            <a:ext cx="431800" cy="431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8C1994-0143-C84B-9867-C563188CF4B1}"/>
              </a:ext>
            </a:extLst>
          </p:cNvPr>
          <p:cNvSpPr txBox="1"/>
          <p:nvPr/>
        </p:nvSpPr>
        <p:spPr>
          <a:xfrm>
            <a:off x="20333366" y="1058345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502312A-5015-FE4F-9922-63E58EB39009}"/>
              </a:ext>
            </a:extLst>
          </p:cNvPr>
          <p:cNvSpPr/>
          <p:nvPr/>
        </p:nvSpPr>
        <p:spPr>
          <a:xfrm>
            <a:off x="15400023" y="10665670"/>
            <a:ext cx="431800" cy="431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2CAF21-42C8-7B47-B668-977A4D85F3B0}"/>
              </a:ext>
            </a:extLst>
          </p:cNvPr>
          <p:cNvSpPr txBox="1"/>
          <p:nvPr/>
        </p:nvSpPr>
        <p:spPr>
          <a:xfrm>
            <a:off x="15985361" y="1058345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3549024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7FD987-3A4C-9240-8BFD-7B425FB67363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5C19A9-1269-004E-9378-544488FB61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43D770E-3743-AA45-B860-CB12189E325F}"/>
              </a:ext>
            </a:extLst>
          </p:cNvPr>
          <p:cNvGraphicFramePr/>
          <p:nvPr/>
        </p:nvGraphicFramePr>
        <p:xfrm>
          <a:off x="7102022" y="4094460"/>
          <a:ext cx="10173608" cy="8545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889D38F-8B7D-4247-9CD8-2D7654EA498B}"/>
              </a:ext>
            </a:extLst>
          </p:cNvPr>
          <p:cNvSpPr txBox="1"/>
          <p:nvPr/>
        </p:nvSpPr>
        <p:spPr>
          <a:xfrm>
            <a:off x="10482271" y="3023253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689BBE-9962-4847-9980-EFF4A7E43224}"/>
              </a:ext>
            </a:extLst>
          </p:cNvPr>
          <p:cNvSpPr txBox="1"/>
          <p:nvPr/>
        </p:nvSpPr>
        <p:spPr>
          <a:xfrm>
            <a:off x="18468992" y="432908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034EC9B-4858-7341-A23D-51F20BB205F2}"/>
              </a:ext>
            </a:extLst>
          </p:cNvPr>
          <p:cNvSpPr txBox="1">
            <a:spLocks/>
          </p:cNvSpPr>
          <p:nvPr/>
        </p:nvSpPr>
        <p:spPr>
          <a:xfrm>
            <a:off x="18468992" y="4989831"/>
            <a:ext cx="429565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07E774-AB93-A546-A30D-2C4AD14C0886}"/>
              </a:ext>
            </a:extLst>
          </p:cNvPr>
          <p:cNvSpPr txBox="1"/>
          <p:nvPr/>
        </p:nvSpPr>
        <p:spPr>
          <a:xfrm>
            <a:off x="4249228" y="432656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9902146-78F3-1443-8364-AA72E7E7424B}"/>
              </a:ext>
            </a:extLst>
          </p:cNvPr>
          <p:cNvSpPr txBox="1">
            <a:spLocks/>
          </p:cNvSpPr>
          <p:nvPr/>
        </p:nvSpPr>
        <p:spPr>
          <a:xfrm>
            <a:off x="1617461" y="4987310"/>
            <a:ext cx="429119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D7C83F-1EBE-9B4C-AB16-111EB4494D57}"/>
              </a:ext>
            </a:extLst>
          </p:cNvPr>
          <p:cNvSpPr txBox="1"/>
          <p:nvPr/>
        </p:nvSpPr>
        <p:spPr>
          <a:xfrm>
            <a:off x="18468992" y="888366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A93682D-5554-5543-8D03-81882D5D11F8}"/>
              </a:ext>
            </a:extLst>
          </p:cNvPr>
          <p:cNvSpPr txBox="1">
            <a:spLocks/>
          </p:cNvSpPr>
          <p:nvPr/>
        </p:nvSpPr>
        <p:spPr>
          <a:xfrm>
            <a:off x="18468992" y="9544408"/>
            <a:ext cx="429565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8F489E-5EC6-CB4F-89D8-B4876C53D745}"/>
              </a:ext>
            </a:extLst>
          </p:cNvPr>
          <p:cNvSpPr txBox="1"/>
          <p:nvPr/>
        </p:nvSpPr>
        <p:spPr>
          <a:xfrm>
            <a:off x="4239610" y="8883665"/>
            <a:ext cx="166904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09CACB9-7BA8-7B41-B6E0-73CAB785187A}"/>
              </a:ext>
            </a:extLst>
          </p:cNvPr>
          <p:cNvSpPr txBox="1">
            <a:spLocks/>
          </p:cNvSpPr>
          <p:nvPr/>
        </p:nvSpPr>
        <p:spPr>
          <a:xfrm>
            <a:off x="1617461" y="9544408"/>
            <a:ext cx="429119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F9DDD58-60B1-4541-B4A5-C57A0EB671DA}"/>
              </a:ext>
            </a:extLst>
          </p:cNvPr>
          <p:cNvCxnSpPr/>
          <p:nvPr/>
        </p:nvCxnSpPr>
        <p:spPr>
          <a:xfrm>
            <a:off x="6277232" y="4585841"/>
            <a:ext cx="1902941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B69A0DF-6388-804F-9FE5-0D3A79EBDA36}"/>
              </a:ext>
            </a:extLst>
          </p:cNvPr>
          <p:cNvCxnSpPr>
            <a:cxnSpLocks/>
          </p:cNvCxnSpPr>
          <p:nvPr/>
        </p:nvCxnSpPr>
        <p:spPr>
          <a:xfrm>
            <a:off x="8180173" y="4585841"/>
            <a:ext cx="3272907" cy="3784116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7F571E6-330D-524D-A464-1DC394DA0398}"/>
              </a:ext>
            </a:extLst>
          </p:cNvPr>
          <p:cNvCxnSpPr/>
          <p:nvPr/>
        </p:nvCxnSpPr>
        <p:spPr>
          <a:xfrm flipH="1">
            <a:off x="16197205" y="4585841"/>
            <a:ext cx="1902750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F8C5E81-68FC-4544-8F85-226C5F23ACC2}"/>
              </a:ext>
            </a:extLst>
          </p:cNvPr>
          <p:cNvCxnSpPr>
            <a:cxnSpLocks/>
          </p:cNvCxnSpPr>
          <p:nvPr/>
        </p:nvCxnSpPr>
        <p:spPr>
          <a:xfrm flipH="1">
            <a:off x="13464988" y="4585841"/>
            <a:ext cx="2732220" cy="4588933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AD266A-5A95-C848-BFC8-F13DB22EFD88}"/>
              </a:ext>
            </a:extLst>
          </p:cNvPr>
          <p:cNvCxnSpPr/>
          <p:nvPr/>
        </p:nvCxnSpPr>
        <p:spPr>
          <a:xfrm>
            <a:off x="6277232" y="9174774"/>
            <a:ext cx="1902941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562505-3A5D-DE41-89D7-3630EDA2AAED}"/>
              </a:ext>
            </a:extLst>
          </p:cNvPr>
          <p:cNvCxnSpPr>
            <a:cxnSpLocks/>
          </p:cNvCxnSpPr>
          <p:nvPr/>
        </p:nvCxnSpPr>
        <p:spPr>
          <a:xfrm>
            <a:off x="8180173" y="9174774"/>
            <a:ext cx="1193362" cy="1074551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F984091-2E8B-214B-8C57-4D18964AD399}"/>
              </a:ext>
            </a:extLst>
          </p:cNvPr>
          <p:cNvCxnSpPr/>
          <p:nvPr/>
        </p:nvCxnSpPr>
        <p:spPr>
          <a:xfrm flipH="1">
            <a:off x="16197205" y="9174774"/>
            <a:ext cx="1902750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1508E13-CBD2-F244-94B3-30B8C5E83A6E}"/>
              </a:ext>
            </a:extLst>
          </p:cNvPr>
          <p:cNvCxnSpPr>
            <a:cxnSpLocks/>
          </p:cNvCxnSpPr>
          <p:nvPr/>
        </p:nvCxnSpPr>
        <p:spPr>
          <a:xfrm flipH="1">
            <a:off x="15508941" y="9174774"/>
            <a:ext cx="688267" cy="537275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651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C551E0-6EC5-C84D-BF33-82B3FD717340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0170C5-7E60-8942-A9E1-9B5CBC11445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2BCFFD1-8AC2-D642-88D2-42CF3A7A4417}"/>
              </a:ext>
            </a:extLst>
          </p:cNvPr>
          <p:cNvGraphicFramePr/>
          <p:nvPr/>
        </p:nvGraphicFramePr>
        <p:xfrm>
          <a:off x="2251755" y="3445976"/>
          <a:ext cx="9206140" cy="67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8B665C0-DC91-E54B-AE62-751BA5D834BC}"/>
              </a:ext>
            </a:extLst>
          </p:cNvPr>
          <p:cNvGraphicFramePr/>
          <p:nvPr/>
        </p:nvGraphicFramePr>
        <p:xfrm>
          <a:off x="12919756" y="3445976"/>
          <a:ext cx="9206139" cy="67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FA7453-9CB5-564E-88B7-0ECB834D5C87}"/>
              </a:ext>
            </a:extLst>
          </p:cNvPr>
          <p:cNvSpPr txBox="1"/>
          <p:nvPr/>
        </p:nvSpPr>
        <p:spPr>
          <a:xfrm>
            <a:off x="6068390" y="1059856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AE291EA-1F3F-2547-A9FF-AD4996902ABF}"/>
              </a:ext>
            </a:extLst>
          </p:cNvPr>
          <p:cNvSpPr txBox="1">
            <a:spLocks/>
          </p:cNvSpPr>
          <p:nvPr/>
        </p:nvSpPr>
        <p:spPr>
          <a:xfrm>
            <a:off x="3651250" y="11259311"/>
            <a:ext cx="640715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1669B5-1214-384F-BAFB-1CDEB6E7BE7B}"/>
              </a:ext>
            </a:extLst>
          </p:cNvPr>
          <p:cNvSpPr txBox="1"/>
          <p:nvPr/>
        </p:nvSpPr>
        <p:spPr>
          <a:xfrm>
            <a:off x="16693109" y="1059856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67FBF3F-A96D-EA49-9CEA-B8A1B170EC72}"/>
              </a:ext>
            </a:extLst>
          </p:cNvPr>
          <p:cNvSpPr txBox="1">
            <a:spLocks/>
          </p:cNvSpPr>
          <p:nvPr/>
        </p:nvSpPr>
        <p:spPr>
          <a:xfrm>
            <a:off x="14319250" y="11259311"/>
            <a:ext cx="640715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128369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E44DF5-1D75-5A4F-8F65-2E5C23D12179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2C5B4C-5B82-DC46-9FA0-1E6F9EADDFB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FEECE67-4D3B-5E4D-9A84-675CCA8CFC3E}"/>
              </a:ext>
            </a:extLst>
          </p:cNvPr>
          <p:cNvSpPr txBox="1">
            <a:spLocks/>
          </p:cNvSpPr>
          <p:nvPr/>
        </p:nvSpPr>
        <p:spPr>
          <a:xfrm>
            <a:off x="1520824" y="3216143"/>
            <a:ext cx="785177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CE1F7B6-1542-8048-8788-7BF576365E7C}"/>
              </a:ext>
            </a:extLst>
          </p:cNvPr>
          <p:cNvGraphicFramePr/>
          <p:nvPr/>
        </p:nvGraphicFramePr>
        <p:xfrm>
          <a:off x="11070771" y="3461657"/>
          <a:ext cx="11786055" cy="9492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47A642-61D4-4E48-BAC2-744C9EEA0EFB}"/>
              </a:ext>
            </a:extLst>
          </p:cNvPr>
          <p:cNvSpPr txBox="1"/>
          <p:nvPr/>
        </p:nvSpPr>
        <p:spPr>
          <a:xfrm>
            <a:off x="15257240" y="263136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CCD5C520-3611-234C-839D-197A5CB14671}"/>
              </a:ext>
            </a:extLst>
          </p:cNvPr>
          <p:cNvSpPr/>
          <p:nvPr/>
        </p:nvSpPr>
        <p:spPr>
          <a:xfrm>
            <a:off x="1520825" y="5666014"/>
            <a:ext cx="2136775" cy="13880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F07004C5-B15A-B447-A612-00D69E7443E4}"/>
              </a:ext>
            </a:extLst>
          </p:cNvPr>
          <p:cNvSpPr/>
          <p:nvPr/>
        </p:nvSpPr>
        <p:spPr>
          <a:xfrm>
            <a:off x="1520825" y="8316417"/>
            <a:ext cx="2136775" cy="13880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D80EE67B-094C-F444-B0E5-DD42ACE7D92D}"/>
              </a:ext>
            </a:extLst>
          </p:cNvPr>
          <p:cNvSpPr/>
          <p:nvPr/>
        </p:nvSpPr>
        <p:spPr>
          <a:xfrm>
            <a:off x="1520825" y="10966820"/>
            <a:ext cx="2136775" cy="13880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hape 2708">
            <a:extLst>
              <a:ext uri="{FF2B5EF4-FFF2-40B4-BE49-F238E27FC236}">
                <a16:creationId xmlns:a16="http://schemas.microsoft.com/office/drawing/2014/main" id="{531998A5-4731-CD48-9777-D129167C27FF}"/>
              </a:ext>
            </a:extLst>
          </p:cNvPr>
          <p:cNvSpPr>
            <a:spLocks noChangeAspect="1"/>
          </p:cNvSpPr>
          <p:nvPr/>
        </p:nvSpPr>
        <p:spPr>
          <a:xfrm>
            <a:off x="2019383" y="6031695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Shape 2799">
            <a:extLst>
              <a:ext uri="{FF2B5EF4-FFF2-40B4-BE49-F238E27FC236}">
                <a16:creationId xmlns:a16="http://schemas.microsoft.com/office/drawing/2014/main" id="{1B11F8F2-69A5-424B-ADBE-A1580D177789}"/>
              </a:ext>
            </a:extLst>
          </p:cNvPr>
          <p:cNvSpPr>
            <a:spLocks noChangeAspect="1"/>
          </p:cNvSpPr>
          <p:nvPr/>
        </p:nvSpPr>
        <p:spPr>
          <a:xfrm>
            <a:off x="2019383" y="8771647"/>
            <a:ext cx="656696" cy="47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2850">
            <a:extLst>
              <a:ext uri="{FF2B5EF4-FFF2-40B4-BE49-F238E27FC236}">
                <a16:creationId xmlns:a16="http://schemas.microsoft.com/office/drawing/2014/main" id="{80C07952-E344-4B4B-9214-4F66432967B9}"/>
              </a:ext>
            </a:extLst>
          </p:cNvPr>
          <p:cNvSpPr>
            <a:spLocks noChangeAspect="1"/>
          </p:cNvSpPr>
          <p:nvPr/>
        </p:nvSpPr>
        <p:spPr>
          <a:xfrm>
            <a:off x="2019383" y="11332501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E71CCF-38B3-CD49-8D72-D8A3B5C47C1C}"/>
              </a:ext>
            </a:extLst>
          </p:cNvPr>
          <p:cNvSpPr txBox="1"/>
          <p:nvPr/>
        </p:nvSpPr>
        <p:spPr>
          <a:xfrm>
            <a:off x="4198554" y="545897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4908114-F93B-0B47-ABFA-C16C9173E769}"/>
              </a:ext>
            </a:extLst>
          </p:cNvPr>
          <p:cNvSpPr txBox="1">
            <a:spLocks/>
          </p:cNvSpPr>
          <p:nvPr/>
        </p:nvSpPr>
        <p:spPr>
          <a:xfrm>
            <a:off x="4198554" y="6119713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5ED39D-F889-A741-8F99-050FCE4DECD7}"/>
              </a:ext>
            </a:extLst>
          </p:cNvPr>
          <p:cNvSpPr txBox="1"/>
          <p:nvPr/>
        </p:nvSpPr>
        <p:spPr>
          <a:xfrm>
            <a:off x="4198554" y="810937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4B893BD-68D1-6E40-BE14-0029D74EC2C0}"/>
              </a:ext>
            </a:extLst>
          </p:cNvPr>
          <p:cNvSpPr txBox="1">
            <a:spLocks/>
          </p:cNvSpPr>
          <p:nvPr/>
        </p:nvSpPr>
        <p:spPr>
          <a:xfrm>
            <a:off x="4198554" y="8770116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7F1F56-AB2F-C245-8CD3-03193C7C87CB}"/>
              </a:ext>
            </a:extLst>
          </p:cNvPr>
          <p:cNvSpPr txBox="1"/>
          <p:nvPr/>
        </p:nvSpPr>
        <p:spPr>
          <a:xfrm>
            <a:off x="4198554" y="1075977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A3B57BA7-63DA-0744-8DAA-00F4A2367BD5}"/>
              </a:ext>
            </a:extLst>
          </p:cNvPr>
          <p:cNvSpPr txBox="1">
            <a:spLocks/>
          </p:cNvSpPr>
          <p:nvPr/>
        </p:nvSpPr>
        <p:spPr>
          <a:xfrm>
            <a:off x="4198554" y="11420519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35918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28AE07-DDE5-464F-80AA-AD558EC55D6A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0742A2-EEE0-C04D-A0B5-594C4FF858D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2244161-721B-8E4B-B0F1-C570DD391653}"/>
              </a:ext>
            </a:extLst>
          </p:cNvPr>
          <p:cNvGraphicFramePr/>
          <p:nvPr/>
        </p:nvGraphicFramePr>
        <p:xfrm>
          <a:off x="1520825" y="4054788"/>
          <a:ext cx="21336001" cy="5336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E2C82CA-E0E3-944C-91E6-02CE874A7894}"/>
              </a:ext>
            </a:extLst>
          </p:cNvPr>
          <p:cNvSpPr txBox="1"/>
          <p:nvPr/>
        </p:nvSpPr>
        <p:spPr>
          <a:xfrm>
            <a:off x="10482268" y="322449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id="{790075BA-0046-1C47-A0B0-17ADD8D39C35}"/>
              </a:ext>
            </a:extLst>
          </p:cNvPr>
          <p:cNvSpPr/>
          <p:nvPr/>
        </p:nvSpPr>
        <p:spPr>
          <a:xfrm>
            <a:off x="2359496" y="10568878"/>
            <a:ext cx="2309769" cy="158010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entagon 18">
            <a:extLst>
              <a:ext uri="{FF2B5EF4-FFF2-40B4-BE49-F238E27FC236}">
                <a16:creationId xmlns:a16="http://schemas.microsoft.com/office/drawing/2014/main" id="{42AC3290-9084-3848-B009-450C46EDB5FA}"/>
              </a:ext>
            </a:extLst>
          </p:cNvPr>
          <p:cNvSpPr/>
          <p:nvPr/>
        </p:nvSpPr>
        <p:spPr>
          <a:xfrm>
            <a:off x="13027496" y="10568878"/>
            <a:ext cx="2309769" cy="158010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26B1A0-C870-654F-9082-3D592A673A3A}"/>
              </a:ext>
            </a:extLst>
          </p:cNvPr>
          <p:cNvSpPr txBox="1"/>
          <p:nvPr/>
        </p:nvSpPr>
        <p:spPr>
          <a:xfrm>
            <a:off x="4862530" y="1045785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72ABABB-C6E8-DC49-97D5-E45891AC9876}"/>
              </a:ext>
            </a:extLst>
          </p:cNvPr>
          <p:cNvSpPr txBox="1">
            <a:spLocks/>
          </p:cNvSpPr>
          <p:nvPr/>
        </p:nvSpPr>
        <p:spPr>
          <a:xfrm>
            <a:off x="4862530" y="11118599"/>
            <a:ext cx="648762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Shape 2790">
            <a:extLst>
              <a:ext uri="{FF2B5EF4-FFF2-40B4-BE49-F238E27FC236}">
                <a16:creationId xmlns:a16="http://schemas.microsoft.com/office/drawing/2014/main" id="{729EAF46-F90A-204A-8316-5370CB6F1406}"/>
              </a:ext>
            </a:extLst>
          </p:cNvPr>
          <p:cNvSpPr>
            <a:spLocks noChangeAspect="1"/>
          </p:cNvSpPr>
          <p:nvPr/>
        </p:nvSpPr>
        <p:spPr>
          <a:xfrm>
            <a:off x="2984087" y="11087453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7A3556-D54A-1C41-A276-9EA04AD047A4}"/>
              </a:ext>
            </a:extLst>
          </p:cNvPr>
          <p:cNvSpPr txBox="1"/>
          <p:nvPr/>
        </p:nvSpPr>
        <p:spPr>
          <a:xfrm>
            <a:off x="15530530" y="1045785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1DAE6D4-5283-264F-BB0B-4588940E0D7C}"/>
              </a:ext>
            </a:extLst>
          </p:cNvPr>
          <p:cNvSpPr txBox="1">
            <a:spLocks/>
          </p:cNvSpPr>
          <p:nvPr/>
        </p:nvSpPr>
        <p:spPr>
          <a:xfrm>
            <a:off x="15530530" y="11118600"/>
            <a:ext cx="648762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3" name="Shape 2855">
            <a:extLst>
              <a:ext uri="{FF2B5EF4-FFF2-40B4-BE49-F238E27FC236}">
                <a16:creationId xmlns:a16="http://schemas.microsoft.com/office/drawing/2014/main" id="{6BB26F4D-1127-004A-9713-3CCF5308DFFD}"/>
              </a:ext>
            </a:extLst>
          </p:cNvPr>
          <p:cNvSpPr>
            <a:spLocks noChangeAspect="1"/>
          </p:cNvSpPr>
          <p:nvPr/>
        </p:nvSpPr>
        <p:spPr>
          <a:xfrm>
            <a:off x="13686109" y="10985734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1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2488B0-9D46-7243-96AD-6BE88E59E48D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A639D9-184F-BD40-A2B3-EEC72FECE7E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56486B4-7749-6044-856C-AAA16919982B}"/>
              </a:ext>
            </a:extLst>
          </p:cNvPr>
          <p:cNvGraphicFramePr/>
          <p:nvPr/>
        </p:nvGraphicFramePr>
        <p:xfrm>
          <a:off x="11070770" y="3461657"/>
          <a:ext cx="11786055" cy="9492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entagon 4">
            <a:extLst>
              <a:ext uri="{FF2B5EF4-FFF2-40B4-BE49-F238E27FC236}">
                <a16:creationId xmlns:a16="http://schemas.microsoft.com/office/drawing/2014/main" id="{CB3A4769-27BB-2047-99B8-56B5EF67D537}"/>
              </a:ext>
            </a:extLst>
          </p:cNvPr>
          <p:cNvSpPr/>
          <p:nvPr/>
        </p:nvSpPr>
        <p:spPr>
          <a:xfrm>
            <a:off x="1520826" y="3135121"/>
            <a:ext cx="2309769" cy="158010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AC363BF8-3864-5041-9213-220AA8A555F4}"/>
              </a:ext>
            </a:extLst>
          </p:cNvPr>
          <p:cNvSpPr/>
          <p:nvPr/>
        </p:nvSpPr>
        <p:spPr>
          <a:xfrm>
            <a:off x="1520826" y="5842511"/>
            <a:ext cx="2309769" cy="158010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E57CBF30-4A54-C646-9716-AEC9B9EF886E}"/>
              </a:ext>
            </a:extLst>
          </p:cNvPr>
          <p:cNvSpPr/>
          <p:nvPr/>
        </p:nvSpPr>
        <p:spPr>
          <a:xfrm>
            <a:off x="1520826" y="8549901"/>
            <a:ext cx="2309769" cy="158010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4C05A540-D22E-B34B-BDF7-C6DAF4D7F539}"/>
              </a:ext>
            </a:extLst>
          </p:cNvPr>
          <p:cNvSpPr/>
          <p:nvPr/>
        </p:nvSpPr>
        <p:spPr>
          <a:xfrm>
            <a:off x="1520826" y="11257290"/>
            <a:ext cx="2309769" cy="1580104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65C198-48D2-814D-98EE-0E8B15AFD074}"/>
              </a:ext>
            </a:extLst>
          </p:cNvPr>
          <p:cNvSpPr txBox="1"/>
          <p:nvPr/>
        </p:nvSpPr>
        <p:spPr>
          <a:xfrm>
            <a:off x="4287465" y="302409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EFB2947-D518-A64B-AF54-D9860DABCB1D}"/>
              </a:ext>
            </a:extLst>
          </p:cNvPr>
          <p:cNvSpPr txBox="1">
            <a:spLocks/>
          </p:cNvSpPr>
          <p:nvPr/>
        </p:nvSpPr>
        <p:spPr>
          <a:xfrm>
            <a:off x="4287466" y="3684842"/>
            <a:ext cx="53755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25CF0F-08CC-2641-9C2E-F5F1F634268E}"/>
              </a:ext>
            </a:extLst>
          </p:cNvPr>
          <p:cNvSpPr txBox="1"/>
          <p:nvPr/>
        </p:nvSpPr>
        <p:spPr>
          <a:xfrm>
            <a:off x="4287465" y="573148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5284501-5AA7-044B-999C-EE64D67C12D1}"/>
              </a:ext>
            </a:extLst>
          </p:cNvPr>
          <p:cNvSpPr txBox="1">
            <a:spLocks/>
          </p:cNvSpPr>
          <p:nvPr/>
        </p:nvSpPr>
        <p:spPr>
          <a:xfrm>
            <a:off x="4287466" y="6392232"/>
            <a:ext cx="53755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27FF1F-AD53-CA4C-B11C-16464A08A7FB}"/>
              </a:ext>
            </a:extLst>
          </p:cNvPr>
          <p:cNvSpPr txBox="1"/>
          <p:nvPr/>
        </p:nvSpPr>
        <p:spPr>
          <a:xfrm>
            <a:off x="4287465" y="843887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23E31A9-BC72-7C4D-9BE9-C9F325FB86B9}"/>
              </a:ext>
            </a:extLst>
          </p:cNvPr>
          <p:cNvSpPr txBox="1">
            <a:spLocks/>
          </p:cNvSpPr>
          <p:nvPr/>
        </p:nvSpPr>
        <p:spPr>
          <a:xfrm>
            <a:off x="4287466" y="9099622"/>
            <a:ext cx="53755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CECC48-4B5B-FC49-A1A7-D1AD619EFF5D}"/>
              </a:ext>
            </a:extLst>
          </p:cNvPr>
          <p:cNvSpPr txBox="1"/>
          <p:nvPr/>
        </p:nvSpPr>
        <p:spPr>
          <a:xfrm>
            <a:off x="4287465" y="1114626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2B7EA2E3-338B-3843-B19A-3E20D3A5BF15}"/>
              </a:ext>
            </a:extLst>
          </p:cNvPr>
          <p:cNvSpPr txBox="1">
            <a:spLocks/>
          </p:cNvSpPr>
          <p:nvPr/>
        </p:nvSpPr>
        <p:spPr>
          <a:xfrm>
            <a:off x="4287466" y="11807011"/>
            <a:ext cx="53755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hape 2790">
            <a:extLst>
              <a:ext uri="{FF2B5EF4-FFF2-40B4-BE49-F238E27FC236}">
                <a16:creationId xmlns:a16="http://schemas.microsoft.com/office/drawing/2014/main" id="{3EB12970-BCDC-AA4B-A8F0-9373B8003F71}"/>
              </a:ext>
            </a:extLst>
          </p:cNvPr>
          <p:cNvSpPr>
            <a:spLocks noChangeAspect="1"/>
          </p:cNvSpPr>
          <p:nvPr/>
        </p:nvSpPr>
        <p:spPr>
          <a:xfrm>
            <a:off x="2110591" y="3653696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837">
            <a:extLst>
              <a:ext uri="{FF2B5EF4-FFF2-40B4-BE49-F238E27FC236}">
                <a16:creationId xmlns:a16="http://schemas.microsoft.com/office/drawing/2014/main" id="{7D1993C8-D3C9-7A4E-94E5-07F0A80A3E26}"/>
              </a:ext>
            </a:extLst>
          </p:cNvPr>
          <p:cNvSpPr>
            <a:spLocks noChangeAspect="1"/>
          </p:cNvSpPr>
          <p:nvPr/>
        </p:nvSpPr>
        <p:spPr>
          <a:xfrm>
            <a:off x="2110591" y="11758898"/>
            <a:ext cx="746560" cy="576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855">
            <a:extLst>
              <a:ext uri="{FF2B5EF4-FFF2-40B4-BE49-F238E27FC236}">
                <a16:creationId xmlns:a16="http://schemas.microsoft.com/office/drawing/2014/main" id="{D218CA68-8310-4646-9939-4841B7C7CD67}"/>
              </a:ext>
            </a:extLst>
          </p:cNvPr>
          <p:cNvSpPr>
            <a:spLocks noChangeAspect="1"/>
          </p:cNvSpPr>
          <p:nvPr/>
        </p:nvSpPr>
        <p:spPr>
          <a:xfrm>
            <a:off x="2144613" y="6259366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616">
            <a:extLst>
              <a:ext uri="{FF2B5EF4-FFF2-40B4-BE49-F238E27FC236}">
                <a16:creationId xmlns:a16="http://schemas.microsoft.com/office/drawing/2014/main" id="{B6CC67D7-0C17-9E43-87EA-44A65FFE22C7}"/>
              </a:ext>
            </a:extLst>
          </p:cNvPr>
          <p:cNvSpPr>
            <a:spLocks noChangeAspect="1"/>
          </p:cNvSpPr>
          <p:nvPr/>
        </p:nvSpPr>
        <p:spPr>
          <a:xfrm>
            <a:off x="2110591" y="9000524"/>
            <a:ext cx="746560" cy="678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4EF9CE-BBE3-8F4A-A817-CCF700C75EBB}"/>
              </a:ext>
            </a:extLst>
          </p:cNvPr>
          <p:cNvSpPr txBox="1"/>
          <p:nvPr/>
        </p:nvSpPr>
        <p:spPr>
          <a:xfrm>
            <a:off x="15257240" y="263136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126865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7D62A8-743D-864E-8C03-5EBF49B2A6EE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DF763E-2229-924F-AC61-4E8BB1FED50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EE8BE13-4483-AA42-A371-F2B7BEA13664}"/>
              </a:ext>
            </a:extLst>
          </p:cNvPr>
          <p:cNvGraphicFramePr/>
          <p:nvPr/>
        </p:nvGraphicFramePr>
        <p:xfrm>
          <a:off x="1538019" y="3637092"/>
          <a:ext cx="11881419" cy="9316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674F8C1-FCF6-E94A-865E-8768389651E2}"/>
              </a:ext>
            </a:extLst>
          </p:cNvPr>
          <p:cNvSpPr txBox="1"/>
          <p:nvPr/>
        </p:nvSpPr>
        <p:spPr>
          <a:xfrm>
            <a:off x="6118160" y="2977360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585CC47-ABCD-8D4F-952C-224A41D592CE}"/>
              </a:ext>
            </a:extLst>
          </p:cNvPr>
          <p:cNvSpPr txBox="1">
            <a:spLocks/>
          </p:cNvSpPr>
          <p:nvPr/>
        </p:nvSpPr>
        <p:spPr>
          <a:xfrm>
            <a:off x="14846377" y="3216143"/>
            <a:ext cx="799325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A3CFB9FA-1AEB-6742-8B0F-BB98F973FA33}"/>
              </a:ext>
            </a:extLst>
          </p:cNvPr>
          <p:cNvSpPr/>
          <p:nvPr/>
        </p:nvSpPr>
        <p:spPr>
          <a:xfrm>
            <a:off x="14846377" y="5666014"/>
            <a:ext cx="2136775" cy="13880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entagon 24">
            <a:extLst>
              <a:ext uri="{FF2B5EF4-FFF2-40B4-BE49-F238E27FC236}">
                <a16:creationId xmlns:a16="http://schemas.microsoft.com/office/drawing/2014/main" id="{9D474673-3BAB-9647-8D02-41FB10A5E5E0}"/>
              </a:ext>
            </a:extLst>
          </p:cNvPr>
          <p:cNvSpPr/>
          <p:nvPr/>
        </p:nvSpPr>
        <p:spPr>
          <a:xfrm>
            <a:off x="14846377" y="8316417"/>
            <a:ext cx="2136775" cy="13880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entagon 25">
            <a:extLst>
              <a:ext uri="{FF2B5EF4-FFF2-40B4-BE49-F238E27FC236}">
                <a16:creationId xmlns:a16="http://schemas.microsoft.com/office/drawing/2014/main" id="{8272FEF8-3C69-F74E-8DCD-D45605FA66E5}"/>
              </a:ext>
            </a:extLst>
          </p:cNvPr>
          <p:cNvSpPr/>
          <p:nvPr/>
        </p:nvSpPr>
        <p:spPr>
          <a:xfrm>
            <a:off x="14846377" y="10966820"/>
            <a:ext cx="2136775" cy="13880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hape 2708">
            <a:extLst>
              <a:ext uri="{FF2B5EF4-FFF2-40B4-BE49-F238E27FC236}">
                <a16:creationId xmlns:a16="http://schemas.microsoft.com/office/drawing/2014/main" id="{2D270776-5E73-5F47-853A-3CD1B9F503EA}"/>
              </a:ext>
            </a:extLst>
          </p:cNvPr>
          <p:cNvSpPr>
            <a:spLocks noChangeAspect="1"/>
          </p:cNvSpPr>
          <p:nvPr/>
        </p:nvSpPr>
        <p:spPr>
          <a:xfrm>
            <a:off x="15344935" y="6031695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799">
            <a:extLst>
              <a:ext uri="{FF2B5EF4-FFF2-40B4-BE49-F238E27FC236}">
                <a16:creationId xmlns:a16="http://schemas.microsoft.com/office/drawing/2014/main" id="{C6D73FFA-DBCA-AC46-80FD-AE2CF08C49C5}"/>
              </a:ext>
            </a:extLst>
          </p:cNvPr>
          <p:cNvSpPr>
            <a:spLocks noChangeAspect="1"/>
          </p:cNvSpPr>
          <p:nvPr/>
        </p:nvSpPr>
        <p:spPr>
          <a:xfrm>
            <a:off x="15344935" y="8771647"/>
            <a:ext cx="656696" cy="47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50">
            <a:extLst>
              <a:ext uri="{FF2B5EF4-FFF2-40B4-BE49-F238E27FC236}">
                <a16:creationId xmlns:a16="http://schemas.microsoft.com/office/drawing/2014/main" id="{AD8D9CB3-3FBD-9542-8A90-558A1816E1C1}"/>
              </a:ext>
            </a:extLst>
          </p:cNvPr>
          <p:cNvSpPr>
            <a:spLocks noChangeAspect="1"/>
          </p:cNvSpPr>
          <p:nvPr/>
        </p:nvSpPr>
        <p:spPr>
          <a:xfrm>
            <a:off x="15344935" y="11332501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7A37D87-BFD0-1848-AE54-8BCA26CA12A5}"/>
              </a:ext>
            </a:extLst>
          </p:cNvPr>
          <p:cNvSpPr txBox="1"/>
          <p:nvPr/>
        </p:nvSpPr>
        <p:spPr>
          <a:xfrm>
            <a:off x="17524106" y="545897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3E5A62D-2A4E-3B4F-A635-028971EF058E}"/>
              </a:ext>
            </a:extLst>
          </p:cNvPr>
          <p:cNvSpPr txBox="1">
            <a:spLocks/>
          </p:cNvSpPr>
          <p:nvPr/>
        </p:nvSpPr>
        <p:spPr>
          <a:xfrm>
            <a:off x="17524106" y="6119713"/>
            <a:ext cx="531552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8231D9C-69A5-DF40-AF06-2C94633FACC6}"/>
              </a:ext>
            </a:extLst>
          </p:cNvPr>
          <p:cNvSpPr txBox="1"/>
          <p:nvPr/>
        </p:nvSpPr>
        <p:spPr>
          <a:xfrm>
            <a:off x="17524106" y="810937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05D4F53-E53F-5640-95CD-6FD37872F8FE}"/>
              </a:ext>
            </a:extLst>
          </p:cNvPr>
          <p:cNvSpPr txBox="1">
            <a:spLocks/>
          </p:cNvSpPr>
          <p:nvPr/>
        </p:nvSpPr>
        <p:spPr>
          <a:xfrm>
            <a:off x="17524106" y="8770116"/>
            <a:ext cx="531552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4BF9BD-C52B-3F40-B2CA-BA629992F917}"/>
              </a:ext>
            </a:extLst>
          </p:cNvPr>
          <p:cNvSpPr txBox="1"/>
          <p:nvPr/>
        </p:nvSpPr>
        <p:spPr>
          <a:xfrm>
            <a:off x="17524106" y="1075977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43EE63C-5094-D84A-86C2-13F1CA8A2F3F}"/>
              </a:ext>
            </a:extLst>
          </p:cNvPr>
          <p:cNvSpPr txBox="1">
            <a:spLocks/>
          </p:cNvSpPr>
          <p:nvPr/>
        </p:nvSpPr>
        <p:spPr>
          <a:xfrm>
            <a:off x="17524106" y="11420519"/>
            <a:ext cx="531552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932401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9EA300-0FDF-1147-8B40-EC20E3FCD5F6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F9AF10-7DC2-924C-8005-81FE295526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0B5AF8F-F8CC-CC4E-8083-1D7EA6537900}"/>
              </a:ext>
            </a:extLst>
          </p:cNvPr>
          <p:cNvGraphicFramePr/>
          <p:nvPr/>
        </p:nvGraphicFramePr>
        <p:xfrm>
          <a:off x="11773758" y="3459892"/>
          <a:ext cx="11083067" cy="9494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B5FA4A7C-4B30-DD4E-8711-A26CE2258454}"/>
              </a:ext>
            </a:extLst>
          </p:cNvPr>
          <p:cNvGrpSpPr/>
          <p:nvPr/>
        </p:nvGrpSpPr>
        <p:grpSpPr>
          <a:xfrm>
            <a:off x="1520825" y="3216143"/>
            <a:ext cx="8265726" cy="9345779"/>
            <a:chOff x="14846377" y="3216143"/>
            <a:chExt cx="8265726" cy="9345779"/>
          </a:xfrm>
        </p:grpSpPr>
        <p:sp>
          <p:nvSpPr>
            <p:cNvPr id="5" name="Subtitle 2">
              <a:extLst>
                <a:ext uri="{FF2B5EF4-FFF2-40B4-BE49-F238E27FC236}">
                  <a16:creationId xmlns:a16="http://schemas.microsoft.com/office/drawing/2014/main" id="{E980494D-DC36-F245-9F36-54DC8333CF38}"/>
                </a:ext>
              </a:extLst>
            </p:cNvPr>
            <p:cNvSpPr txBox="1">
              <a:spLocks/>
            </p:cNvSpPr>
            <p:nvPr/>
          </p:nvSpPr>
          <p:spPr>
            <a:xfrm>
              <a:off x="14846377" y="3216143"/>
              <a:ext cx="8265726" cy="114133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  <p:sp>
          <p:nvSpPr>
            <p:cNvPr id="6" name="Pentagon 5">
              <a:extLst>
                <a:ext uri="{FF2B5EF4-FFF2-40B4-BE49-F238E27FC236}">
                  <a16:creationId xmlns:a16="http://schemas.microsoft.com/office/drawing/2014/main" id="{BB7B3816-9D23-9943-8D11-1FC318F9D848}"/>
                </a:ext>
              </a:extLst>
            </p:cNvPr>
            <p:cNvSpPr/>
            <p:nvPr/>
          </p:nvSpPr>
          <p:spPr>
            <a:xfrm>
              <a:off x="14846377" y="5666014"/>
              <a:ext cx="2136775" cy="1388058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entagon 6">
              <a:extLst>
                <a:ext uri="{FF2B5EF4-FFF2-40B4-BE49-F238E27FC236}">
                  <a16:creationId xmlns:a16="http://schemas.microsoft.com/office/drawing/2014/main" id="{7E66C4CD-0A9B-0E40-8B6A-E2FD6390492D}"/>
                </a:ext>
              </a:extLst>
            </p:cNvPr>
            <p:cNvSpPr/>
            <p:nvPr/>
          </p:nvSpPr>
          <p:spPr>
            <a:xfrm>
              <a:off x="14846377" y="8316417"/>
              <a:ext cx="2136775" cy="1388058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entagon 7">
              <a:extLst>
                <a:ext uri="{FF2B5EF4-FFF2-40B4-BE49-F238E27FC236}">
                  <a16:creationId xmlns:a16="http://schemas.microsoft.com/office/drawing/2014/main" id="{068B5C9F-0903-3640-857D-0A0F36E3F7FA}"/>
                </a:ext>
              </a:extLst>
            </p:cNvPr>
            <p:cNvSpPr/>
            <p:nvPr/>
          </p:nvSpPr>
          <p:spPr>
            <a:xfrm>
              <a:off x="14846377" y="10966820"/>
              <a:ext cx="2136775" cy="1388058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hape 2708">
              <a:extLst>
                <a:ext uri="{FF2B5EF4-FFF2-40B4-BE49-F238E27FC236}">
                  <a16:creationId xmlns:a16="http://schemas.microsoft.com/office/drawing/2014/main" id="{BF45EA82-7D6E-A24F-84F2-74BEB56D90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344935" y="6031695"/>
              <a:ext cx="656696" cy="656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8" y="20618"/>
                    <a:pt x="982" y="16222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2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8836" y="13888"/>
                  </a:moveTo>
                  <a:lnTo>
                    <a:pt x="8836" y="7712"/>
                  </a:lnTo>
                  <a:lnTo>
                    <a:pt x="14241" y="10800"/>
                  </a:lnTo>
                  <a:cubicBezTo>
                    <a:pt x="14241" y="10800"/>
                    <a:pt x="8836" y="13888"/>
                    <a:pt x="8836" y="13888"/>
                  </a:cubicBezTo>
                  <a:close/>
                  <a:moveTo>
                    <a:pt x="15520" y="10422"/>
                  </a:moveTo>
                  <a:lnTo>
                    <a:pt x="15525" y="10416"/>
                  </a:lnTo>
                  <a:lnTo>
                    <a:pt x="15438" y="10367"/>
                  </a:lnTo>
                  <a:cubicBezTo>
                    <a:pt x="15425" y="10361"/>
                    <a:pt x="15414" y="10351"/>
                    <a:pt x="15401" y="10346"/>
                  </a:cubicBezTo>
                  <a:lnTo>
                    <a:pt x="8652" y="6489"/>
                  </a:lnTo>
                  <a:lnTo>
                    <a:pt x="8647" y="6495"/>
                  </a:lnTo>
                  <a:cubicBezTo>
                    <a:pt x="8563" y="6428"/>
                    <a:pt x="8461" y="6382"/>
                    <a:pt x="8345" y="6382"/>
                  </a:cubicBezTo>
                  <a:cubicBezTo>
                    <a:pt x="8075" y="6382"/>
                    <a:pt x="7855" y="6601"/>
                    <a:pt x="7855" y="6873"/>
                  </a:cubicBezTo>
                  <a:lnTo>
                    <a:pt x="7855" y="14727"/>
                  </a:lnTo>
                  <a:cubicBezTo>
                    <a:pt x="7855" y="14999"/>
                    <a:pt x="8075" y="15218"/>
                    <a:pt x="8345" y="15218"/>
                  </a:cubicBezTo>
                  <a:cubicBezTo>
                    <a:pt x="8461" y="15218"/>
                    <a:pt x="8563" y="15172"/>
                    <a:pt x="8647" y="15105"/>
                  </a:cubicBezTo>
                  <a:lnTo>
                    <a:pt x="8652" y="15111"/>
                  </a:lnTo>
                  <a:lnTo>
                    <a:pt x="15401" y="11254"/>
                  </a:lnTo>
                  <a:cubicBezTo>
                    <a:pt x="15414" y="11249"/>
                    <a:pt x="15425" y="11240"/>
                    <a:pt x="15438" y="11233"/>
                  </a:cubicBezTo>
                  <a:lnTo>
                    <a:pt x="15525" y="11184"/>
                  </a:lnTo>
                  <a:lnTo>
                    <a:pt x="15520" y="11178"/>
                  </a:lnTo>
                  <a:cubicBezTo>
                    <a:pt x="15632" y="11088"/>
                    <a:pt x="15709" y="10955"/>
                    <a:pt x="15709" y="10800"/>
                  </a:cubicBezTo>
                  <a:cubicBezTo>
                    <a:pt x="15709" y="10645"/>
                    <a:pt x="15632" y="10512"/>
                    <a:pt x="15520" y="1042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0" name="Shape 2799">
              <a:extLst>
                <a:ext uri="{FF2B5EF4-FFF2-40B4-BE49-F238E27FC236}">
                  <a16:creationId xmlns:a16="http://schemas.microsoft.com/office/drawing/2014/main" id="{D8EE3758-10E4-A943-A917-56F205036A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344935" y="8771647"/>
              <a:ext cx="656696" cy="477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916" y="11782"/>
                  </a:moveTo>
                  <a:cubicBezTo>
                    <a:pt x="9916" y="11929"/>
                    <a:pt x="9939" y="12054"/>
                    <a:pt x="9982" y="12159"/>
                  </a:cubicBezTo>
                  <a:cubicBezTo>
                    <a:pt x="10026" y="12263"/>
                    <a:pt x="10082" y="12351"/>
                    <a:pt x="10151" y="12425"/>
                  </a:cubicBezTo>
                  <a:cubicBezTo>
                    <a:pt x="10219" y="12498"/>
                    <a:pt x="10298" y="12557"/>
                    <a:pt x="10388" y="12604"/>
                  </a:cubicBezTo>
                  <a:cubicBezTo>
                    <a:pt x="10478" y="12650"/>
                    <a:pt x="10513" y="12688"/>
                    <a:pt x="10605" y="12719"/>
                  </a:cubicBezTo>
                  <a:lnTo>
                    <a:pt x="10605" y="10882"/>
                  </a:lnTo>
                  <a:cubicBezTo>
                    <a:pt x="10368" y="10882"/>
                    <a:pt x="10241" y="10952"/>
                    <a:pt x="10111" y="11090"/>
                  </a:cubicBezTo>
                  <a:cubicBezTo>
                    <a:pt x="9981" y="11227"/>
                    <a:pt x="9916" y="11458"/>
                    <a:pt x="9916" y="11782"/>
                  </a:cubicBezTo>
                  <a:moveTo>
                    <a:pt x="11501" y="14278"/>
                  </a:moveTo>
                  <a:cubicBezTo>
                    <a:pt x="11425" y="14199"/>
                    <a:pt x="11338" y="14135"/>
                    <a:pt x="11242" y="14086"/>
                  </a:cubicBezTo>
                  <a:cubicBezTo>
                    <a:pt x="11145" y="14037"/>
                    <a:pt x="11102" y="13994"/>
                    <a:pt x="11001" y="13958"/>
                  </a:cubicBezTo>
                  <a:lnTo>
                    <a:pt x="11001" y="16096"/>
                  </a:lnTo>
                  <a:cubicBezTo>
                    <a:pt x="11238" y="16071"/>
                    <a:pt x="11377" y="15975"/>
                    <a:pt x="11528" y="15806"/>
                  </a:cubicBezTo>
                  <a:cubicBezTo>
                    <a:pt x="11680" y="15638"/>
                    <a:pt x="11756" y="15371"/>
                    <a:pt x="11756" y="15004"/>
                  </a:cubicBezTo>
                  <a:cubicBezTo>
                    <a:pt x="11756" y="14833"/>
                    <a:pt x="11733" y="14689"/>
                    <a:pt x="11686" y="14572"/>
                  </a:cubicBezTo>
                  <a:cubicBezTo>
                    <a:pt x="11640" y="14456"/>
                    <a:pt x="11579" y="14358"/>
                    <a:pt x="11501" y="14278"/>
                  </a:cubicBezTo>
                  <a:moveTo>
                    <a:pt x="12385" y="15751"/>
                  </a:moveTo>
                  <a:cubicBezTo>
                    <a:pt x="12304" y="16006"/>
                    <a:pt x="12193" y="16216"/>
                    <a:pt x="12052" y="16385"/>
                  </a:cubicBezTo>
                  <a:cubicBezTo>
                    <a:pt x="11911" y="16553"/>
                    <a:pt x="11747" y="16681"/>
                    <a:pt x="11558" y="16770"/>
                  </a:cubicBezTo>
                  <a:cubicBezTo>
                    <a:pt x="11369" y="16859"/>
                    <a:pt x="11221" y="16910"/>
                    <a:pt x="11001" y="16922"/>
                  </a:cubicBezTo>
                  <a:lnTo>
                    <a:pt x="11001" y="17549"/>
                  </a:lnTo>
                  <a:lnTo>
                    <a:pt x="10605" y="17549"/>
                  </a:lnTo>
                  <a:lnTo>
                    <a:pt x="10605" y="16922"/>
                  </a:lnTo>
                  <a:cubicBezTo>
                    <a:pt x="10368" y="16915"/>
                    <a:pt x="10206" y="16863"/>
                    <a:pt x="10009" y="16766"/>
                  </a:cubicBezTo>
                  <a:cubicBezTo>
                    <a:pt x="9811" y="16667"/>
                    <a:pt x="9642" y="16528"/>
                    <a:pt x="9501" y="16348"/>
                  </a:cubicBezTo>
                  <a:cubicBezTo>
                    <a:pt x="9361" y="16168"/>
                    <a:pt x="9252" y="15946"/>
                    <a:pt x="9175" y="15683"/>
                  </a:cubicBezTo>
                  <a:cubicBezTo>
                    <a:pt x="9098" y="15420"/>
                    <a:pt x="9062" y="15117"/>
                    <a:pt x="9066" y="14775"/>
                  </a:cubicBezTo>
                  <a:lnTo>
                    <a:pt x="9818" y="14775"/>
                  </a:lnTo>
                  <a:cubicBezTo>
                    <a:pt x="9813" y="15178"/>
                    <a:pt x="9877" y="15496"/>
                    <a:pt x="10009" y="15729"/>
                  </a:cubicBezTo>
                  <a:cubicBezTo>
                    <a:pt x="10140" y="15961"/>
                    <a:pt x="10302" y="16083"/>
                    <a:pt x="10605" y="16096"/>
                  </a:cubicBezTo>
                  <a:lnTo>
                    <a:pt x="10605" y="13875"/>
                  </a:lnTo>
                  <a:cubicBezTo>
                    <a:pt x="10425" y="13807"/>
                    <a:pt x="10302" y="13726"/>
                    <a:pt x="10124" y="13631"/>
                  </a:cubicBezTo>
                  <a:cubicBezTo>
                    <a:pt x="9946" y="13537"/>
                    <a:pt x="9786" y="13414"/>
                    <a:pt x="9643" y="13264"/>
                  </a:cubicBezTo>
                  <a:cubicBezTo>
                    <a:pt x="9500" y="13115"/>
                    <a:pt x="9385" y="12927"/>
                    <a:pt x="9297" y="12700"/>
                  </a:cubicBezTo>
                  <a:cubicBezTo>
                    <a:pt x="9209" y="12474"/>
                    <a:pt x="9165" y="12192"/>
                    <a:pt x="9165" y="11855"/>
                  </a:cubicBezTo>
                  <a:cubicBezTo>
                    <a:pt x="9165" y="11562"/>
                    <a:pt x="9206" y="11304"/>
                    <a:pt x="9287" y="11080"/>
                  </a:cubicBezTo>
                  <a:cubicBezTo>
                    <a:pt x="9369" y="10857"/>
                    <a:pt x="9478" y="10670"/>
                    <a:pt x="9617" y="10520"/>
                  </a:cubicBezTo>
                  <a:cubicBezTo>
                    <a:pt x="9755" y="10370"/>
                    <a:pt x="9914" y="10256"/>
                    <a:pt x="10094" y="10176"/>
                  </a:cubicBezTo>
                  <a:cubicBezTo>
                    <a:pt x="10274" y="10097"/>
                    <a:pt x="10407" y="10057"/>
                    <a:pt x="10605" y="10057"/>
                  </a:cubicBezTo>
                  <a:lnTo>
                    <a:pt x="10605" y="9455"/>
                  </a:lnTo>
                  <a:lnTo>
                    <a:pt x="11001" y="9455"/>
                  </a:lnTo>
                  <a:lnTo>
                    <a:pt x="11001" y="10057"/>
                  </a:lnTo>
                  <a:cubicBezTo>
                    <a:pt x="11199" y="10057"/>
                    <a:pt x="11329" y="10093"/>
                    <a:pt x="11505" y="10167"/>
                  </a:cubicBezTo>
                  <a:cubicBezTo>
                    <a:pt x="11681" y="10240"/>
                    <a:pt x="11834" y="10350"/>
                    <a:pt x="11963" y="10498"/>
                  </a:cubicBezTo>
                  <a:cubicBezTo>
                    <a:pt x="12093" y="10644"/>
                    <a:pt x="12196" y="10831"/>
                    <a:pt x="12273" y="11057"/>
                  </a:cubicBezTo>
                  <a:cubicBezTo>
                    <a:pt x="12350" y="11284"/>
                    <a:pt x="12388" y="11547"/>
                    <a:pt x="12388" y="11847"/>
                  </a:cubicBezTo>
                  <a:lnTo>
                    <a:pt x="11637" y="11847"/>
                  </a:lnTo>
                  <a:cubicBezTo>
                    <a:pt x="11628" y="11534"/>
                    <a:pt x="11570" y="11296"/>
                    <a:pt x="11463" y="11130"/>
                  </a:cubicBezTo>
                  <a:cubicBezTo>
                    <a:pt x="11355" y="10965"/>
                    <a:pt x="11238" y="10882"/>
                    <a:pt x="11001" y="10882"/>
                  </a:cubicBezTo>
                  <a:lnTo>
                    <a:pt x="11001" y="12819"/>
                  </a:lnTo>
                  <a:cubicBezTo>
                    <a:pt x="11199" y="12894"/>
                    <a:pt x="11336" y="12978"/>
                    <a:pt x="11525" y="13076"/>
                  </a:cubicBezTo>
                  <a:cubicBezTo>
                    <a:pt x="11714" y="13175"/>
                    <a:pt x="11881" y="13300"/>
                    <a:pt x="12026" y="13453"/>
                  </a:cubicBezTo>
                  <a:cubicBezTo>
                    <a:pt x="12171" y="13605"/>
                    <a:pt x="12287" y="13795"/>
                    <a:pt x="12375" y="14021"/>
                  </a:cubicBezTo>
                  <a:cubicBezTo>
                    <a:pt x="12463" y="14248"/>
                    <a:pt x="12507" y="14526"/>
                    <a:pt x="12507" y="14857"/>
                  </a:cubicBezTo>
                  <a:cubicBezTo>
                    <a:pt x="12507" y="15199"/>
                    <a:pt x="12466" y="15497"/>
                    <a:pt x="12385" y="15751"/>
                  </a:cubicBezTo>
                  <a:moveTo>
                    <a:pt x="10800" y="8100"/>
                  </a:moveTo>
                  <a:cubicBezTo>
                    <a:pt x="8631" y="8100"/>
                    <a:pt x="6873" y="10518"/>
                    <a:pt x="6873" y="13500"/>
                  </a:cubicBezTo>
                  <a:cubicBezTo>
                    <a:pt x="6873" y="16483"/>
                    <a:pt x="8631" y="18900"/>
                    <a:pt x="10800" y="18900"/>
                  </a:cubicBezTo>
                  <a:cubicBezTo>
                    <a:pt x="12969" y="18900"/>
                    <a:pt x="14727" y="16483"/>
                    <a:pt x="14727" y="13500"/>
                  </a:cubicBezTo>
                  <a:cubicBezTo>
                    <a:pt x="14727" y="10518"/>
                    <a:pt x="12969" y="8100"/>
                    <a:pt x="10800" y="8100"/>
                  </a:cubicBezTo>
                  <a:moveTo>
                    <a:pt x="17182" y="17550"/>
                  </a:moveTo>
                  <a:lnTo>
                    <a:pt x="16200" y="17550"/>
                  </a:lnTo>
                  <a:cubicBezTo>
                    <a:pt x="15929" y="17550"/>
                    <a:pt x="15709" y="17852"/>
                    <a:pt x="15709" y="18225"/>
                  </a:cubicBezTo>
                  <a:cubicBezTo>
                    <a:pt x="15709" y="18598"/>
                    <a:pt x="15929" y="18900"/>
                    <a:pt x="16200" y="18900"/>
                  </a:cubicBezTo>
                  <a:lnTo>
                    <a:pt x="17182" y="18900"/>
                  </a:lnTo>
                  <a:cubicBezTo>
                    <a:pt x="17453" y="18900"/>
                    <a:pt x="17673" y="18598"/>
                    <a:pt x="17673" y="18225"/>
                  </a:cubicBezTo>
                  <a:cubicBezTo>
                    <a:pt x="17673" y="17852"/>
                    <a:pt x="17453" y="17550"/>
                    <a:pt x="17182" y="17550"/>
                  </a:cubicBezTo>
                  <a:moveTo>
                    <a:pt x="20127" y="8100"/>
                  </a:moveTo>
                  <a:cubicBezTo>
                    <a:pt x="19856" y="8100"/>
                    <a:pt x="19636" y="7798"/>
                    <a:pt x="19636" y="7425"/>
                  </a:cubicBezTo>
                  <a:cubicBezTo>
                    <a:pt x="19636" y="7052"/>
                    <a:pt x="19856" y="6750"/>
                    <a:pt x="20127" y="6750"/>
                  </a:cubicBezTo>
                  <a:cubicBezTo>
                    <a:pt x="20399" y="6750"/>
                    <a:pt x="20618" y="7052"/>
                    <a:pt x="20618" y="7425"/>
                  </a:cubicBezTo>
                  <a:cubicBezTo>
                    <a:pt x="20618" y="7798"/>
                    <a:pt x="20399" y="8100"/>
                    <a:pt x="20127" y="8100"/>
                  </a:cubicBezTo>
                  <a:moveTo>
                    <a:pt x="20618" y="17674"/>
                  </a:moveTo>
                  <a:cubicBezTo>
                    <a:pt x="20464" y="17599"/>
                    <a:pt x="20300" y="17550"/>
                    <a:pt x="20127" y="17550"/>
                  </a:cubicBezTo>
                  <a:cubicBezTo>
                    <a:pt x="19314" y="17550"/>
                    <a:pt x="18655" y="18457"/>
                    <a:pt x="18655" y="19575"/>
                  </a:cubicBezTo>
                  <a:cubicBezTo>
                    <a:pt x="18655" y="19813"/>
                    <a:pt x="18690" y="20038"/>
                    <a:pt x="18745" y="20250"/>
                  </a:cubicBezTo>
                  <a:lnTo>
                    <a:pt x="2855" y="20250"/>
                  </a:lnTo>
                  <a:cubicBezTo>
                    <a:pt x="2910" y="20038"/>
                    <a:pt x="2945" y="19813"/>
                    <a:pt x="2945" y="19575"/>
                  </a:cubicBezTo>
                  <a:cubicBezTo>
                    <a:pt x="2945" y="18457"/>
                    <a:pt x="2286" y="17550"/>
                    <a:pt x="1473" y="17550"/>
                  </a:cubicBezTo>
                  <a:cubicBezTo>
                    <a:pt x="1300" y="17550"/>
                    <a:pt x="1136" y="17599"/>
                    <a:pt x="982" y="17674"/>
                  </a:cubicBezTo>
                  <a:lnTo>
                    <a:pt x="982" y="9326"/>
                  </a:lnTo>
                  <a:cubicBezTo>
                    <a:pt x="1136" y="9402"/>
                    <a:pt x="1300" y="9450"/>
                    <a:pt x="1473" y="9450"/>
                  </a:cubicBezTo>
                  <a:cubicBezTo>
                    <a:pt x="2286" y="9450"/>
                    <a:pt x="2945" y="8544"/>
                    <a:pt x="2945" y="7425"/>
                  </a:cubicBezTo>
                  <a:cubicBezTo>
                    <a:pt x="2945" y="7187"/>
                    <a:pt x="2910" y="6962"/>
                    <a:pt x="2855" y="6750"/>
                  </a:cubicBezTo>
                  <a:lnTo>
                    <a:pt x="18745" y="6750"/>
                  </a:lnTo>
                  <a:cubicBezTo>
                    <a:pt x="18690" y="6962"/>
                    <a:pt x="18655" y="7187"/>
                    <a:pt x="18655" y="7425"/>
                  </a:cubicBezTo>
                  <a:cubicBezTo>
                    <a:pt x="18655" y="8544"/>
                    <a:pt x="19314" y="9450"/>
                    <a:pt x="20127" y="9450"/>
                  </a:cubicBezTo>
                  <a:cubicBezTo>
                    <a:pt x="20300" y="9450"/>
                    <a:pt x="20464" y="9402"/>
                    <a:pt x="20618" y="9326"/>
                  </a:cubicBezTo>
                  <a:cubicBezTo>
                    <a:pt x="20618" y="9326"/>
                    <a:pt x="20618" y="17674"/>
                    <a:pt x="20618" y="17674"/>
                  </a:cubicBezTo>
                  <a:close/>
                  <a:moveTo>
                    <a:pt x="20127" y="20250"/>
                  </a:moveTo>
                  <a:cubicBezTo>
                    <a:pt x="19856" y="20250"/>
                    <a:pt x="19636" y="19948"/>
                    <a:pt x="19636" y="19575"/>
                  </a:cubicBezTo>
                  <a:cubicBezTo>
                    <a:pt x="19636" y="19203"/>
                    <a:pt x="19856" y="18900"/>
                    <a:pt x="20127" y="18900"/>
                  </a:cubicBezTo>
                  <a:cubicBezTo>
                    <a:pt x="20399" y="18900"/>
                    <a:pt x="20618" y="19203"/>
                    <a:pt x="20618" y="19575"/>
                  </a:cubicBezTo>
                  <a:cubicBezTo>
                    <a:pt x="20618" y="19948"/>
                    <a:pt x="20399" y="20250"/>
                    <a:pt x="20127" y="20250"/>
                  </a:cubicBezTo>
                  <a:moveTo>
                    <a:pt x="1473" y="20250"/>
                  </a:moveTo>
                  <a:cubicBezTo>
                    <a:pt x="1201" y="20250"/>
                    <a:pt x="982" y="19948"/>
                    <a:pt x="982" y="19575"/>
                  </a:cubicBezTo>
                  <a:cubicBezTo>
                    <a:pt x="982" y="19203"/>
                    <a:pt x="1201" y="18900"/>
                    <a:pt x="1473" y="18900"/>
                  </a:cubicBezTo>
                  <a:cubicBezTo>
                    <a:pt x="1744" y="18900"/>
                    <a:pt x="1964" y="19203"/>
                    <a:pt x="1964" y="19575"/>
                  </a:cubicBezTo>
                  <a:cubicBezTo>
                    <a:pt x="1964" y="19948"/>
                    <a:pt x="1744" y="20250"/>
                    <a:pt x="1473" y="20250"/>
                  </a:cubicBezTo>
                  <a:moveTo>
                    <a:pt x="1473" y="6750"/>
                  </a:moveTo>
                  <a:cubicBezTo>
                    <a:pt x="1744" y="6750"/>
                    <a:pt x="1964" y="7052"/>
                    <a:pt x="1964" y="7425"/>
                  </a:cubicBezTo>
                  <a:cubicBezTo>
                    <a:pt x="1964" y="7798"/>
                    <a:pt x="1744" y="8100"/>
                    <a:pt x="1473" y="8100"/>
                  </a:cubicBezTo>
                  <a:cubicBezTo>
                    <a:pt x="1201" y="8100"/>
                    <a:pt x="982" y="7798"/>
                    <a:pt x="982" y="7425"/>
                  </a:cubicBezTo>
                  <a:cubicBezTo>
                    <a:pt x="982" y="7052"/>
                    <a:pt x="1201" y="6750"/>
                    <a:pt x="1473" y="6750"/>
                  </a:cubicBezTo>
                  <a:moveTo>
                    <a:pt x="20618" y="5400"/>
                  </a:moveTo>
                  <a:lnTo>
                    <a:pt x="982" y="5400"/>
                  </a:lnTo>
                  <a:cubicBezTo>
                    <a:pt x="440" y="5400"/>
                    <a:pt x="0" y="6004"/>
                    <a:pt x="0" y="6750"/>
                  </a:cubicBezTo>
                  <a:lnTo>
                    <a:pt x="0" y="20250"/>
                  </a:lnTo>
                  <a:cubicBezTo>
                    <a:pt x="0" y="20996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996"/>
                    <a:pt x="21600" y="20250"/>
                  </a:cubicBezTo>
                  <a:lnTo>
                    <a:pt x="21600" y="6750"/>
                  </a:lnTo>
                  <a:cubicBezTo>
                    <a:pt x="21600" y="6004"/>
                    <a:pt x="21160" y="5400"/>
                    <a:pt x="20618" y="5400"/>
                  </a:cubicBezTo>
                  <a:moveTo>
                    <a:pt x="2455" y="4050"/>
                  </a:moveTo>
                  <a:lnTo>
                    <a:pt x="19145" y="4050"/>
                  </a:lnTo>
                  <a:cubicBezTo>
                    <a:pt x="19417" y="4050"/>
                    <a:pt x="19636" y="3748"/>
                    <a:pt x="19636" y="3376"/>
                  </a:cubicBezTo>
                  <a:cubicBezTo>
                    <a:pt x="19636" y="3002"/>
                    <a:pt x="19417" y="2700"/>
                    <a:pt x="19145" y="2700"/>
                  </a:cubicBezTo>
                  <a:lnTo>
                    <a:pt x="2455" y="2700"/>
                  </a:lnTo>
                  <a:cubicBezTo>
                    <a:pt x="2183" y="2700"/>
                    <a:pt x="1964" y="3002"/>
                    <a:pt x="1964" y="3376"/>
                  </a:cubicBezTo>
                  <a:cubicBezTo>
                    <a:pt x="1964" y="3748"/>
                    <a:pt x="2183" y="4050"/>
                    <a:pt x="2455" y="4050"/>
                  </a:cubicBezTo>
                  <a:moveTo>
                    <a:pt x="4418" y="1350"/>
                  </a:moveTo>
                  <a:lnTo>
                    <a:pt x="17182" y="1350"/>
                  </a:lnTo>
                  <a:cubicBezTo>
                    <a:pt x="17453" y="1350"/>
                    <a:pt x="17673" y="1048"/>
                    <a:pt x="17673" y="675"/>
                  </a:cubicBezTo>
                  <a:cubicBezTo>
                    <a:pt x="17673" y="302"/>
                    <a:pt x="17453" y="0"/>
                    <a:pt x="17182" y="0"/>
                  </a:cubicBezTo>
                  <a:lnTo>
                    <a:pt x="4418" y="0"/>
                  </a:lnTo>
                  <a:cubicBezTo>
                    <a:pt x="4147" y="0"/>
                    <a:pt x="3927" y="302"/>
                    <a:pt x="3927" y="675"/>
                  </a:cubicBezTo>
                  <a:cubicBezTo>
                    <a:pt x="3927" y="1048"/>
                    <a:pt x="4147" y="1350"/>
                    <a:pt x="4418" y="1350"/>
                  </a:cubicBezTo>
                  <a:moveTo>
                    <a:pt x="5400" y="8100"/>
                  </a:moveTo>
                  <a:lnTo>
                    <a:pt x="4418" y="8100"/>
                  </a:lnTo>
                  <a:cubicBezTo>
                    <a:pt x="4147" y="8100"/>
                    <a:pt x="3927" y="8403"/>
                    <a:pt x="3927" y="8775"/>
                  </a:cubicBezTo>
                  <a:cubicBezTo>
                    <a:pt x="3927" y="9148"/>
                    <a:pt x="4147" y="9450"/>
                    <a:pt x="4418" y="9450"/>
                  </a:cubicBezTo>
                  <a:lnTo>
                    <a:pt x="5400" y="9450"/>
                  </a:lnTo>
                  <a:cubicBezTo>
                    <a:pt x="5671" y="9450"/>
                    <a:pt x="5891" y="9148"/>
                    <a:pt x="5891" y="8775"/>
                  </a:cubicBezTo>
                  <a:cubicBezTo>
                    <a:pt x="5891" y="8403"/>
                    <a:pt x="5671" y="8100"/>
                    <a:pt x="5400" y="81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1" name="Shape 2850">
              <a:extLst>
                <a:ext uri="{FF2B5EF4-FFF2-40B4-BE49-F238E27FC236}">
                  <a16:creationId xmlns:a16="http://schemas.microsoft.com/office/drawing/2014/main" id="{CE311D57-C7AB-F344-811C-2E2131341B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344935" y="11332501"/>
              <a:ext cx="656696" cy="656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1" y="0"/>
                  </a:moveTo>
                  <a:cubicBezTo>
                    <a:pt x="220" y="0"/>
                    <a:pt x="0" y="220"/>
                    <a:pt x="0" y="491"/>
                  </a:cubicBezTo>
                  <a:cubicBezTo>
                    <a:pt x="0" y="762"/>
                    <a:pt x="220" y="982"/>
                    <a:pt x="491" y="982"/>
                  </a:cubicBezTo>
                  <a:cubicBezTo>
                    <a:pt x="11607" y="982"/>
                    <a:pt x="20618" y="9993"/>
                    <a:pt x="20618" y="21109"/>
                  </a:cubicBezTo>
                  <a:cubicBezTo>
                    <a:pt x="20618" y="21380"/>
                    <a:pt x="20838" y="21600"/>
                    <a:pt x="21109" y="21600"/>
                  </a:cubicBezTo>
                  <a:cubicBezTo>
                    <a:pt x="21380" y="21600"/>
                    <a:pt x="21600" y="21380"/>
                    <a:pt x="21600" y="21109"/>
                  </a:cubicBezTo>
                  <a:cubicBezTo>
                    <a:pt x="21600" y="9451"/>
                    <a:pt x="12149" y="0"/>
                    <a:pt x="491" y="0"/>
                  </a:cubicBezTo>
                  <a:moveTo>
                    <a:pt x="491" y="9818"/>
                  </a:moveTo>
                  <a:cubicBezTo>
                    <a:pt x="220" y="9818"/>
                    <a:pt x="0" y="10038"/>
                    <a:pt x="0" y="10309"/>
                  </a:cubicBezTo>
                  <a:cubicBezTo>
                    <a:pt x="0" y="10581"/>
                    <a:pt x="220" y="10800"/>
                    <a:pt x="491" y="10800"/>
                  </a:cubicBezTo>
                  <a:cubicBezTo>
                    <a:pt x="6184" y="10800"/>
                    <a:pt x="10800" y="15416"/>
                    <a:pt x="10800" y="21109"/>
                  </a:cubicBezTo>
                  <a:cubicBezTo>
                    <a:pt x="10800" y="21380"/>
                    <a:pt x="11020" y="21600"/>
                    <a:pt x="11291" y="21600"/>
                  </a:cubicBezTo>
                  <a:cubicBezTo>
                    <a:pt x="11562" y="21600"/>
                    <a:pt x="11782" y="21380"/>
                    <a:pt x="11782" y="21109"/>
                  </a:cubicBezTo>
                  <a:cubicBezTo>
                    <a:pt x="11782" y="14873"/>
                    <a:pt x="6727" y="9818"/>
                    <a:pt x="491" y="9818"/>
                  </a:cubicBezTo>
                  <a:moveTo>
                    <a:pt x="491" y="4909"/>
                  </a:moveTo>
                  <a:cubicBezTo>
                    <a:pt x="220" y="4909"/>
                    <a:pt x="0" y="5129"/>
                    <a:pt x="0" y="5400"/>
                  </a:cubicBezTo>
                  <a:cubicBezTo>
                    <a:pt x="0" y="5672"/>
                    <a:pt x="220" y="5891"/>
                    <a:pt x="491" y="5891"/>
                  </a:cubicBezTo>
                  <a:cubicBezTo>
                    <a:pt x="8896" y="5891"/>
                    <a:pt x="15709" y="12705"/>
                    <a:pt x="15709" y="21109"/>
                  </a:cubicBezTo>
                  <a:cubicBezTo>
                    <a:pt x="15709" y="21380"/>
                    <a:pt x="15929" y="21600"/>
                    <a:pt x="16200" y="21600"/>
                  </a:cubicBezTo>
                  <a:cubicBezTo>
                    <a:pt x="16471" y="21600"/>
                    <a:pt x="16691" y="21380"/>
                    <a:pt x="16691" y="21109"/>
                  </a:cubicBezTo>
                  <a:cubicBezTo>
                    <a:pt x="16691" y="12162"/>
                    <a:pt x="9438" y="4909"/>
                    <a:pt x="491" y="4909"/>
                  </a:cubicBezTo>
                  <a:moveTo>
                    <a:pt x="2945" y="20618"/>
                  </a:moveTo>
                  <a:cubicBezTo>
                    <a:pt x="1861" y="20618"/>
                    <a:pt x="982" y="19739"/>
                    <a:pt x="982" y="18655"/>
                  </a:cubicBezTo>
                  <a:cubicBezTo>
                    <a:pt x="982" y="17570"/>
                    <a:pt x="1861" y="16691"/>
                    <a:pt x="2945" y="16691"/>
                  </a:cubicBezTo>
                  <a:cubicBezTo>
                    <a:pt x="4030" y="16691"/>
                    <a:pt x="4909" y="17570"/>
                    <a:pt x="4909" y="18655"/>
                  </a:cubicBezTo>
                  <a:cubicBezTo>
                    <a:pt x="4909" y="19739"/>
                    <a:pt x="4030" y="20618"/>
                    <a:pt x="2945" y="20618"/>
                  </a:cubicBezTo>
                  <a:moveTo>
                    <a:pt x="2945" y="15709"/>
                  </a:moveTo>
                  <a:cubicBezTo>
                    <a:pt x="1319" y="15709"/>
                    <a:pt x="0" y="17028"/>
                    <a:pt x="0" y="18655"/>
                  </a:cubicBezTo>
                  <a:cubicBezTo>
                    <a:pt x="0" y="20281"/>
                    <a:pt x="1319" y="21600"/>
                    <a:pt x="2945" y="21600"/>
                  </a:cubicBezTo>
                  <a:cubicBezTo>
                    <a:pt x="4573" y="21600"/>
                    <a:pt x="5891" y="20281"/>
                    <a:pt x="5891" y="18655"/>
                  </a:cubicBezTo>
                  <a:cubicBezTo>
                    <a:pt x="5891" y="17028"/>
                    <a:pt x="4573" y="15709"/>
                    <a:pt x="2945" y="157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DEACD72-3B06-AB41-BE33-2397A4C64577}"/>
                </a:ext>
              </a:extLst>
            </p:cNvPr>
            <p:cNvSpPr txBox="1"/>
            <p:nvPr/>
          </p:nvSpPr>
          <p:spPr>
            <a:xfrm>
              <a:off x="17524106" y="5458970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13" name="Subtitle 2">
              <a:extLst>
                <a:ext uri="{FF2B5EF4-FFF2-40B4-BE49-F238E27FC236}">
                  <a16:creationId xmlns:a16="http://schemas.microsoft.com/office/drawing/2014/main" id="{500D5747-48A5-2F48-9249-D6A1A36BD785}"/>
                </a:ext>
              </a:extLst>
            </p:cNvPr>
            <p:cNvSpPr txBox="1">
              <a:spLocks/>
            </p:cNvSpPr>
            <p:nvPr/>
          </p:nvSpPr>
          <p:spPr>
            <a:xfrm>
              <a:off x="17524106" y="6119713"/>
              <a:ext cx="5587997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8EA0199-B093-C44A-BD8B-1DFA3D7766E2}"/>
                </a:ext>
              </a:extLst>
            </p:cNvPr>
            <p:cNvSpPr txBox="1"/>
            <p:nvPr/>
          </p:nvSpPr>
          <p:spPr>
            <a:xfrm>
              <a:off x="17524106" y="8109373"/>
              <a:ext cx="16594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15" name="Subtitle 2">
              <a:extLst>
                <a:ext uri="{FF2B5EF4-FFF2-40B4-BE49-F238E27FC236}">
                  <a16:creationId xmlns:a16="http://schemas.microsoft.com/office/drawing/2014/main" id="{84CD4F47-C180-C246-8D78-A9142C784053}"/>
                </a:ext>
              </a:extLst>
            </p:cNvPr>
            <p:cNvSpPr txBox="1">
              <a:spLocks/>
            </p:cNvSpPr>
            <p:nvPr/>
          </p:nvSpPr>
          <p:spPr>
            <a:xfrm>
              <a:off x="17524106" y="8770116"/>
              <a:ext cx="5587997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65071ED-C593-814B-9048-2B229DE4DC76}"/>
                </a:ext>
              </a:extLst>
            </p:cNvPr>
            <p:cNvSpPr txBox="1"/>
            <p:nvPr/>
          </p:nvSpPr>
          <p:spPr>
            <a:xfrm>
              <a:off x="17524106" y="10759776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72A1CC73-830D-6648-8CEB-92158FFD8198}"/>
                </a:ext>
              </a:extLst>
            </p:cNvPr>
            <p:cNvSpPr txBox="1">
              <a:spLocks/>
            </p:cNvSpPr>
            <p:nvPr/>
          </p:nvSpPr>
          <p:spPr>
            <a:xfrm>
              <a:off x="17524106" y="11420519"/>
              <a:ext cx="5587997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66B415B-E905-994C-A595-5BCFCE3FE491}"/>
              </a:ext>
            </a:extLst>
          </p:cNvPr>
          <p:cNvSpPr txBox="1"/>
          <p:nvPr/>
        </p:nvSpPr>
        <p:spPr>
          <a:xfrm>
            <a:off x="15608733" y="263136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3599052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28E1B8-EA84-D844-8D0A-33BB2DC201DE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1976CB-B92E-DE46-9293-C4CD28A8D9B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0F6131B-FB05-C04B-9AC9-B1082BBEF1D3}"/>
              </a:ext>
            </a:extLst>
          </p:cNvPr>
          <p:cNvGraphicFramePr/>
          <p:nvPr/>
        </p:nvGraphicFramePr>
        <p:xfrm>
          <a:off x="1520825" y="3223553"/>
          <a:ext cx="21336000" cy="5110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4FAFDCF-01B6-924A-B8B1-6838BE2665F7}"/>
              </a:ext>
            </a:extLst>
          </p:cNvPr>
          <p:cNvSpPr txBox="1"/>
          <p:nvPr/>
        </p:nvSpPr>
        <p:spPr>
          <a:xfrm>
            <a:off x="10482268" y="244125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4869BF2B-A58A-B84E-B2D0-B175A631CE82}"/>
              </a:ext>
            </a:extLst>
          </p:cNvPr>
          <p:cNvSpPr/>
          <p:nvPr/>
        </p:nvSpPr>
        <p:spPr>
          <a:xfrm>
            <a:off x="3288784" y="8949617"/>
            <a:ext cx="1917532" cy="1373896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A79C6971-5570-4B40-9C9F-D849D26F7DDB}"/>
              </a:ext>
            </a:extLst>
          </p:cNvPr>
          <p:cNvSpPr/>
          <p:nvPr/>
        </p:nvSpPr>
        <p:spPr>
          <a:xfrm>
            <a:off x="13956784" y="8949617"/>
            <a:ext cx="1917532" cy="1373896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7007F7-1AC7-6047-8D89-9C3F6EA677B0}"/>
              </a:ext>
            </a:extLst>
          </p:cNvPr>
          <p:cNvSpPr txBox="1"/>
          <p:nvPr/>
        </p:nvSpPr>
        <p:spPr>
          <a:xfrm>
            <a:off x="5595699" y="873549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906AF75-60A6-AA4A-948F-0E34BB5E2E92}"/>
              </a:ext>
            </a:extLst>
          </p:cNvPr>
          <p:cNvSpPr txBox="1">
            <a:spLocks/>
          </p:cNvSpPr>
          <p:nvPr/>
        </p:nvSpPr>
        <p:spPr>
          <a:xfrm>
            <a:off x="5595699" y="9396234"/>
            <a:ext cx="4825167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Shape 2790">
            <a:extLst>
              <a:ext uri="{FF2B5EF4-FFF2-40B4-BE49-F238E27FC236}">
                <a16:creationId xmlns:a16="http://schemas.microsoft.com/office/drawing/2014/main" id="{D73497B6-6462-FB4E-BC38-140B0BE87BE4}"/>
              </a:ext>
            </a:extLst>
          </p:cNvPr>
          <p:cNvSpPr>
            <a:spLocks noChangeAspect="1"/>
          </p:cNvSpPr>
          <p:nvPr/>
        </p:nvSpPr>
        <p:spPr>
          <a:xfrm>
            <a:off x="3717256" y="9365088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9BBD92-D567-A548-9539-BC72EC727BAF}"/>
              </a:ext>
            </a:extLst>
          </p:cNvPr>
          <p:cNvSpPr txBox="1"/>
          <p:nvPr/>
        </p:nvSpPr>
        <p:spPr>
          <a:xfrm>
            <a:off x="16263699" y="873549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B84D4BA-D01D-3A4B-AB8F-FC2B09E8357D}"/>
              </a:ext>
            </a:extLst>
          </p:cNvPr>
          <p:cNvSpPr txBox="1">
            <a:spLocks/>
          </p:cNvSpPr>
          <p:nvPr/>
        </p:nvSpPr>
        <p:spPr>
          <a:xfrm>
            <a:off x="16263699" y="9396235"/>
            <a:ext cx="4825167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Shape 2855">
            <a:extLst>
              <a:ext uri="{FF2B5EF4-FFF2-40B4-BE49-F238E27FC236}">
                <a16:creationId xmlns:a16="http://schemas.microsoft.com/office/drawing/2014/main" id="{E9F3CD73-B680-1C4A-8406-7917FCD3DC1F}"/>
              </a:ext>
            </a:extLst>
          </p:cNvPr>
          <p:cNvSpPr>
            <a:spLocks noChangeAspect="1"/>
          </p:cNvSpPr>
          <p:nvPr/>
        </p:nvSpPr>
        <p:spPr>
          <a:xfrm>
            <a:off x="14419278" y="9263369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F5B503-6538-A440-927D-06AD905071E6}"/>
              </a:ext>
            </a:extLst>
          </p:cNvPr>
          <p:cNvGrpSpPr/>
          <p:nvPr/>
        </p:nvGrpSpPr>
        <p:grpSpPr>
          <a:xfrm>
            <a:off x="3288784" y="11151918"/>
            <a:ext cx="17800082" cy="1802082"/>
            <a:chOff x="2555615" y="10457856"/>
            <a:chExt cx="17800082" cy="1802082"/>
          </a:xfrm>
        </p:grpSpPr>
        <p:sp>
          <p:nvSpPr>
            <p:cNvPr id="16" name="Pentagon 15">
              <a:extLst>
                <a:ext uri="{FF2B5EF4-FFF2-40B4-BE49-F238E27FC236}">
                  <a16:creationId xmlns:a16="http://schemas.microsoft.com/office/drawing/2014/main" id="{5329BEEB-3A95-6B46-B946-16E7B7FEF4F7}"/>
                </a:ext>
              </a:extLst>
            </p:cNvPr>
            <p:cNvSpPr/>
            <p:nvPr/>
          </p:nvSpPr>
          <p:spPr>
            <a:xfrm>
              <a:off x="2555615" y="10671982"/>
              <a:ext cx="1917532" cy="1373896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entagon 16">
              <a:extLst>
                <a:ext uri="{FF2B5EF4-FFF2-40B4-BE49-F238E27FC236}">
                  <a16:creationId xmlns:a16="http://schemas.microsoft.com/office/drawing/2014/main" id="{A6C130A1-CADD-F54D-9B99-C2A87C445FBB}"/>
                </a:ext>
              </a:extLst>
            </p:cNvPr>
            <p:cNvSpPr/>
            <p:nvPr/>
          </p:nvSpPr>
          <p:spPr>
            <a:xfrm>
              <a:off x="13223615" y="10671982"/>
              <a:ext cx="1917532" cy="1373896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AF4E82A-9857-0E43-83F7-19A5A112B76E}"/>
                </a:ext>
              </a:extLst>
            </p:cNvPr>
            <p:cNvSpPr txBox="1"/>
            <p:nvPr/>
          </p:nvSpPr>
          <p:spPr>
            <a:xfrm>
              <a:off x="4862530" y="10457856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B1B4C653-BA27-2C44-9C54-2E50A79E79FB}"/>
                </a:ext>
              </a:extLst>
            </p:cNvPr>
            <p:cNvSpPr txBox="1">
              <a:spLocks/>
            </p:cNvSpPr>
            <p:nvPr/>
          </p:nvSpPr>
          <p:spPr>
            <a:xfrm>
              <a:off x="4862530" y="11118599"/>
              <a:ext cx="4825167" cy="114133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E6016F0-380A-DB4F-A2CD-9D7842C38AC3}"/>
                </a:ext>
              </a:extLst>
            </p:cNvPr>
            <p:cNvSpPr txBox="1"/>
            <p:nvPr/>
          </p:nvSpPr>
          <p:spPr>
            <a:xfrm>
              <a:off x="15530530" y="10457857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22" name="Subtitle 2">
              <a:extLst>
                <a:ext uri="{FF2B5EF4-FFF2-40B4-BE49-F238E27FC236}">
                  <a16:creationId xmlns:a16="http://schemas.microsoft.com/office/drawing/2014/main" id="{655F63B0-D595-6447-8D78-A36A4AC245FC}"/>
                </a:ext>
              </a:extLst>
            </p:cNvPr>
            <p:cNvSpPr txBox="1">
              <a:spLocks/>
            </p:cNvSpPr>
            <p:nvPr/>
          </p:nvSpPr>
          <p:spPr>
            <a:xfrm>
              <a:off x="15530530" y="11118600"/>
              <a:ext cx="4825167" cy="114133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24" name="Shape 2837">
            <a:extLst>
              <a:ext uri="{FF2B5EF4-FFF2-40B4-BE49-F238E27FC236}">
                <a16:creationId xmlns:a16="http://schemas.microsoft.com/office/drawing/2014/main" id="{646F6339-832A-4146-A1A9-8E411FE42A70}"/>
              </a:ext>
            </a:extLst>
          </p:cNvPr>
          <p:cNvSpPr>
            <a:spLocks noChangeAspect="1"/>
          </p:cNvSpPr>
          <p:nvPr/>
        </p:nvSpPr>
        <p:spPr>
          <a:xfrm>
            <a:off x="14385256" y="11787678"/>
            <a:ext cx="746560" cy="576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6">
            <a:extLst>
              <a:ext uri="{FF2B5EF4-FFF2-40B4-BE49-F238E27FC236}">
                <a16:creationId xmlns:a16="http://schemas.microsoft.com/office/drawing/2014/main" id="{AE4D02C1-B16E-8A43-AF96-730F1A4EDDF6}"/>
              </a:ext>
            </a:extLst>
          </p:cNvPr>
          <p:cNvSpPr>
            <a:spLocks noChangeAspect="1"/>
          </p:cNvSpPr>
          <p:nvPr/>
        </p:nvSpPr>
        <p:spPr>
          <a:xfrm>
            <a:off x="3717256" y="11736692"/>
            <a:ext cx="746560" cy="6788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883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1DA2DA-E15E-2E40-872B-65C38F9DF119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69BB73-93FC-2D47-AC8C-3DEE356216F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F6326F3-88ED-3345-807F-A5DA59A048AA}"/>
              </a:ext>
            </a:extLst>
          </p:cNvPr>
          <p:cNvGraphicFramePr/>
          <p:nvPr/>
        </p:nvGraphicFramePr>
        <p:xfrm>
          <a:off x="13913708" y="3445976"/>
          <a:ext cx="8943116" cy="9508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29A02A2-8C85-8542-B1D1-4FD3A50BA359}"/>
              </a:ext>
            </a:extLst>
          </p:cNvPr>
          <p:cNvSpPr txBox="1"/>
          <p:nvPr/>
        </p:nvSpPr>
        <p:spPr>
          <a:xfrm>
            <a:off x="16678708" y="244125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7E045B-C4E4-AC4C-B93A-11C63BFA4B5F}"/>
              </a:ext>
            </a:extLst>
          </p:cNvPr>
          <p:cNvSpPr txBox="1"/>
          <p:nvPr/>
        </p:nvSpPr>
        <p:spPr>
          <a:xfrm>
            <a:off x="3422491" y="341952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541A34A-4D18-004C-A338-D4A08CC4FF81}"/>
              </a:ext>
            </a:extLst>
          </p:cNvPr>
          <p:cNvSpPr txBox="1">
            <a:spLocks/>
          </p:cNvSpPr>
          <p:nvPr/>
        </p:nvSpPr>
        <p:spPr>
          <a:xfrm>
            <a:off x="3422493" y="4080265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DA8A7B-D8AE-3747-A03F-CB40A207CD81}"/>
              </a:ext>
            </a:extLst>
          </p:cNvPr>
          <p:cNvSpPr txBox="1"/>
          <p:nvPr/>
        </p:nvSpPr>
        <p:spPr>
          <a:xfrm>
            <a:off x="3422491" y="696103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186283A7-F326-CA46-A4E6-89E3575052D4}"/>
              </a:ext>
            </a:extLst>
          </p:cNvPr>
          <p:cNvSpPr txBox="1">
            <a:spLocks/>
          </p:cNvSpPr>
          <p:nvPr/>
        </p:nvSpPr>
        <p:spPr>
          <a:xfrm>
            <a:off x="3422493" y="7621779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87BE08-6A71-3B43-A5C9-4D7C4D174BCE}"/>
              </a:ext>
            </a:extLst>
          </p:cNvPr>
          <p:cNvSpPr txBox="1"/>
          <p:nvPr/>
        </p:nvSpPr>
        <p:spPr>
          <a:xfrm>
            <a:off x="3422491" y="1050255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0F34EF9-C367-7E44-B6F4-EF198DC83E9D}"/>
              </a:ext>
            </a:extLst>
          </p:cNvPr>
          <p:cNvSpPr txBox="1">
            <a:spLocks/>
          </p:cNvSpPr>
          <p:nvPr/>
        </p:nvSpPr>
        <p:spPr>
          <a:xfrm>
            <a:off x="3422493" y="11163293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B2B180-029D-3248-B08B-1B259050501F}"/>
              </a:ext>
            </a:extLst>
          </p:cNvPr>
          <p:cNvSpPr/>
          <p:nvPr/>
        </p:nvSpPr>
        <p:spPr>
          <a:xfrm>
            <a:off x="1520825" y="3793403"/>
            <a:ext cx="1580104" cy="15801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hape 2790">
            <a:extLst>
              <a:ext uri="{FF2B5EF4-FFF2-40B4-BE49-F238E27FC236}">
                <a16:creationId xmlns:a16="http://schemas.microsoft.com/office/drawing/2014/main" id="{CC97C99D-73A1-B34F-84CF-FA2C5DD965A8}"/>
              </a:ext>
            </a:extLst>
          </p:cNvPr>
          <p:cNvSpPr>
            <a:spLocks noChangeAspect="1"/>
          </p:cNvSpPr>
          <p:nvPr/>
        </p:nvSpPr>
        <p:spPr>
          <a:xfrm>
            <a:off x="1937597" y="4311978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FA3A9A-3677-6641-80A1-9E7D8646BF09}"/>
              </a:ext>
            </a:extLst>
          </p:cNvPr>
          <p:cNvSpPr/>
          <p:nvPr/>
        </p:nvSpPr>
        <p:spPr>
          <a:xfrm>
            <a:off x="1520825" y="7334917"/>
            <a:ext cx="1580104" cy="1580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hape 2855">
            <a:extLst>
              <a:ext uri="{FF2B5EF4-FFF2-40B4-BE49-F238E27FC236}">
                <a16:creationId xmlns:a16="http://schemas.microsoft.com/office/drawing/2014/main" id="{50F5FF2A-7EBB-7D45-BA33-88093359AF5E}"/>
              </a:ext>
            </a:extLst>
          </p:cNvPr>
          <p:cNvSpPr>
            <a:spLocks noChangeAspect="1"/>
          </p:cNvSpPr>
          <p:nvPr/>
        </p:nvSpPr>
        <p:spPr>
          <a:xfrm>
            <a:off x="1971619" y="7751772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F9C4F6D-C6BE-B848-BBCE-C6459F18D550}"/>
              </a:ext>
            </a:extLst>
          </p:cNvPr>
          <p:cNvSpPr/>
          <p:nvPr/>
        </p:nvSpPr>
        <p:spPr>
          <a:xfrm>
            <a:off x="1520825" y="10876431"/>
            <a:ext cx="1580104" cy="158010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hape 2616">
            <a:extLst>
              <a:ext uri="{FF2B5EF4-FFF2-40B4-BE49-F238E27FC236}">
                <a16:creationId xmlns:a16="http://schemas.microsoft.com/office/drawing/2014/main" id="{53CD240A-EF61-924E-91FD-3C5D03704BC7}"/>
              </a:ext>
            </a:extLst>
          </p:cNvPr>
          <p:cNvSpPr>
            <a:spLocks noChangeAspect="1"/>
          </p:cNvSpPr>
          <p:nvPr/>
        </p:nvSpPr>
        <p:spPr>
          <a:xfrm>
            <a:off x="1937597" y="11327054"/>
            <a:ext cx="746560" cy="678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5522CB6-CA63-7B40-9630-FA8840F55EF0}"/>
              </a:ext>
            </a:extLst>
          </p:cNvPr>
          <p:cNvSpPr txBox="1"/>
          <p:nvPr/>
        </p:nvSpPr>
        <p:spPr>
          <a:xfrm>
            <a:off x="9502015" y="341952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C919945E-D5D0-5B46-BCFF-4678ED3B53D0}"/>
              </a:ext>
            </a:extLst>
          </p:cNvPr>
          <p:cNvSpPr txBox="1">
            <a:spLocks/>
          </p:cNvSpPr>
          <p:nvPr/>
        </p:nvSpPr>
        <p:spPr>
          <a:xfrm>
            <a:off x="9502017" y="4080265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B19CD36-6B67-CF45-9547-D1104D9C4D7F}"/>
              </a:ext>
            </a:extLst>
          </p:cNvPr>
          <p:cNvSpPr txBox="1"/>
          <p:nvPr/>
        </p:nvSpPr>
        <p:spPr>
          <a:xfrm>
            <a:off x="9502015" y="696103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9E1402DC-EE0B-964D-99F2-3FA94243FEE8}"/>
              </a:ext>
            </a:extLst>
          </p:cNvPr>
          <p:cNvSpPr txBox="1">
            <a:spLocks/>
          </p:cNvSpPr>
          <p:nvPr/>
        </p:nvSpPr>
        <p:spPr>
          <a:xfrm>
            <a:off x="9502017" y="7621779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976BA1-CC4C-064F-A828-C7B300AFAF10}"/>
              </a:ext>
            </a:extLst>
          </p:cNvPr>
          <p:cNvSpPr txBox="1"/>
          <p:nvPr/>
        </p:nvSpPr>
        <p:spPr>
          <a:xfrm>
            <a:off x="9502015" y="1050255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A2CF9D-416B-654C-B493-BA6143E37C90}"/>
              </a:ext>
            </a:extLst>
          </p:cNvPr>
          <p:cNvSpPr txBox="1">
            <a:spLocks/>
          </p:cNvSpPr>
          <p:nvPr/>
        </p:nvSpPr>
        <p:spPr>
          <a:xfrm>
            <a:off x="9502017" y="11163293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F761792A-9A8D-6B4F-984B-5700535C5AE8}"/>
              </a:ext>
            </a:extLst>
          </p:cNvPr>
          <p:cNvSpPr/>
          <p:nvPr/>
        </p:nvSpPr>
        <p:spPr>
          <a:xfrm>
            <a:off x="7600349" y="3793403"/>
            <a:ext cx="1580104" cy="15801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CE58ABE-E06D-E844-98F5-A3BD08C00369}"/>
              </a:ext>
            </a:extLst>
          </p:cNvPr>
          <p:cNvSpPr/>
          <p:nvPr/>
        </p:nvSpPr>
        <p:spPr>
          <a:xfrm>
            <a:off x="7600349" y="7334917"/>
            <a:ext cx="1580104" cy="158010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E32F55FD-9120-0243-9ECC-4509ADC96063}"/>
              </a:ext>
            </a:extLst>
          </p:cNvPr>
          <p:cNvSpPr/>
          <p:nvPr/>
        </p:nvSpPr>
        <p:spPr>
          <a:xfrm>
            <a:off x="7600349" y="10876431"/>
            <a:ext cx="1580104" cy="158010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hape 2944">
            <a:extLst>
              <a:ext uri="{FF2B5EF4-FFF2-40B4-BE49-F238E27FC236}">
                <a16:creationId xmlns:a16="http://schemas.microsoft.com/office/drawing/2014/main" id="{FDC13DBD-EAAE-534D-9799-2335517E1AC3}"/>
              </a:ext>
            </a:extLst>
          </p:cNvPr>
          <p:cNvSpPr>
            <a:spLocks noChangeAspect="1"/>
          </p:cNvSpPr>
          <p:nvPr/>
        </p:nvSpPr>
        <p:spPr>
          <a:xfrm>
            <a:off x="8017122" y="4210176"/>
            <a:ext cx="746560" cy="746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816">
            <a:extLst>
              <a:ext uri="{FF2B5EF4-FFF2-40B4-BE49-F238E27FC236}">
                <a16:creationId xmlns:a16="http://schemas.microsoft.com/office/drawing/2014/main" id="{FD30E00D-2C05-5740-AF6D-B05B9DFCEEE3}"/>
              </a:ext>
            </a:extLst>
          </p:cNvPr>
          <p:cNvSpPr>
            <a:spLocks noChangeAspect="1"/>
          </p:cNvSpPr>
          <p:nvPr/>
        </p:nvSpPr>
        <p:spPr>
          <a:xfrm>
            <a:off x="8017122" y="11293203"/>
            <a:ext cx="746560" cy="7465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837">
            <a:extLst>
              <a:ext uri="{FF2B5EF4-FFF2-40B4-BE49-F238E27FC236}">
                <a16:creationId xmlns:a16="http://schemas.microsoft.com/office/drawing/2014/main" id="{06738A99-13D5-B74F-886F-637AC5BCC6E7}"/>
              </a:ext>
            </a:extLst>
          </p:cNvPr>
          <p:cNvSpPr>
            <a:spLocks noChangeAspect="1"/>
          </p:cNvSpPr>
          <p:nvPr/>
        </p:nvSpPr>
        <p:spPr>
          <a:xfrm>
            <a:off x="8017122" y="7836525"/>
            <a:ext cx="746560" cy="576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42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6F42B1-49C4-7C4D-847A-C1CA17BE5BA2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F2F3AB-53CA-7743-9FD7-3A6F216B845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17CFFCD-8C0D-FE4A-BD3F-F7A3F34B99F5}"/>
              </a:ext>
            </a:extLst>
          </p:cNvPr>
          <p:cNvGraphicFramePr/>
          <p:nvPr/>
        </p:nvGraphicFramePr>
        <p:xfrm>
          <a:off x="1520825" y="3225861"/>
          <a:ext cx="21336000" cy="5154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0B5FA4-579B-1946-8FBE-86C5C725701F}"/>
              </a:ext>
            </a:extLst>
          </p:cNvPr>
          <p:cNvSpPr txBox="1"/>
          <p:nvPr/>
        </p:nvSpPr>
        <p:spPr>
          <a:xfrm>
            <a:off x="10482268" y="244125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27637F-B98F-0041-BF9A-E6350B52425D}"/>
              </a:ext>
            </a:extLst>
          </p:cNvPr>
          <p:cNvSpPr txBox="1"/>
          <p:nvPr/>
        </p:nvSpPr>
        <p:spPr>
          <a:xfrm>
            <a:off x="3974479" y="10772689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D1BF5B9-0E05-104C-8EA4-43F63BC8B397}"/>
              </a:ext>
            </a:extLst>
          </p:cNvPr>
          <p:cNvSpPr txBox="1">
            <a:spLocks/>
          </p:cNvSpPr>
          <p:nvPr/>
        </p:nvSpPr>
        <p:spPr>
          <a:xfrm>
            <a:off x="2561792" y="1143343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467198-8544-1347-8A6F-6F0F4A02ED82}"/>
              </a:ext>
            </a:extLst>
          </p:cNvPr>
          <p:cNvSpPr txBox="1"/>
          <p:nvPr/>
        </p:nvSpPr>
        <p:spPr>
          <a:xfrm>
            <a:off x="11359109" y="1077268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C60A9D5-9337-B540-9FF2-A5F0AA95B5A1}"/>
              </a:ext>
            </a:extLst>
          </p:cNvPr>
          <p:cNvSpPr txBox="1">
            <a:spLocks/>
          </p:cNvSpPr>
          <p:nvPr/>
        </p:nvSpPr>
        <p:spPr>
          <a:xfrm>
            <a:off x="9989705" y="1143343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CB31FE-ACE6-9548-8FDE-30F8039434C5}"/>
              </a:ext>
            </a:extLst>
          </p:cNvPr>
          <p:cNvSpPr txBox="1"/>
          <p:nvPr/>
        </p:nvSpPr>
        <p:spPr>
          <a:xfrm>
            <a:off x="18782215" y="1077268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D559A4-E04A-4942-ADD7-AAB2DCC8ABB9}"/>
              </a:ext>
            </a:extLst>
          </p:cNvPr>
          <p:cNvSpPr txBox="1">
            <a:spLocks/>
          </p:cNvSpPr>
          <p:nvPr/>
        </p:nvSpPr>
        <p:spPr>
          <a:xfrm>
            <a:off x="17417620" y="1143343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1FB62E0-A4B3-A841-A77F-56F78FB4773C}"/>
              </a:ext>
            </a:extLst>
          </p:cNvPr>
          <p:cNvGrpSpPr/>
          <p:nvPr/>
        </p:nvGrpSpPr>
        <p:grpSpPr>
          <a:xfrm>
            <a:off x="4050796" y="9079416"/>
            <a:ext cx="1420232" cy="1420232"/>
            <a:chOff x="1520825" y="3793403"/>
            <a:chExt cx="1580104" cy="1580104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5B16261-7B86-BC40-8344-B23C73D2AD3C}"/>
                </a:ext>
              </a:extLst>
            </p:cNvPr>
            <p:cNvSpPr/>
            <p:nvPr/>
          </p:nvSpPr>
          <p:spPr>
            <a:xfrm>
              <a:off x="1520825" y="3793403"/>
              <a:ext cx="1580104" cy="15801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hape 2790">
              <a:extLst>
                <a:ext uri="{FF2B5EF4-FFF2-40B4-BE49-F238E27FC236}">
                  <a16:creationId xmlns:a16="http://schemas.microsoft.com/office/drawing/2014/main" id="{7ABD699D-844D-8A47-8D84-286425CD70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7597" y="4311978"/>
              <a:ext cx="746560" cy="542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36" y="17550"/>
                  </a:moveTo>
                  <a:lnTo>
                    <a:pt x="10309" y="17550"/>
                  </a:lnTo>
                  <a:cubicBezTo>
                    <a:pt x="10580" y="17550"/>
                    <a:pt x="10800" y="17248"/>
                    <a:pt x="10800" y="16875"/>
                  </a:cubicBezTo>
                  <a:cubicBezTo>
                    <a:pt x="10800" y="16503"/>
                    <a:pt x="10580" y="16200"/>
                    <a:pt x="10309" y="16200"/>
                  </a:cubicBezTo>
                  <a:lnTo>
                    <a:pt x="3436" y="16200"/>
                  </a:lnTo>
                  <a:cubicBezTo>
                    <a:pt x="3166" y="16200"/>
                    <a:pt x="2945" y="16503"/>
                    <a:pt x="2945" y="16875"/>
                  </a:cubicBezTo>
                  <a:cubicBezTo>
                    <a:pt x="2945" y="17248"/>
                    <a:pt x="3166" y="17550"/>
                    <a:pt x="3436" y="17550"/>
                  </a:cubicBezTo>
                  <a:moveTo>
                    <a:pt x="3436" y="14850"/>
                  </a:moveTo>
                  <a:lnTo>
                    <a:pt x="12273" y="14850"/>
                  </a:lnTo>
                  <a:cubicBezTo>
                    <a:pt x="12544" y="14850"/>
                    <a:pt x="12764" y="14548"/>
                    <a:pt x="12764" y="14175"/>
                  </a:cubicBezTo>
                  <a:cubicBezTo>
                    <a:pt x="12764" y="13803"/>
                    <a:pt x="12544" y="13500"/>
                    <a:pt x="12273" y="13500"/>
                  </a:cubicBezTo>
                  <a:lnTo>
                    <a:pt x="3436" y="13500"/>
                  </a:lnTo>
                  <a:cubicBezTo>
                    <a:pt x="3166" y="13500"/>
                    <a:pt x="2945" y="13803"/>
                    <a:pt x="2945" y="14175"/>
                  </a:cubicBezTo>
                  <a:cubicBezTo>
                    <a:pt x="2945" y="14548"/>
                    <a:pt x="3166" y="14850"/>
                    <a:pt x="3436" y="14850"/>
                  </a:cubicBezTo>
                  <a:moveTo>
                    <a:pt x="20618" y="4050"/>
                  </a:moveTo>
                  <a:lnTo>
                    <a:pt x="982" y="4050"/>
                  </a:lnTo>
                  <a:lnTo>
                    <a:pt x="982" y="1350"/>
                  </a:lnTo>
                  <a:lnTo>
                    <a:pt x="20618" y="1350"/>
                  </a:lnTo>
                  <a:cubicBezTo>
                    <a:pt x="20618" y="1350"/>
                    <a:pt x="20618" y="4050"/>
                    <a:pt x="20618" y="4050"/>
                  </a:cubicBezTo>
                  <a:close/>
                  <a:moveTo>
                    <a:pt x="20618" y="20250"/>
                  </a:moveTo>
                  <a:lnTo>
                    <a:pt x="982" y="20250"/>
                  </a:lnTo>
                  <a:lnTo>
                    <a:pt x="982" y="9450"/>
                  </a:lnTo>
                  <a:lnTo>
                    <a:pt x="20618" y="9450"/>
                  </a:lnTo>
                  <a:cubicBezTo>
                    <a:pt x="20618" y="9450"/>
                    <a:pt x="20618" y="20250"/>
                    <a:pt x="20618" y="20250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605"/>
                    <a:pt x="0" y="1350"/>
                  </a:cubicBezTo>
                  <a:lnTo>
                    <a:pt x="0" y="20250"/>
                  </a:lnTo>
                  <a:cubicBezTo>
                    <a:pt x="0" y="20995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995"/>
                    <a:pt x="21600" y="20250"/>
                  </a:cubicBezTo>
                  <a:lnTo>
                    <a:pt x="21600" y="1350"/>
                  </a:lnTo>
                  <a:cubicBezTo>
                    <a:pt x="21600" y="605"/>
                    <a:pt x="21160" y="0"/>
                    <a:pt x="20618" y="0"/>
                  </a:cubicBezTo>
                  <a:moveTo>
                    <a:pt x="16200" y="17550"/>
                  </a:moveTo>
                  <a:lnTo>
                    <a:pt x="18164" y="17550"/>
                  </a:lnTo>
                  <a:cubicBezTo>
                    <a:pt x="18434" y="17550"/>
                    <a:pt x="18655" y="17248"/>
                    <a:pt x="18655" y="16875"/>
                  </a:cubicBezTo>
                  <a:lnTo>
                    <a:pt x="18655" y="14175"/>
                  </a:lnTo>
                  <a:cubicBezTo>
                    <a:pt x="18655" y="13803"/>
                    <a:pt x="18434" y="13500"/>
                    <a:pt x="18164" y="13500"/>
                  </a:cubicBezTo>
                  <a:lnTo>
                    <a:pt x="16200" y="13500"/>
                  </a:lnTo>
                  <a:cubicBezTo>
                    <a:pt x="15929" y="13500"/>
                    <a:pt x="15709" y="13803"/>
                    <a:pt x="15709" y="14175"/>
                  </a:cubicBezTo>
                  <a:lnTo>
                    <a:pt x="15709" y="16875"/>
                  </a:lnTo>
                  <a:cubicBezTo>
                    <a:pt x="15709" y="17248"/>
                    <a:pt x="15929" y="17550"/>
                    <a:pt x="16200" y="1755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96D0F86-DD60-0C46-9F82-7FF129ACEEB3}"/>
              </a:ext>
            </a:extLst>
          </p:cNvPr>
          <p:cNvGrpSpPr/>
          <p:nvPr/>
        </p:nvGrpSpPr>
        <p:grpSpPr>
          <a:xfrm>
            <a:off x="11478709" y="9079416"/>
            <a:ext cx="1420232" cy="1420232"/>
            <a:chOff x="1520825" y="7334917"/>
            <a:chExt cx="1580104" cy="158010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81E3667-B179-6242-B890-944B977A2FAC}"/>
                </a:ext>
              </a:extLst>
            </p:cNvPr>
            <p:cNvSpPr/>
            <p:nvPr/>
          </p:nvSpPr>
          <p:spPr>
            <a:xfrm>
              <a:off x="1520825" y="7334917"/>
              <a:ext cx="1580104" cy="15801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hape 2855">
              <a:extLst>
                <a:ext uri="{FF2B5EF4-FFF2-40B4-BE49-F238E27FC236}">
                  <a16:creationId xmlns:a16="http://schemas.microsoft.com/office/drawing/2014/main" id="{AA87C2B3-C13A-2E4D-A155-2BCDDFDDCC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71619" y="7751772"/>
              <a:ext cx="678516" cy="746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7" y="20616"/>
                  </a:moveTo>
                  <a:cubicBezTo>
                    <a:pt x="18012" y="20616"/>
                    <a:pt x="17287" y="19956"/>
                    <a:pt x="17287" y="19143"/>
                  </a:cubicBezTo>
                  <a:cubicBezTo>
                    <a:pt x="17287" y="18329"/>
                    <a:pt x="18012" y="17669"/>
                    <a:pt x="18907" y="17669"/>
                  </a:cubicBezTo>
                  <a:cubicBezTo>
                    <a:pt x="19802" y="17669"/>
                    <a:pt x="20527" y="18329"/>
                    <a:pt x="20527" y="19143"/>
                  </a:cubicBezTo>
                  <a:cubicBezTo>
                    <a:pt x="20527" y="19956"/>
                    <a:pt x="19802" y="20616"/>
                    <a:pt x="18907" y="20616"/>
                  </a:cubicBezTo>
                  <a:moveTo>
                    <a:pt x="2703" y="12269"/>
                  </a:moveTo>
                  <a:cubicBezTo>
                    <a:pt x="1808" y="12269"/>
                    <a:pt x="1082" y="11609"/>
                    <a:pt x="1082" y="10795"/>
                  </a:cubicBezTo>
                  <a:cubicBezTo>
                    <a:pt x="1082" y="9981"/>
                    <a:pt x="1808" y="9322"/>
                    <a:pt x="2703" y="9322"/>
                  </a:cubicBezTo>
                  <a:cubicBezTo>
                    <a:pt x="3598" y="9322"/>
                    <a:pt x="4323" y="9981"/>
                    <a:pt x="4323" y="10795"/>
                  </a:cubicBezTo>
                  <a:cubicBezTo>
                    <a:pt x="4323" y="11609"/>
                    <a:pt x="3598" y="12269"/>
                    <a:pt x="2703" y="12269"/>
                  </a:cubicBezTo>
                  <a:moveTo>
                    <a:pt x="18907" y="975"/>
                  </a:moveTo>
                  <a:cubicBezTo>
                    <a:pt x="19802" y="975"/>
                    <a:pt x="20527" y="1634"/>
                    <a:pt x="20527" y="2448"/>
                  </a:cubicBezTo>
                  <a:cubicBezTo>
                    <a:pt x="20527" y="3262"/>
                    <a:pt x="19802" y="3921"/>
                    <a:pt x="18907" y="3921"/>
                  </a:cubicBezTo>
                  <a:cubicBezTo>
                    <a:pt x="18012" y="3921"/>
                    <a:pt x="17287" y="3262"/>
                    <a:pt x="17287" y="2448"/>
                  </a:cubicBezTo>
                  <a:cubicBezTo>
                    <a:pt x="17287" y="1634"/>
                    <a:pt x="18012" y="975"/>
                    <a:pt x="18907" y="975"/>
                  </a:cubicBezTo>
                  <a:moveTo>
                    <a:pt x="18902" y="16695"/>
                  </a:moveTo>
                  <a:cubicBezTo>
                    <a:pt x="18092" y="16695"/>
                    <a:pt x="17374" y="17026"/>
                    <a:pt x="16879" y="17540"/>
                  </a:cubicBezTo>
                  <a:lnTo>
                    <a:pt x="5253" y="11551"/>
                  </a:lnTo>
                  <a:cubicBezTo>
                    <a:pt x="5338" y="11314"/>
                    <a:pt x="5396" y="11064"/>
                    <a:pt x="5396" y="10800"/>
                  </a:cubicBezTo>
                  <a:cubicBezTo>
                    <a:pt x="5396" y="10536"/>
                    <a:pt x="5338" y="10286"/>
                    <a:pt x="5253" y="10048"/>
                  </a:cubicBezTo>
                  <a:lnTo>
                    <a:pt x="16879" y="4059"/>
                  </a:lnTo>
                  <a:cubicBezTo>
                    <a:pt x="17373" y="4574"/>
                    <a:pt x="18092" y="4905"/>
                    <a:pt x="18902" y="4905"/>
                  </a:cubicBezTo>
                  <a:cubicBezTo>
                    <a:pt x="20392" y="4905"/>
                    <a:pt x="21600" y="3807"/>
                    <a:pt x="21600" y="2452"/>
                  </a:cubicBezTo>
                  <a:cubicBezTo>
                    <a:pt x="21600" y="1098"/>
                    <a:pt x="20392" y="0"/>
                    <a:pt x="18902" y="0"/>
                  </a:cubicBezTo>
                  <a:cubicBezTo>
                    <a:pt x="17412" y="0"/>
                    <a:pt x="16204" y="1098"/>
                    <a:pt x="16204" y="2452"/>
                  </a:cubicBezTo>
                  <a:cubicBezTo>
                    <a:pt x="16204" y="2716"/>
                    <a:pt x="16262" y="2966"/>
                    <a:pt x="16347" y="3204"/>
                  </a:cubicBezTo>
                  <a:lnTo>
                    <a:pt x="4722" y="9193"/>
                  </a:lnTo>
                  <a:cubicBezTo>
                    <a:pt x="4227" y="8679"/>
                    <a:pt x="3509" y="8347"/>
                    <a:pt x="2698" y="8347"/>
                  </a:cubicBezTo>
                  <a:cubicBezTo>
                    <a:pt x="1208" y="8347"/>
                    <a:pt x="0" y="9445"/>
                    <a:pt x="0" y="10800"/>
                  </a:cubicBezTo>
                  <a:cubicBezTo>
                    <a:pt x="0" y="12155"/>
                    <a:pt x="1208" y="13253"/>
                    <a:pt x="2698" y="13253"/>
                  </a:cubicBezTo>
                  <a:cubicBezTo>
                    <a:pt x="3509" y="13253"/>
                    <a:pt x="4227" y="12921"/>
                    <a:pt x="4722" y="12406"/>
                  </a:cubicBezTo>
                  <a:lnTo>
                    <a:pt x="16347" y="18395"/>
                  </a:lnTo>
                  <a:cubicBezTo>
                    <a:pt x="16262" y="18633"/>
                    <a:pt x="16204" y="18883"/>
                    <a:pt x="16204" y="19147"/>
                  </a:cubicBezTo>
                  <a:cubicBezTo>
                    <a:pt x="16204" y="20502"/>
                    <a:pt x="17412" y="21600"/>
                    <a:pt x="18902" y="21600"/>
                  </a:cubicBezTo>
                  <a:cubicBezTo>
                    <a:pt x="20392" y="21600"/>
                    <a:pt x="21600" y="20502"/>
                    <a:pt x="21600" y="19147"/>
                  </a:cubicBezTo>
                  <a:cubicBezTo>
                    <a:pt x="21600" y="17792"/>
                    <a:pt x="20392" y="16695"/>
                    <a:pt x="18902" y="1669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B5343F7-EB88-8941-AAD4-42B9E39BD489}"/>
              </a:ext>
            </a:extLst>
          </p:cNvPr>
          <p:cNvGrpSpPr/>
          <p:nvPr/>
        </p:nvGrpSpPr>
        <p:grpSpPr>
          <a:xfrm>
            <a:off x="18906622" y="9079416"/>
            <a:ext cx="1420232" cy="1420232"/>
            <a:chOff x="1520825" y="10876431"/>
            <a:chExt cx="1580104" cy="1580104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5EF5BD1-9AE7-2242-B8BD-E2502893BAD2}"/>
                </a:ext>
              </a:extLst>
            </p:cNvPr>
            <p:cNvSpPr/>
            <p:nvPr/>
          </p:nvSpPr>
          <p:spPr>
            <a:xfrm>
              <a:off x="1520825" y="10876431"/>
              <a:ext cx="1580104" cy="15801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hape 2616">
              <a:extLst>
                <a:ext uri="{FF2B5EF4-FFF2-40B4-BE49-F238E27FC236}">
                  <a16:creationId xmlns:a16="http://schemas.microsoft.com/office/drawing/2014/main" id="{3A34F0E0-5C54-5946-98F6-FF9C1496A4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7597" y="11327054"/>
              <a:ext cx="746560" cy="67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16" y="20520"/>
                  </a:moveTo>
                  <a:cubicBezTo>
                    <a:pt x="1258" y="18675"/>
                    <a:pt x="2752" y="17923"/>
                    <a:pt x="4191" y="17361"/>
                  </a:cubicBezTo>
                  <a:cubicBezTo>
                    <a:pt x="5156" y="17087"/>
                    <a:pt x="6884" y="15971"/>
                    <a:pt x="6884" y="13567"/>
                  </a:cubicBezTo>
                  <a:cubicBezTo>
                    <a:pt x="6884" y="11510"/>
                    <a:pt x="6113" y="10507"/>
                    <a:pt x="5698" y="9969"/>
                  </a:cubicBezTo>
                  <a:cubicBezTo>
                    <a:pt x="5646" y="9902"/>
                    <a:pt x="5599" y="9842"/>
                    <a:pt x="5562" y="9786"/>
                  </a:cubicBezTo>
                  <a:cubicBezTo>
                    <a:pt x="5550" y="9769"/>
                    <a:pt x="5538" y="9752"/>
                    <a:pt x="5526" y="9735"/>
                  </a:cubicBezTo>
                  <a:cubicBezTo>
                    <a:pt x="5491" y="9662"/>
                    <a:pt x="5297" y="9177"/>
                    <a:pt x="5553" y="8011"/>
                  </a:cubicBezTo>
                  <a:cubicBezTo>
                    <a:pt x="5604" y="7777"/>
                    <a:pt x="5583" y="7531"/>
                    <a:pt x="5493" y="7312"/>
                  </a:cubicBezTo>
                  <a:cubicBezTo>
                    <a:pt x="5249" y="6721"/>
                    <a:pt x="4603" y="5151"/>
                    <a:pt x="5035" y="3988"/>
                  </a:cubicBezTo>
                  <a:cubicBezTo>
                    <a:pt x="5619" y="2411"/>
                    <a:pt x="6140" y="2099"/>
                    <a:pt x="7085" y="1642"/>
                  </a:cubicBezTo>
                  <a:cubicBezTo>
                    <a:pt x="7132" y="1619"/>
                    <a:pt x="7177" y="1592"/>
                    <a:pt x="7220" y="1562"/>
                  </a:cubicBezTo>
                  <a:cubicBezTo>
                    <a:pt x="7458" y="1393"/>
                    <a:pt x="8233" y="1080"/>
                    <a:pt x="9029" y="1080"/>
                  </a:cubicBezTo>
                  <a:cubicBezTo>
                    <a:pt x="9467" y="1080"/>
                    <a:pt x="9840" y="1172"/>
                    <a:pt x="10137" y="1353"/>
                  </a:cubicBezTo>
                  <a:cubicBezTo>
                    <a:pt x="10491" y="1569"/>
                    <a:pt x="10825" y="1968"/>
                    <a:pt x="11308" y="3213"/>
                  </a:cubicBezTo>
                  <a:cubicBezTo>
                    <a:pt x="11991" y="4974"/>
                    <a:pt x="11820" y="6477"/>
                    <a:pt x="11347" y="7186"/>
                  </a:cubicBezTo>
                  <a:cubicBezTo>
                    <a:pt x="11175" y="7442"/>
                    <a:pt x="11116" y="7769"/>
                    <a:pt x="11184" y="8078"/>
                  </a:cubicBezTo>
                  <a:cubicBezTo>
                    <a:pt x="11422" y="9164"/>
                    <a:pt x="11247" y="9602"/>
                    <a:pt x="11210" y="9679"/>
                  </a:cubicBezTo>
                  <a:cubicBezTo>
                    <a:pt x="11181" y="9712"/>
                    <a:pt x="11153" y="9748"/>
                    <a:pt x="11129" y="9786"/>
                  </a:cubicBezTo>
                  <a:cubicBezTo>
                    <a:pt x="11091" y="9842"/>
                    <a:pt x="11044" y="9902"/>
                    <a:pt x="10992" y="9969"/>
                  </a:cubicBezTo>
                  <a:cubicBezTo>
                    <a:pt x="10578" y="10507"/>
                    <a:pt x="9806" y="11510"/>
                    <a:pt x="9806" y="13567"/>
                  </a:cubicBezTo>
                  <a:cubicBezTo>
                    <a:pt x="9806" y="15972"/>
                    <a:pt x="11535" y="17087"/>
                    <a:pt x="12500" y="17361"/>
                  </a:cubicBezTo>
                  <a:cubicBezTo>
                    <a:pt x="13925" y="17916"/>
                    <a:pt x="15432" y="18665"/>
                    <a:pt x="15675" y="20520"/>
                  </a:cubicBezTo>
                  <a:cubicBezTo>
                    <a:pt x="15675" y="20520"/>
                    <a:pt x="1016" y="20520"/>
                    <a:pt x="1016" y="20520"/>
                  </a:cubicBezTo>
                  <a:close/>
                  <a:moveTo>
                    <a:pt x="12782" y="16326"/>
                  </a:moveTo>
                  <a:cubicBezTo>
                    <a:pt x="12782" y="16326"/>
                    <a:pt x="10788" y="15813"/>
                    <a:pt x="10788" y="13567"/>
                  </a:cubicBezTo>
                  <a:cubicBezTo>
                    <a:pt x="10788" y="11595"/>
                    <a:pt x="11607" y="10900"/>
                    <a:pt x="11923" y="10420"/>
                  </a:cubicBezTo>
                  <a:cubicBezTo>
                    <a:pt x="11923" y="10420"/>
                    <a:pt x="12573" y="9806"/>
                    <a:pt x="12138" y="7825"/>
                  </a:cubicBezTo>
                  <a:cubicBezTo>
                    <a:pt x="12863" y="6740"/>
                    <a:pt x="12999" y="4821"/>
                    <a:pt x="12211" y="2789"/>
                  </a:cubicBezTo>
                  <a:cubicBezTo>
                    <a:pt x="11716" y="1514"/>
                    <a:pt x="11279" y="815"/>
                    <a:pt x="10613" y="409"/>
                  </a:cubicBezTo>
                  <a:cubicBezTo>
                    <a:pt x="10124" y="111"/>
                    <a:pt x="9569" y="0"/>
                    <a:pt x="9029" y="0"/>
                  </a:cubicBezTo>
                  <a:cubicBezTo>
                    <a:pt x="8023" y="0"/>
                    <a:pt x="7070" y="384"/>
                    <a:pt x="6690" y="653"/>
                  </a:cubicBezTo>
                  <a:cubicBezTo>
                    <a:pt x="5576" y="1192"/>
                    <a:pt x="4828" y="1688"/>
                    <a:pt x="4126" y="3579"/>
                  </a:cubicBezTo>
                  <a:cubicBezTo>
                    <a:pt x="3556" y="5114"/>
                    <a:pt x="4241" y="6891"/>
                    <a:pt x="4598" y="7757"/>
                  </a:cubicBezTo>
                  <a:cubicBezTo>
                    <a:pt x="4163" y="9739"/>
                    <a:pt x="4767" y="10420"/>
                    <a:pt x="4767" y="10420"/>
                  </a:cubicBezTo>
                  <a:cubicBezTo>
                    <a:pt x="5083" y="10900"/>
                    <a:pt x="5903" y="11595"/>
                    <a:pt x="5903" y="13567"/>
                  </a:cubicBezTo>
                  <a:cubicBezTo>
                    <a:pt x="5903" y="15813"/>
                    <a:pt x="3909" y="16326"/>
                    <a:pt x="3909" y="16326"/>
                  </a:cubicBezTo>
                  <a:cubicBezTo>
                    <a:pt x="2642" y="16817"/>
                    <a:pt x="0" y="17821"/>
                    <a:pt x="0" y="21060"/>
                  </a:cubicBezTo>
                  <a:cubicBezTo>
                    <a:pt x="0" y="21060"/>
                    <a:pt x="0" y="21600"/>
                    <a:pt x="491" y="21600"/>
                  </a:cubicBezTo>
                  <a:lnTo>
                    <a:pt x="16200" y="21600"/>
                  </a:lnTo>
                  <a:cubicBezTo>
                    <a:pt x="16691" y="21600"/>
                    <a:pt x="16691" y="21060"/>
                    <a:pt x="16691" y="21060"/>
                  </a:cubicBezTo>
                  <a:cubicBezTo>
                    <a:pt x="16691" y="17821"/>
                    <a:pt x="14048" y="16817"/>
                    <a:pt x="12782" y="16326"/>
                  </a:cubicBezTo>
                  <a:moveTo>
                    <a:pt x="18035" y="15774"/>
                  </a:moveTo>
                  <a:cubicBezTo>
                    <a:pt x="18035" y="15774"/>
                    <a:pt x="16217" y="15312"/>
                    <a:pt x="16217" y="13291"/>
                  </a:cubicBezTo>
                  <a:cubicBezTo>
                    <a:pt x="16217" y="11515"/>
                    <a:pt x="17087" y="10890"/>
                    <a:pt x="17376" y="10458"/>
                  </a:cubicBezTo>
                  <a:cubicBezTo>
                    <a:pt x="17376" y="10458"/>
                    <a:pt x="17968" y="9906"/>
                    <a:pt x="17572" y="8122"/>
                  </a:cubicBezTo>
                  <a:cubicBezTo>
                    <a:pt x="18232" y="7146"/>
                    <a:pt x="18387" y="5419"/>
                    <a:pt x="17669" y="3590"/>
                  </a:cubicBezTo>
                  <a:cubicBezTo>
                    <a:pt x="17218" y="2442"/>
                    <a:pt x="16666" y="1814"/>
                    <a:pt x="16059" y="1449"/>
                  </a:cubicBezTo>
                  <a:cubicBezTo>
                    <a:pt x="15612" y="1180"/>
                    <a:pt x="15107" y="1081"/>
                    <a:pt x="14614" y="1081"/>
                  </a:cubicBezTo>
                  <a:cubicBezTo>
                    <a:pt x="13880" y="1081"/>
                    <a:pt x="13182" y="1301"/>
                    <a:pt x="12753" y="1514"/>
                  </a:cubicBezTo>
                  <a:cubicBezTo>
                    <a:pt x="12878" y="1781"/>
                    <a:pt x="12997" y="2064"/>
                    <a:pt x="13115" y="2366"/>
                  </a:cubicBezTo>
                  <a:cubicBezTo>
                    <a:pt x="13131" y="2409"/>
                    <a:pt x="13143" y="2453"/>
                    <a:pt x="13159" y="2496"/>
                  </a:cubicBezTo>
                  <a:cubicBezTo>
                    <a:pt x="13436" y="2360"/>
                    <a:pt x="13994" y="2160"/>
                    <a:pt x="14614" y="2160"/>
                  </a:cubicBezTo>
                  <a:cubicBezTo>
                    <a:pt x="15001" y="2160"/>
                    <a:pt x="15328" y="2239"/>
                    <a:pt x="15588" y="2396"/>
                  </a:cubicBezTo>
                  <a:cubicBezTo>
                    <a:pt x="15893" y="2579"/>
                    <a:pt x="16347" y="2947"/>
                    <a:pt x="16767" y="4019"/>
                  </a:cubicBezTo>
                  <a:cubicBezTo>
                    <a:pt x="17366" y="5541"/>
                    <a:pt x="17207" y="6853"/>
                    <a:pt x="16784" y="7478"/>
                  </a:cubicBezTo>
                  <a:cubicBezTo>
                    <a:pt x="16610" y="7736"/>
                    <a:pt x="16549" y="8067"/>
                    <a:pt x="16618" y="8379"/>
                  </a:cubicBezTo>
                  <a:cubicBezTo>
                    <a:pt x="16817" y="9273"/>
                    <a:pt x="16689" y="9648"/>
                    <a:pt x="16656" y="9723"/>
                  </a:cubicBezTo>
                  <a:cubicBezTo>
                    <a:pt x="16631" y="9754"/>
                    <a:pt x="16607" y="9786"/>
                    <a:pt x="16584" y="9820"/>
                  </a:cubicBezTo>
                  <a:cubicBezTo>
                    <a:pt x="16565" y="9848"/>
                    <a:pt x="16497" y="9929"/>
                    <a:pt x="16447" y="9988"/>
                  </a:cubicBezTo>
                  <a:cubicBezTo>
                    <a:pt x="16023" y="10488"/>
                    <a:pt x="15236" y="11419"/>
                    <a:pt x="15236" y="13291"/>
                  </a:cubicBezTo>
                  <a:cubicBezTo>
                    <a:pt x="15236" y="15520"/>
                    <a:pt x="16851" y="16555"/>
                    <a:pt x="17757" y="16810"/>
                  </a:cubicBezTo>
                  <a:cubicBezTo>
                    <a:pt x="19050" y="17307"/>
                    <a:pt x="20311" y="17926"/>
                    <a:pt x="20570" y="19440"/>
                  </a:cubicBezTo>
                  <a:lnTo>
                    <a:pt x="17464" y="19440"/>
                  </a:lnTo>
                  <a:cubicBezTo>
                    <a:pt x="17553" y="19773"/>
                    <a:pt x="17615" y="20132"/>
                    <a:pt x="17645" y="20520"/>
                  </a:cubicBezTo>
                  <a:lnTo>
                    <a:pt x="21152" y="20520"/>
                  </a:lnTo>
                  <a:cubicBezTo>
                    <a:pt x="21600" y="20520"/>
                    <a:pt x="21600" y="20034"/>
                    <a:pt x="21600" y="20034"/>
                  </a:cubicBezTo>
                  <a:cubicBezTo>
                    <a:pt x="21600" y="17119"/>
                    <a:pt x="19191" y="16215"/>
                    <a:pt x="18035" y="15774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763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4DE8B2-D784-1A4B-9690-75305102D7B2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2837AC-D0F4-B441-A31C-374EFC326B4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E9559AC-D96B-3D43-8769-9EDA96FB8EDF}"/>
              </a:ext>
            </a:extLst>
          </p:cNvPr>
          <p:cNvGraphicFramePr/>
          <p:nvPr/>
        </p:nvGraphicFramePr>
        <p:xfrm>
          <a:off x="1520825" y="3445977"/>
          <a:ext cx="6480175" cy="604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88D9FE3-3DC3-B84F-ADF2-9EED559ACF51}"/>
              </a:ext>
            </a:extLst>
          </p:cNvPr>
          <p:cNvSpPr txBox="1"/>
          <p:nvPr/>
        </p:nvSpPr>
        <p:spPr>
          <a:xfrm>
            <a:off x="3974477" y="10224049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C1CCB2F-A16F-084D-AFAB-A78BA8592CAD}"/>
              </a:ext>
            </a:extLst>
          </p:cNvPr>
          <p:cNvSpPr txBox="1">
            <a:spLocks/>
          </p:cNvSpPr>
          <p:nvPr/>
        </p:nvSpPr>
        <p:spPr>
          <a:xfrm>
            <a:off x="2561792" y="1088479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1767F9-4B11-024C-BA52-2CDCBDCF2FE5}"/>
              </a:ext>
            </a:extLst>
          </p:cNvPr>
          <p:cNvSpPr txBox="1"/>
          <p:nvPr/>
        </p:nvSpPr>
        <p:spPr>
          <a:xfrm>
            <a:off x="11359109" y="1022404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1A2C45C-098E-E043-8407-C041DD935FD8}"/>
              </a:ext>
            </a:extLst>
          </p:cNvPr>
          <p:cNvSpPr txBox="1">
            <a:spLocks/>
          </p:cNvSpPr>
          <p:nvPr/>
        </p:nvSpPr>
        <p:spPr>
          <a:xfrm>
            <a:off x="9989705" y="1088479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AAFF5C-654B-4842-81DD-9148CB9BE510}"/>
              </a:ext>
            </a:extLst>
          </p:cNvPr>
          <p:cNvSpPr txBox="1"/>
          <p:nvPr/>
        </p:nvSpPr>
        <p:spPr>
          <a:xfrm>
            <a:off x="18782215" y="1022404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16CBD1B-FD53-6743-9BD3-7D9912869B80}"/>
              </a:ext>
            </a:extLst>
          </p:cNvPr>
          <p:cNvSpPr txBox="1">
            <a:spLocks/>
          </p:cNvSpPr>
          <p:nvPr/>
        </p:nvSpPr>
        <p:spPr>
          <a:xfrm>
            <a:off x="17417620" y="1088479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1EFF4EAD-0387-6648-8095-25FAA3C06606}"/>
              </a:ext>
            </a:extLst>
          </p:cNvPr>
          <p:cNvGraphicFramePr/>
          <p:nvPr/>
        </p:nvGraphicFramePr>
        <p:xfrm>
          <a:off x="16376650" y="3445977"/>
          <a:ext cx="6480175" cy="604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19017DE-8620-D843-BC38-FFE0FB336E9E}"/>
              </a:ext>
            </a:extLst>
          </p:cNvPr>
          <p:cNvGraphicFramePr/>
          <p:nvPr/>
        </p:nvGraphicFramePr>
        <p:xfrm>
          <a:off x="8948737" y="3445977"/>
          <a:ext cx="6480175" cy="604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99557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54AEB1-2D26-F147-BE04-0EE88AB3D8D6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8312DF-C11B-2748-89C5-CCEAAD9FD78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B0D0A21-5824-4C4E-9A42-BEB8FFC5BAA0}"/>
              </a:ext>
            </a:extLst>
          </p:cNvPr>
          <p:cNvGraphicFramePr/>
          <p:nvPr/>
        </p:nvGraphicFramePr>
        <p:xfrm>
          <a:off x="1520825" y="5780314"/>
          <a:ext cx="21336000" cy="7018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hape 2526">
            <a:extLst>
              <a:ext uri="{FF2B5EF4-FFF2-40B4-BE49-F238E27FC236}">
                <a16:creationId xmlns:a16="http://schemas.microsoft.com/office/drawing/2014/main" id="{82A5DB87-C919-2245-A421-47DC1D9EC83E}"/>
              </a:ext>
            </a:extLst>
          </p:cNvPr>
          <p:cNvSpPr>
            <a:spLocks noChangeAspect="1"/>
          </p:cNvSpPr>
          <p:nvPr/>
        </p:nvSpPr>
        <p:spPr>
          <a:xfrm>
            <a:off x="21391428" y="1032405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" name="Shape 2583">
            <a:extLst>
              <a:ext uri="{FF2B5EF4-FFF2-40B4-BE49-F238E27FC236}">
                <a16:creationId xmlns:a16="http://schemas.microsoft.com/office/drawing/2014/main" id="{C83DF451-E2D5-6B42-BD4E-0390A461E7BD}"/>
              </a:ext>
            </a:extLst>
          </p:cNvPr>
          <p:cNvSpPr>
            <a:spLocks noChangeAspect="1"/>
          </p:cNvSpPr>
          <p:nvPr/>
        </p:nvSpPr>
        <p:spPr>
          <a:xfrm>
            <a:off x="17336263" y="959442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Shape 2591">
            <a:extLst>
              <a:ext uri="{FF2B5EF4-FFF2-40B4-BE49-F238E27FC236}">
                <a16:creationId xmlns:a16="http://schemas.microsoft.com/office/drawing/2014/main" id="{6A4598E7-2F7A-324F-954D-0032390EB17E}"/>
              </a:ext>
            </a:extLst>
          </p:cNvPr>
          <p:cNvSpPr>
            <a:spLocks noChangeAspect="1"/>
          </p:cNvSpPr>
          <p:nvPr/>
        </p:nvSpPr>
        <p:spPr>
          <a:xfrm>
            <a:off x="9186175" y="840173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Shape 2605">
            <a:extLst>
              <a:ext uri="{FF2B5EF4-FFF2-40B4-BE49-F238E27FC236}">
                <a16:creationId xmlns:a16="http://schemas.microsoft.com/office/drawing/2014/main" id="{77DDDBBE-846C-284E-B47F-4A88D0A93CA3}"/>
              </a:ext>
            </a:extLst>
          </p:cNvPr>
          <p:cNvSpPr>
            <a:spLocks noChangeAspect="1"/>
          </p:cNvSpPr>
          <p:nvPr/>
        </p:nvSpPr>
        <p:spPr>
          <a:xfrm>
            <a:off x="13241207" y="10429189"/>
            <a:ext cx="558920" cy="558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Shape 2616">
            <a:extLst>
              <a:ext uri="{FF2B5EF4-FFF2-40B4-BE49-F238E27FC236}">
                <a16:creationId xmlns:a16="http://schemas.microsoft.com/office/drawing/2014/main" id="{EC347F6A-6CFB-8344-9330-461D104C007B}"/>
              </a:ext>
            </a:extLst>
          </p:cNvPr>
          <p:cNvSpPr>
            <a:spLocks noChangeAspect="1"/>
          </p:cNvSpPr>
          <p:nvPr/>
        </p:nvSpPr>
        <p:spPr>
          <a:xfrm>
            <a:off x="5106907" y="6125169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623404-20C5-8C4A-9631-D7F9815C9E84}"/>
              </a:ext>
            </a:extLst>
          </p:cNvPr>
          <p:cNvSpPr txBox="1"/>
          <p:nvPr/>
        </p:nvSpPr>
        <p:spPr>
          <a:xfrm>
            <a:off x="2534069" y="306269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1BEE1C3-09FC-EB49-9D76-ECB2D9B7174F}"/>
              </a:ext>
            </a:extLst>
          </p:cNvPr>
          <p:cNvSpPr txBox="1">
            <a:spLocks/>
          </p:cNvSpPr>
          <p:nvPr/>
        </p:nvSpPr>
        <p:spPr>
          <a:xfrm>
            <a:off x="1520825" y="3723441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CC9017-DBD6-A647-A961-FE65AC3A557A}"/>
              </a:ext>
            </a:extLst>
          </p:cNvPr>
          <p:cNvSpPr txBox="1"/>
          <p:nvPr/>
        </p:nvSpPr>
        <p:spPr>
          <a:xfrm>
            <a:off x="6924948" y="306269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62315DA0-B45F-AB41-941A-C5683A0CF52A}"/>
              </a:ext>
            </a:extLst>
          </p:cNvPr>
          <p:cNvSpPr txBox="1">
            <a:spLocks/>
          </p:cNvSpPr>
          <p:nvPr/>
        </p:nvSpPr>
        <p:spPr>
          <a:xfrm>
            <a:off x="5954985" y="3723441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DA50C-41DA-DB4C-BB93-68581C69EFA9}"/>
              </a:ext>
            </a:extLst>
          </p:cNvPr>
          <p:cNvSpPr txBox="1"/>
          <p:nvPr/>
        </p:nvSpPr>
        <p:spPr>
          <a:xfrm>
            <a:off x="11354299" y="306269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17FACAA-D7AB-904C-AC77-77B23CE93357}"/>
              </a:ext>
            </a:extLst>
          </p:cNvPr>
          <p:cNvSpPr txBox="1">
            <a:spLocks/>
          </p:cNvSpPr>
          <p:nvPr/>
        </p:nvSpPr>
        <p:spPr>
          <a:xfrm>
            <a:off x="10389145" y="3723441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6A607C-2E4D-BB4E-AC81-303155461A5B}"/>
              </a:ext>
            </a:extLst>
          </p:cNvPr>
          <p:cNvSpPr txBox="1"/>
          <p:nvPr/>
        </p:nvSpPr>
        <p:spPr>
          <a:xfrm>
            <a:off x="20213003" y="306269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D7402D3-A2BF-A440-B7F6-5D8ED6531F8C}"/>
              </a:ext>
            </a:extLst>
          </p:cNvPr>
          <p:cNvSpPr txBox="1">
            <a:spLocks/>
          </p:cNvSpPr>
          <p:nvPr/>
        </p:nvSpPr>
        <p:spPr>
          <a:xfrm>
            <a:off x="19257467" y="3723441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2757FF-5FE4-F34F-91CD-1F8CA26CEC6B}"/>
              </a:ext>
            </a:extLst>
          </p:cNvPr>
          <p:cNvSpPr txBox="1"/>
          <p:nvPr/>
        </p:nvSpPr>
        <p:spPr>
          <a:xfrm>
            <a:off x="15775635" y="306269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50A0F010-48B4-BE42-91BE-74D12C29FE55}"/>
              </a:ext>
            </a:extLst>
          </p:cNvPr>
          <p:cNvSpPr txBox="1">
            <a:spLocks/>
          </p:cNvSpPr>
          <p:nvPr/>
        </p:nvSpPr>
        <p:spPr>
          <a:xfrm>
            <a:off x="14823305" y="3723441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816645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4BBF65-E4EA-3646-8DC7-5E3FC206CF00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23598-6BED-324A-B11D-D9B9039C996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9F8145D-287C-324B-AAA5-32C1DC4FC0A8}"/>
              </a:ext>
            </a:extLst>
          </p:cNvPr>
          <p:cNvGraphicFramePr/>
          <p:nvPr/>
        </p:nvGraphicFramePr>
        <p:xfrm>
          <a:off x="7417005" y="4247536"/>
          <a:ext cx="9543640" cy="686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E25CBDB-0346-4645-920C-54554B644C39}"/>
              </a:ext>
            </a:extLst>
          </p:cNvPr>
          <p:cNvSpPr txBox="1"/>
          <p:nvPr/>
        </p:nvSpPr>
        <p:spPr>
          <a:xfrm>
            <a:off x="18499072" y="458653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D2EF9F0-6991-5B4C-90A7-3BF7A421ADD2}"/>
              </a:ext>
            </a:extLst>
          </p:cNvPr>
          <p:cNvSpPr txBox="1">
            <a:spLocks/>
          </p:cNvSpPr>
          <p:nvPr/>
        </p:nvSpPr>
        <p:spPr>
          <a:xfrm>
            <a:off x="18499072" y="5247275"/>
            <a:ext cx="435775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A960A3-8ABE-6440-9880-A8EDD9AAAEE9}"/>
              </a:ext>
            </a:extLst>
          </p:cNvPr>
          <p:cNvSpPr txBox="1"/>
          <p:nvPr/>
        </p:nvSpPr>
        <p:spPr>
          <a:xfrm>
            <a:off x="18499072" y="923748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7E6CEB4-80A2-F44A-9E18-E1B4B500FB26}"/>
              </a:ext>
            </a:extLst>
          </p:cNvPr>
          <p:cNvSpPr txBox="1">
            <a:spLocks/>
          </p:cNvSpPr>
          <p:nvPr/>
        </p:nvSpPr>
        <p:spPr>
          <a:xfrm>
            <a:off x="18499072" y="9898229"/>
            <a:ext cx="435775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D4BF6F-B7F4-C54F-B0BB-7D4E5874FF55}"/>
              </a:ext>
            </a:extLst>
          </p:cNvPr>
          <p:cNvSpPr txBox="1"/>
          <p:nvPr/>
        </p:nvSpPr>
        <p:spPr>
          <a:xfrm>
            <a:off x="4305711" y="3402459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A79035C-753D-9C46-9001-A041621DFB2A}"/>
              </a:ext>
            </a:extLst>
          </p:cNvPr>
          <p:cNvSpPr txBox="1">
            <a:spLocks/>
          </p:cNvSpPr>
          <p:nvPr/>
        </p:nvSpPr>
        <p:spPr>
          <a:xfrm>
            <a:off x="1520825" y="4063202"/>
            <a:ext cx="435775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44B7CA-6189-5D4B-A806-944355C8FF32}"/>
              </a:ext>
            </a:extLst>
          </p:cNvPr>
          <p:cNvSpPr txBox="1"/>
          <p:nvPr/>
        </p:nvSpPr>
        <p:spPr>
          <a:xfrm>
            <a:off x="4209530" y="10421560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5B18A4E2-4864-E049-A5D5-4FF00F0C43A7}"/>
              </a:ext>
            </a:extLst>
          </p:cNvPr>
          <p:cNvSpPr txBox="1">
            <a:spLocks/>
          </p:cNvSpPr>
          <p:nvPr/>
        </p:nvSpPr>
        <p:spPr>
          <a:xfrm>
            <a:off x="1520825" y="11082303"/>
            <a:ext cx="435775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540398-DC05-9546-BF86-1826875095C0}"/>
              </a:ext>
            </a:extLst>
          </p:cNvPr>
          <p:cNvSpPr txBox="1"/>
          <p:nvPr/>
        </p:nvSpPr>
        <p:spPr>
          <a:xfrm>
            <a:off x="4219148" y="6914531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9D7AC3C-A7D2-B04F-96DA-08F96C3DA9CF}"/>
              </a:ext>
            </a:extLst>
          </p:cNvPr>
          <p:cNvSpPr txBox="1">
            <a:spLocks/>
          </p:cNvSpPr>
          <p:nvPr/>
        </p:nvSpPr>
        <p:spPr>
          <a:xfrm>
            <a:off x="1520825" y="7575274"/>
            <a:ext cx="435775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E2192F0-AEF8-D949-BE65-036A37B918DD}"/>
              </a:ext>
            </a:extLst>
          </p:cNvPr>
          <p:cNvGrpSpPr/>
          <p:nvPr/>
        </p:nvGrpSpPr>
        <p:grpSpPr>
          <a:xfrm>
            <a:off x="6277232" y="3703659"/>
            <a:ext cx="3830595" cy="2114317"/>
            <a:chOff x="6277232" y="3608173"/>
            <a:chExt cx="3830595" cy="211431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93CCDAA-2E22-1E45-B6FC-C8F421ACABA2}"/>
                </a:ext>
              </a:extLst>
            </p:cNvPr>
            <p:cNvCxnSpPr/>
            <p:nvPr/>
          </p:nvCxnSpPr>
          <p:spPr>
            <a:xfrm>
              <a:off x="6277232" y="3608173"/>
              <a:ext cx="1902941" cy="0"/>
            </a:xfrm>
            <a:prstGeom prst="line">
              <a:avLst/>
            </a:prstGeom>
            <a:ln w="38100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988AB1F-1275-184A-A8C4-1CFBAD11714C}"/>
                </a:ext>
              </a:extLst>
            </p:cNvPr>
            <p:cNvCxnSpPr>
              <a:cxnSpLocks/>
            </p:cNvCxnSpPr>
            <p:nvPr/>
          </p:nvCxnSpPr>
          <p:spPr>
            <a:xfrm>
              <a:off x="8180173" y="3608173"/>
              <a:ext cx="1927654" cy="2114317"/>
            </a:xfrm>
            <a:prstGeom prst="line">
              <a:avLst/>
            </a:prstGeom>
            <a:ln w="38100" cap="rnd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0C9F17C-F6A0-7A49-B190-CBBA735CD823}"/>
              </a:ext>
            </a:extLst>
          </p:cNvPr>
          <p:cNvGrpSpPr/>
          <p:nvPr/>
        </p:nvGrpSpPr>
        <p:grpSpPr>
          <a:xfrm flipH="1">
            <a:off x="14580973" y="4878919"/>
            <a:ext cx="3435180" cy="939057"/>
            <a:chOff x="6277232" y="3608173"/>
            <a:chExt cx="5220128" cy="93905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6DAC889-5924-B842-80BA-D4A1483D9539}"/>
                </a:ext>
              </a:extLst>
            </p:cNvPr>
            <p:cNvCxnSpPr>
              <a:cxnSpLocks/>
            </p:cNvCxnSpPr>
            <p:nvPr/>
          </p:nvCxnSpPr>
          <p:spPr>
            <a:xfrm>
              <a:off x="6277232" y="3608173"/>
              <a:ext cx="3154611" cy="0"/>
            </a:xfrm>
            <a:prstGeom prst="line">
              <a:avLst/>
            </a:prstGeom>
            <a:ln w="38100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4704E1B-537E-084B-9A2E-B2EC56CFB8EB}"/>
                </a:ext>
              </a:extLst>
            </p:cNvPr>
            <p:cNvCxnSpPr>
              <a:cxnSpLocks/>
            </p:cNvCxnSpPr>
            <p:nvPr/>
          </p:nvCxnSpPr>
          <p:spPr>
            <a:xfrm>
              <a:off x="9431840" y="3608173"/>
              <a:ext cx="2065520" cy="939057"/>
            </a:xfrm>
            <a:prstGeom prst="line">
              <a:avLst/>
            </a:prstGeom>
            <a:ln w="38100" cap="rnd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CD8614C-C0F3-E34B-82B5-52967150AB59}"/>
              </a:ext>
            </a:extLst>
          </p:cNvPr>
          <p:cNvCxnSpPr>
            <a:cxnSpLocks/>
          </p:cNvCxnSpPr>
          <p:nvPr/>
        </p:nvCxnSpPr>
        <p:spPr>
          <a:xfrm>
            <a:off x="6277232" y="7210770"/>
            <a:ext cx="2570206" cy="0"/>
          </a:xfrm>
          <a:prstGeom prst="line">
            <a:avLst/>
          </a:prstGeom>
          <a:ln w="38100" cap="rnd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FFA074D-5F95-B247-BCBC-25B6E471FA45}"/>
              </a:ext>
            </a:extLst>
          </p:cNvPr>
          <p:cNvGrpSpPr/>
          <p:nvPr/>
        </p:nvGrpSpPr>
        <p:grpSpPr>
          <a:xfrm>
            <a:off x="6277232" y="8603565"/>
            <a:ext cx="4275438" cy="2110382"/>
            <a:chOff x="6277232" y="1497791"/>
            <a:chExt cx="4275438" cy="2110382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FEF6452-7E6C-BB48-91D8-774376A2A204}"/>
                </a:ext>
              </a:extLst>
            </p:cNvPr>
            <p:cNvCxnSpPr/>
            <p:nvPr/>
          </p:nvCxnSpPr>
          <p:spPr>
            <a:xfrm>
              <a:off x="6277232" y="3608173"/>
              <a:ext cx="1902941" cy="0"/>
            </a:xfrm>
            <a:prstGeom prst="line">
              <a:avLst/>
            </a:prstGeom>
            <a:ln w="38100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550FC59-7DD8-0049-968F-BD553ACACC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80173" y="1497791"/>
              <a:ext cx="2372497" cy="2110382"/>
            </a:xfrm>
            <a:prstGeom prst="line">
              <a:avLst/>
            </a:prstGeom>
            <a:ln w="38100" cap="rnd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66EEB4C-9AFF-D049-B045-7642E27E7285}"/>
              </a:ext>
            </a:extLst>
          </p:cNvPr>
          <p:cNvGrpSpPr/>
          <p:nvPr/>
        </p:nvGrpSpPr>
        <p:grpSpPr>
          <a:xfrm flipH="1">
            <a:off x="13824982" y="8402595"/>
            <a:ext cx="4191171" cy="1127278"/>
            <a:chOff x="6277232" y="2480895"/>
            <a:chExt cx="6368938" cy="1127278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A6A94D-D042-3543-80A3-E7CB022A93EA}"/>
                </a:ext>
              </a:extLst>
            </p:cNvPr>
            <p:cNvCxnSpPr>
              <a:cxnSpLocks/>
            </p:cNvCxnSpPr>
            <p:nvPr/>
          </p:nvCxnSpPr>
          <p:spPr>
            <a:xfrm>
              <a:off x="6277232" y="3608173"/>
              <a:ext cx="3154611" cy="0"/>
            </a:xfrm>
            <a:prstGeom prst="line">
              <a:avLst/>
            </a:prstGeom>
            <a:ln w="38100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6FEA9E-3436-DB45-8A73-107A610C08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31840" y="2480895"/>
              <a:ext cx="3214330" cy="1127278"/>
            </a:xfrm>
            <a:prstGeom prst="line">
              <a:avLst/>
            </a:prstGeom>
            <a:ln w="38100" cap="rnd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8417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66F4DB-9B16-9147-92C4-5B3D8F2344A6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F424AC-BF31-7740-BE79-0385BC44C4E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92101C2-0EA0-CB45-863E-90565EB58342}"/>
              </a:ext>
            </a:extLst>
          </p:cNvPr>
          <p:cNvGraphicFramePr/>
          <p:nvPr/>
        </p:nvGraphicFramePr>
        <p:xfrm>
          <a:off x="1520827" y="3174535"/>
          <a:ext cx="3998232" cy="3983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91B2016-CB18-BC43-9D59-02C09CAB1040}"/>
              </a:ext>
            </a:extLst>
          </p:cNvPr>
          <p:cNvGraphicFramePr/>
          <p:nvPr/>
        </p:nvGraphicFramePr>
        <p:xfrm>
          <a:off x="1520826" y="8362630"/>
          <a:ext cx="3998232" cy="3983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D74122A-D8F1-AB47-BA6B-1623FE75F12A}"/>
              </a:ext>
            </a:extLst>
          </p:cNvPr>
          <p:cNvSpPr txBox="1"/>
          <p:nvPr/>
        </p:nvSpPr>
        <p:spPr>
          <a:xfrm>
            <a:off x="5977609" y="400244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8865CEC-C1D5-B64E-8002-5648A8B22518}"/>
              </a:ext>
            </a:extLst>
          </p:cNvPr>
          <p:cNvSpPr txBox="1">
            <a:spLocks/>
          </p:cNvSpPr>
          <p:nvPr/>
        </p:nvSpPr>
        <p:spPr>
          <a:xfrm>
            <a:off x="5977610" y="4663192"/>
            <a:ext cx="509952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F9F7B0-1D0C-FC4A-BAE1-E23D12512C53}"/>
              </a:ext>
            </a:extLst>
          </p:cNvPr>
          <p:cNvSpPr txBox="1"/>
          <p:nvPr/>
        </p:nvSpPr>
        <p:spPr>
          <a:xfrm>
            <a:off x="5977609" y="919054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15AE0F6-3FB4-4E4E-9EE9-1E1459E8D59E}"/>
              </a:ext>
            </a:extLst>
          </p:cNvPr>
          <p:cNvSpPr txBox="1">
            <a:spLocks/>
          </p:cNvSpPr>
          <p:nvPr/>
        </p:nvSpPr>
        <p:spPr>
          <a:xfrm>
            <a:off x="5977610" y="9851287"/>
            <a:ext cx="509952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hape 2798">
            <a:extLst>
              <a:ext uri="{FF2B5EF4-FFF2-40B4-BE49-F238E27FC236}">
                <a16:creationId xmlns:a16="http://schemas.microsoft.com/office/drawing/2014/main" id="{0AB0E5C1-5F93-C44D-8DE1-3CAEF19ABB35}"/>
              </a:ext>
            </a:extLst>
          </p:cNvPr>
          <p:cNvSpPr>
            <a:spLocks noChangeAspect="1"/>
          </p:cNvSpPr>
          <p:nvPr/>
        </p:nvSpPr>
        <p:spPr>
          <a:xfrm>
            <a:off x="14150202" y="10015236"/>
            <a:ext cx="1243882" cy="678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17">
            <a:extLst>
              <a:ext uri="{FF2B5EF4-FFF2-40B4-BE49-F238E27FC236}">
                <a16:creationId xmlns:a16="http://schemas.microsoft.com/office/drawing/2014/main" id="{85DF148C-19E5-934A-BF02-C8C08DE7EE4E}"/>
              </a:ext>
            </a:extLst>
          </p:cNvPr>
          <p:cNvSpPr>
            <a:spLocks noChangeAspect="1"/>
          </p:cNvSpPr>
          <p:nvPr/>
        </p:nvSpPr>
        <p:spPr>
          <a:xfrm>
            <a:off x="2898003" y="4657522"/>
            <a:ext cx="1243880" cy="1017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849">
            <a:extLst>
              <a:ext uri="{FF2B5EF4-FFF2-40B4-BE49-F238E27FC236}">
                <a16:creationId xmlns:a16="http://schemas.microsoft.com/office/drawing/2014/main" id="{7E664449-A2EC-5F45-B20D-76F5B255706F}"/>
              </a:ext>
            </a:extLst>
          </p:cNvPr>
          <p:cNvSpPr>
            <a:spLocks noChangeAspect="1"/>
          </p:cNvSpPr>
          <p:nvPr/>
        </p:nvSpPr>
        <p:spPr>
          <a:xfrm>
            <a:off x="2898003" y="9816836"/>
            <a:ext cx="1243880" cy="1075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853">
            <a:extLst>
              <a:ext uri="{FF2B5EF4-FFF2-40B4-BE49-F238E27FC236}">
                <a16:creationId xmlns:a16="http://schemas.microsoft.com/office/drawing/2014/main" id="{1E581415-8364-4547-B02A-26CB1385A95D}"/>
              </a:ext>
            </a:extLst>
          </p:cNvPr>
          <p:cNvSpPr>
            <a:spLocks noChangeAspect="1"/>
          </p:cNvSpPr>
          <p:nvPr/>
        </p:nvSpPr>
        <p:spPr>
          <a:xfrm>
            <a:off x="14263283" y="4544442"/>
            <a:ext cx="1017720" cy="1243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8836"/>
                </a:moveTo>
                <a:cubicBezTo>
                  <a:pt x="9600" y="8295"/>
                  <a:pt x="10138" y="7855"/>
                  <a:pt x="10800" y="7855"/>
                </a:cubicBezTo>
                <a:cubicBezTo>
                  <a:pt x="11462" y="7855"/>
                  <a:pt x="12000" y="8295"/>
                  <a:pt x="12000" y="8836"/>
                </a:cubicBezTo>
                <a:cubicBezTo>
                  <a:pt x="12000" y="9378"/>
                  <a:pt x="11462" y="9818"/>
                  <a:pt x="10800" y="9818"/>
                </a:cubicBezTo>
                <a:cubicBezTo>
                  <a:pt x="10138" y="9818"/>
                  <a:pt x="9600" y="9378"/>
                  <a:pt x="9600" y="8836"/>
                </a:cubicBezTo>
                <a:moveTo>
                  <a:pt x="13200" y="8836"/>
                </a:moveTo>
                <a:cubicBezTo>
                  <a:pt x="13200" y="7752"/>
                  <a:pt x="12125" y="6873"/>
                  <a:pt x="10800" y="6873"/>
                </a:cubicBezTo>
                <a:cubicBezTo>
                  <a:pt x="9475" y="6873"/>
                  <a:pt x="8400" y="7752"/>
                  <a:pt x="8400" y="8836"/>
                </a:cubicBezTo>
                <a:cubicBezTo>
                  <a:pt x="8400" y="9921"/>
                  <a:pt x="9475" y="10800"/>
                  <a:pt x="10800" y="10800"/>
                </a:cubicBezTo>
                <a:cubicBezTo>
                  <a:pt x="12125" y="10800"/>
                  <a:pt x="13200" y="9921"/>
                  <a:pt x="13200" y="8836"/>
                </a:cubicBezTo>
                <a:moveTo>
                  <a:pt x="17400" y="8836"/>
                </a:moveTo>
                <a:cubicBezTo>
                  <a:pt x="17400" y="5854"/>
                  <a:pt x="14445" y="3436"/>
                  <a:pt x="10800" y="3436"/>
                </a:cubicBezTo>
                <a:cubicBezTo>
                  <a:pt x="7155" y="3436"/>
                  <a:pt x="4200" y="5854"/>
                  <a:pt x="4200" y="8836"/>
                </a:cubicBezTo>
                <a:cubicBezTo>
                  <a:pt x="4200" y="10437"/>
                  <a:pt x="5056" y="11870"/>
                  <a:pt x="6408" y="12860"/>
                </a:cubicBezTo>
                <a:cubicBezTo>
                  <a:pt x="6570" y="12537"/>
                  <a:pt x="6778" y="12249"/>
                  <a:pt x="7035" y="12000"/>
                </a:cubicBezTo>
                <a:cubicBezTo>
                  <a:pt x="6028" y="11198"/>
                  <a:pt x="5400" y="10078"/>
                  <a:pt x="5400" y="8836"/>
                </a:cubicBezTo>
                <a:cubicBezTo>
                  <a:pt x="5400" y="6396"/>
                  <a:pt x="7818" y="4418"/>
                  <a:pt x="10800" y="4418"/>
                </a:cubicBezTo>
                <a:cubicBezTo>
                  <a:pt x="13783" y="4418"/>
                  <a:pt x="16200" y="6396"/>
                  <a:pt x="16200" y="8836"/>
                </a:cubicBezTo>
                <a:cubicBezTo>
                  <a:pt x="16200" y="10094"/>
                  <a:pt x="15555" y="11226"/>
                  <a:pt x="14524" y="12030"/>
                </a:cubicBezTo>
                <a:cubicBezTo>
                  <a:pt x="14780" y="12280"/>
                  <a:pt x="14989" y="12568"/>
                  <a:pt x="15154" y="12887"/>
                </a:cubicBezTo>
                <a:cubicBezTo>
                  <a:pt x="16528" y="11898"/>
                  <a:pt x="17400" y="10452"/>
                  <a:pt x="17400" y="8836"/>
                </a:cubicBezTo>
                <a:moveTo>
                  <a:pt x="10800" y="0"/>
                </a:moveTo>
                <a:cubicBezTo>
                  <a:pt x="4835" y="0"/>
                  <a:pt x="0" y="3957"/>
                  <a:pt x="0" y="8836"/>
                </a:cubicBezTo>
                <a:cubicBezTo>
                  <a:pt x="0" y="12363"/>
                  <a:pt x="2531" y="15397"/>
                  <a:pt x="6181" y="16815"/>
                </a:cubicBezTo>
                <a:cubicBezTo>
                  <a:pt x="6125" y="16401"/>
                  <a:pt x="6080" y="16009"/>
                  <a:pt x="6049" y="15656"/>
                </a:cubicBezTo>
                <a:cubicBezTo>
                  <a:pt x="3155" y="14303"/>
                  <a:pt x="1200" y="11759"/>
                  <a:pt x="1200" y="8836"/>
                </a:cubicBezTo>
                <a:cubicBezTo>
                  <a:pt x="1200" y="4499"/>
                  <a:pt x="5498" y="982"/>
                  <a:pt x="10800" y="982"/>
                </a:cubicBezTo>
                <a:cubicBezTo>
                  <a:pt x="16102" y="982"/>
                  <a:pt x="20400" y="4499"/>
                  <a:pt x="20400" y="8836"/>
                </a:cubicBezTo>
                <a:cubicBezTo>
                  <a:pt x="20400" y="11756"/>
                  <a:pt x="18449" y="14298"/>
                  <a:pt x="15560" y="15652"/>
                </a:cubicBezTo>
                <a:cubicBezTo>
                  <a:pt x="15532" y="16000"/>
                  <a:pt x="15490" y="16392"/>
                  <a:pt x="15433" y="16809"/>
                </a:cubicBezTo>
                <a:cubicBezTo>
                  <a:pt x="19076" y="15390"/>
                  <a:pt x="21600" y="12358"/>
                  <a:pt x="21600" y="8836"/>
                </a:cubicBezTo>
                <a:cubicBezTo>
                  <a:pt x="21600" y="3957"/>
                  <a:pt x="16765" y="0"/>
                  <a:pt x="10800" y="0"/>
                </a:cubicBezTo>
                <a:moveTo>
                  <a:pt x="12127" y="20179"/>
                </a:moveTo>
                <a:cubicBezTo>
                  <a:pt x="11972" y="20432"/>
                  <a:pt x="11842" y="20560"/>
                  <a:pt x="11770" y="20618"/>
                </a:cubicBezTo>
                <a:lnTo>
                  <a:pt x="9830" y="20618"/>
                </a:lnTo>
                <a:cubicBezTo>
                  <a:pt x="9758" y="20560"/>
                  <a:pt x="9628" y="20432"/>
                  <a:pt x="9473" y="20179"/>
                </a:cubicBezTo>
                <a:cubicBezTo>
                  <a:pt x="9032" y="19457"/>
                  <a:pt x="8400" y="16247"/>
                  <a:pt x="8400" y="14727"/>
                </a:cubicBezTo>
                <a:cubicBezTo>
                  <a:pt x="8400" y="13278"/>
                  <a:pt x="9028" y="12764"/>
                  <a:pt x="10800" y="12764"/>
                </a:cubicBezTo>
                <a:cubicBezTo>
                  <a:pt x="12572" y="12764"/>
                  <a:pt x="13200" y="13278"/>
                  <a:pt x="13200" y="14727"/>
                </a:cubicBezTo>
                <a:cubicBezTo>
                  <a:pt x="13200" y="16247"/>
                  <a:pt x="12568" y="19457"/>
                  <a:pt x="12127" y="20179"/>
                </a:cubicBezTo>
                <a:moveTo>
                  <a:pt x="10800" y="11782"/>
                </a:moveTo>
                <a:cubicBezTo>
                  <a:pt x="7800" y="11782"/>
                  <a:pt x="7200" y="13255"/>
                  <a:pt x="7200" y="14727"/>
                </a:cubicBezTo>
                <a:cubicBezTo>
                  <a:pt x="7200" y="16200"/>
                  <a:pt x="7800" y="19636"/>
                  <a:pt x="8400" y="20618"/>
                </a:cubicBezTo>
                <a:cubicBezTo>
                  <a:pt x="9000" y="21600"/>
                  <a:pt x="9600" y="21600"/>
                  <a:pt x="9600" y="21600"/>
                </a:cubicBezTo>
                <a:lnTo>
                  <a:pt x="12000" y="21600"/>
                </a:lnTo>
                <a:cubicBezTo>
                  <a:pt x="12000" y="21600"/>
                  <a:pt x="12600" y="21600"/>
                  <a:pt x="13200" y="20618"/>
                </a:cubicBezTo>
                <a:cubicBezTo>
                  <a:pt x="13800" y="19636"/>
                  <a:pt x="14400" y="16200"/>
                  <a:pt x="14400" y="14727"/>
                </a:cubicBezTo>
                <a:cubicBezTo>
                  <a:pt x="14400" y="13255"/>
                  <a:pt x="13800" y="11782"/>
                  <a:pt x="10800" y="11782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E2A445DB-FF33-9342-A26E-140E7CA164A9}"/>
              </a:ext>
            </a:extLst>
          </p:cNvPr>
          <p:cNvGraphicFramePr/>
          <p:nvPr/>
        </p:nvGraphicFramePr>
        <p:xfrm>
          <a:off x="12773027" y="3174535"/>
          <a:ext cx="3998232" cy="3983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CC296FB2-57D8-E945-A94E-6BB2720F84FA}"/>
              </a:ext>
            </a:extLst>
          </p:cNvPr>
          <p:cNvGraphicFramePr/>
          <p:nvPr/>
        </p:nvGraphicFramePr>
        <p:xfrm>
          <a:off x="12773026" y="8362630"/>
          <a:ext cx="3998232" cy="3983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63410CEB-0C11-AC41-BE1A-064F56B8F45E}"/>
              </a:ext>
            </a:extLst>
          </p:cNvPr>
          <p:cNvSpPr txBox="1"/>
          <p:nvPr/>
        </p:nvSpPr>
        <p:spPr>
          <a:xfrm>
            <a:off x="17229809" y="400244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AC68C25-279F-3E42-A151-ABE5B1D9BDDA}"/>
              </a:ext>
            </a:extLst>
          </p:cNvPr>
          <p:cNvSpPr txBox="1">
            <a:spLocks/>
          </p:cNvSpPr>
          <p:nvPr/>
        </p:nvSpPr>
        <p:spPr>
          <a:xfrm>
            <a:off x="17229810" y="4663192"/>
            <a:ext cx="509952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2B88FA-F978-884A-A082-B0EA62FFAE18}"/>
              </a:ext>
            </a:extLst>
          </p:cNvPr>
          <p:cNvSpPr txBox="1"/>
          <p:nvPr/>
        </p:nvSpPr>
        <p:spPr>
          <a:xfrm>
            <a:off x="17229809" y="919054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FA73AEC-29B3-F743-A400-B4D2E29C11D5}"/>
              </a:ext>
            </a:extLst>
          </p:cNvPr>
          <p:cNvSpPr txBox="1">
            <a:spLocks/>
          </p:cNvSpPr>
          <p:nvPr/>
        </p:nvSpPr>
        <p:spPr>
          <a:xfrm>
            <a:off x="17229810" y="9851287"/>
            <a:ext cx="509952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6553995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39D01E-19EF-194A-91B7-CB489CCBDD8B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2031C9-523E-4944-9421-F71F45552CF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56AA55F-1C99-114B-A0D3-0F0F226E92E2}"/>
              </a:ext>
            </a:extLst>
          </p:cNvPr>
          <p:cNvGraphicFramePr/>
          <p:nvPr/>
        </p:nvGraphicFramePr>
        <p:xfrm>
          <a:off x="1582611" y="3746650"/>
          <a:ext cx="11545559" cy="9207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CBA063-19CC-6748-AD4A-BB4BD72FBD4B}"/>
              </a:ext>
            </a:extLst>
          </p:cNvPr>
          <p:cNvSpPr txBox="1"/>
          <p:nvPr/>
        </p:nvSpPr>
        <p:spPr>
          <a:xfrm>
            <a:off x="5648833" y="2898449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7D007D-5113-3246-BB89-E17544089565}"/>
              </a:ext>
            </a:extLst>
          </p:cNvPr>
          <p:cNvSpPr txBox="1"/>
          <p:nvPr/>
        </p:nvSpPr>
        <p:spPr>
          <a:xfrm>
            <a:off x="14297309" y="341952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330D3CB-951E-8647-898B-FB6C9220072C}"/>
              </a:ext>
            </a:extLst>
          </p:cNvPr>
          <p:cNvSpPr txBox="1">
            <a:spLocks/>
          </p:cNvSpPr>
          <p:nvPr/>
        </p:nvSpPr>
        <p:spPr>
          <a:xfrm>
            <a:off x="14297310" y="4080265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41E748-AF3B-A247-93C8-90CFEFD70A88}"/>
              </a:ext>
            </a:extLst>
          </p:cNvPr>
          <p:cNvSpPr txBox="1"/>
          <p:nvPr/>
        </p:nvSpPr>
        <p:spPr>
          <a:xfrm>
            <a:off x="14297309" y="696103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638D090-AE62-E242-85FD-FA302A10C3F1}"/>
              </a:ext>
            </a:extLst>
          </p:cNvPr>
          <p:cNvSpPr txBox="1">
            <a:spLocks/>
          </p:cNvSpPr>
          <p:nvPr/>
        </p:nvSpPr>
        <p:spPr>
          <a:xfrm>
            <a:off x="14297310" y="7621779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CFD5FA-A8B7-7141-A869-F4C1916C6FDB}"/>
              </a:ext>
            </a:extLst>
          </p:cNvPr>
          <p:cNvSpPr txBox="1"/>
          <p:nvPr/>
        </p:nvSpPr>
        <p:spPr>
          <a:xfrm>
            <a:off x="14297309" y="1050255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6A214A1E-C8DF-8341-ADF6-B76D87425303}"/>
              </a:ext>
            </a:extLst>
          </p:cNvPr>
          <p:cNvSpPr txBox="1">
            <a:spLocks/>
          </p:cNvSpPr>
          <p:nvPr/>
        </p:nvSpPr>
        <p:spPr>
          <a:xfrm>
            <a:off x="14297310" y="11163293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B960C8-97B1-BF4A-AB8A-24DFF07C84B7}"/>
              </a:ext>
            </a:extLst>
          </p:cNvPr>
          <p:cNvSpPr txBox="1"/>
          <p:nvPr/>
        </p:nvSpPr>
        <p:spPr>
          <a:xfrm>
            <a:off x="19135867" y="341952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648845AD-C463-D94F-A23A-B03958C89641}"/>
              </a:ext>
            </a:extLst>
          </p:cNvPr>
          <p:cNvSpPr txBox="1">
            <a:spLocks/>
          </p:cNvSpPr>
          <p:nvPr/>
        </p:nvSpPr>
        <p:spPr>
          <a:xfrm>
            <a:off x="19135868" y="4080265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0EFB4C4-D0C7-F34F-A1CE-F6EDB26CB249}"/>
              </a:ext>
            </a:extLst>
          </p:cNvPr>
          <p:cNvSpPr txBox="1"/>
          <p:nvPr/>
        </p:nvSpPr>
        <p:spPr>
          <a:xfrm>
            <a:off x="19135867" y="696103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BB883B32-ED5C-8B42-8AF4-8FDC380AC67C}"/>
              </a:ext>
            </a:extLst>
          </p:cNvPr>
          <p:cNvSpPr txBox="1">
            <a:spLocks/>
          </p:cNvSpPr>
          <p:nvPr/>
        </p:nvSpPr>
        <p:spPr>
          <a:xfrm>
            <a:off x="19135868" y="7621779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DA29F4-17C0-F744-8B18-95B69EE4794E}"/>
              </a:ext>
            </a:extLst>
          </p:cNvPr>
          <p:cNvSpPr txBox="1"/>
          <p:nvPr/>
        </p:nvSpPr>
        <p:spPr>
          <a:xfrm>
            <a:off x="19135867" y="1050255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70BE0AC-6660-6742-B7F5-0C207617452E}"/>
              </a:ext>
            </a:extLst>
          </p:cNvPr>
          <p:cNvSpPr txBox="1">
            <a:spLocks/>
          </p:cNvSpPr>
          <p:nvPr/>
        </p:nvSpPr>
        <p:spPr>
          <a:xfrm>
            <a:off x="19135868" y="11163293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430978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C07B4BA-4371-F74A-929A-9C402644C20C}"/>
              </a:ext>
            </a:extLst>
          </p:cNvPr>
          <p:cNvGraphicFramePr/>
          <p:nvPr/>
        </p:nvGraphicFramePr>
        <p:xfrm>
          <a:off x="1520826" y="3926797"/>
          <a:ext cx="21336000" cy="5592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4CBC11A-A162-2548-BD2C-703C249B7893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C43C27-B72F-6541-97D6-AA9CF9D411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6B93E113-0EB1-D34E-AA55-6FE5BC6CC0B4}"/>
              </a:ext>
            </a:extLst>
          </p:cNvPr>
          <p:cNvSpPr/>
          <p:nvPr/>
        </p:nvSpPr>
        <p:spPr>
          <a:xfrm>
            <a:off x="2359496" y="10568878"/>
            <a:ext cx="2309769" cy="158010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3706BA67-5FA7-4F40-9F88-7C173E98AE42}"/>
              </a:ext>
            </a:extLst>
          </p:cNvPr>
          <p:cNvSpPr/>
          <p:nvPr/>
        </p:nvSpPr>
        <p:spPr>
          <a:xfrm>
            <a:off x="13027496" y="10568878"/>
            <a:ext cx="2309769" cy="158010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3F92E6-0D79-D949-BFF4-3977631A55B6}"/>
              </a:ext>
            </a:extLst>
          </p:cNvPr>
          <p:cNvSpPr txBox="1"/>
          <p:nvPr/>
        </p:nvSpPr>
        <p:spPr>
          <a:xfrm>
            <a:off x="4862530" y="1045785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82882B9-51DF-2442-B394-832E73E5C3AD}"/>
              </a:ext>
            </a:extLst>
          </p:cNvPr>
          <p:cNvSpPr txBox="1">
            <a:spLocks/>
          </p:cNvSpPr>
          <p:nvPr/>
        </p:nvSpPr>
        <p:spPr>
          <a:xfrm>
            <a:off x="4862530" y="11118599"/>
            <a:ext cx="648762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" name="Shape 2790">
            <a:extLst>
              <a:ext uri="{FF2B5EF4-FFF2-40B4-BE49-F238E27FC236}">
                <a16:creationId xmlns:a16="http://schemas.microsoft.com/office/drawing/2014/main" id="{131977F8-711C-464C-B805-7739B49544B2}"/>
              </a:ext>
            </a:extLst>
          </p:cNvPr>
          <p:cNvSpPr>
            <a:spLocks noChangeAspect="1"/>
          </p:cNvSpPr>
          <p:nvPr/>
        </p:nvSpPr>
        <p:spPr>
          <a:xfrm>
            <a:off x="2984087" y="11087453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3514F1-1BA2-E04A-93A0-1DFE8065B56B}"/>
              </a:ext>
            </a:extLst>
          </p:cNvPr>
          <p:cNvSpPr txBox="1"/>
          <p:nvPr/>
        </p:nvSpPr>
        <p:spPr>
          <a:xfrm>
            <a:off x="15530530" y="1045785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1CA1440-C6E1-B54C-AA0F-F340F52E169F}"/>
              </a:ext>
            </a:extLst>
          </p:cNvPr>
          <p:cNvSpPr txBox="1">
            <a:spLocks/>
          </p:cNvSpPr>
          <p:nvPr/>
        </p:nvSpPr>
        <p:spPr>
          <a:xfrm>
            <a:off x="15530530" y="11118600"/>
            <a:ext cx="648762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Shape 2855">
            <a:extLst>
              <a:ext uri="{FF2B5EF4-FFF2-40B4-BE49-F238E27FC236}">
                <a16:creationId xmlns:a16="http://schemas.microsoft.com/office/drawing/2014/main" id="{DDC55C4E-7554-F048-8CE4-66F1D615B1C9}"/>
              </a:ext>
            </a:extLst>
          </p:cNvPr>
          <p:cNvSpPr>
            <a:spLocks noChangeAspect="1"/>
          </p:cNvSpPr>
          <p:nvPr/>
        </p:nvSpPr>
        <p:spPr>
          <a:xfrm>
            <a:off x="13686109" y="10985734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99061E-59A8-BE49-A9B9-3D6ECC48D4ED}"/>
              </a:ext>
            </a:extLst>
          </p:cNvPr>
          <p:cNvSpPr txBox="1"/>
          <p:nvPr/>
        </p:nvSpPr>
        <p:spPr>
          <a:xfrm>
            <a:off x="10482268" y="322449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2226884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658EC82-C999-A24B-8145-1C2C2ACBF6BE}"/>
              </a:ext>
            </a:extLst>
          </p:cNvPr>
          <p:cNvGraphicFramePr/>
          <p:nvPr/>
        </p:nvGraphicFramePr>
        <p:xfrm>
          <a:off x="10107826" y="3212758"/>
          <a:ext cx="12748999" cy="9741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9EADBB2-F0DC-B54A-BBB4-A412E8C484AC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5B59B2-3FBF-F747-925F-6884F83BC2A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DF37A47-6976-4746-B09F-299F5892692C}"/>
              </a:ext>
            </a:extLst>
          </p:cNvPr>
          <p:cNvSpPr txBox="1">
            <a:spLocks/>
          </p:cNvSpPr>
          <p:nvPr/>
        </p:nvSpPr>
        <p:spPr>
          <a:xfrm>
            <a:off x="1520824" y="3216143"/>
            <a:ext cx="785177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FBCA6F75-28CC-1B4A-AFFE-1BC111B7FBD2}"/>
              </a:ext>
            </a:extLst>
          </p:cNvPr>
          <p:cNvSpPr/>
          <p:nvPr/>
        </p:nvSpPr>
        <p:spPr>
          <a:xfrm>
            <a:off x="1520825" y="5666014"/>
            <a:ext cx="2136775" cy="13880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FE9576CE-45BE-E040-BBEB-B53643AD4402}"/>
              </a:ext>
            </a:extLst>
          </p:cNvPr>
          <p:cNvSpPr/>
          <p:nvPr/>
        </p:nvSpPr>
        <p:spPr>
          <a:xfrm>
            <a:off x="1520825" y="8316417"/>
            <a:ext cx="2136775" cy="13880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C2312475-AEB4-8544-9B14-9534E0551ADC}"/>
              </a:ext>
            </a:extLst>
          </p:cNvPr>
          <p:cNvSpPr/>
          <p:nvPr/>
        </p:nvSpPr>
        <p:spPr>
          <a:xfrm>
            <a:off x="1520825" y="10966820"/>
            <a:ext cx="2136775" cy="13880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2708">
            <a:extLst>
              <a:ext uri="{FF2B5EF4-FFF2-40B4-BE49-F238E27FC236}">
                <a16:creationId xmlns:a16="http://schemas.microsoft.com/office/drawing/2014/main" id="{CD789182-4101-104E-8A22-302C5BDD98B4}"/>
              </a:ext>
            </a:extLst>
          </p:cNvPr>
          <p:cNvSpPr>
            <a:spLocks noChangeAspect="1"/>
          </p:cNvSpPr>
          <p:nvPr/>
        </p:nvSpPr>
        <p:spPr>
          <a:xfrm>
            <a:off x="2019383" y="6031695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Shape 2799">
            <a:extLst>
              <a:ext uri="{FF2B5EF4-FFF2-40B4-BE49-F238E27FC236}">
                <a16:creationId xmlns:a16="http://schemas.microsoft.com/office/drawing/2014/main" id="{DACC0F2D-8BC2-C74F-BDDC-52AD577ADB62}"/>
              </a:ext>
            </a:extLst>
          </p:cNvPr>
          <p:cNvSpPr>
            <a:spLocks noChangeAspect="1"/>
          </p:cNvSpPr>
          <p:nvPr/>
        </p:nvSpPr>
        <p:spPr>
          <a:xfrm>
            <a:off x="2019383" y="8771647"/>
            <a:ext cx="656696" cy="47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Shape 2850">
            <a:extLst>
              <a:ext uri="{FF2B5EF4-FFF2-40B4-BE49-F238E27FC236}">
                <a16:creationId xmlns:a16="http://schemas.microsoft.com/office/drawing/2014/main" id="{F5A5AC4E-805B-4449-AC4E-CAB699F8FB36}"/>
              </a:ext>
            </a:extLst>
          </p:cNvPr>
          <p:cNvSpPr>
            <a:spLocks noChangeAspect="1"/>
          </p:cNvSpPr>
          <p:nvPr/>
        </p:nvSpPr>
        <p:spPr>
          <a:xfrm>
            <a:off x="2019383" y="11332501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56F992-5231-0D45-ABD1-5A610AEC1124}"/>
              </a:ext>
            </a:extLst>
          </p:cNvPr>
          <p:cNvSpPr txBox="1"/>
          <p:nvPr/>
        </p:nvSpPr>
        <p:spPr>
          <a:xfrm>
            <a:off x="4198554" y="545897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4E6F633-0A92-8349-A402-FB85BA3712F9}"/>
              </a:ext>
            </a:extLst>
          </p:cNvPr>
          <p:cNvSpPr txBox="1">
            <a:spLocks/>
          </p:cNvSpPr>
          <p:nvPr/>
        </p:nvSpPr>
        <p:spPr>
          <a:xfrm>
            <a:off x="4198554" y="6119713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6362AE-BF98-DB44-8971-011896E5D9A7}"/>
              </a:ext>
            </a:extLst>
          </p:cNvPr>
          <p:cNvSpPr txBox="1"/>
          <p:nvPr/>
        </p:nvSpPr>
        <p:spPr>
          <a:xfrm>
            <a:off x="4198554" y="810937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4B819FB-5393-A54A-9BBF-6EF215B18CAB}"/>
              </a:ext>
            </a:extLst>
          </p:cNvPr>
          <p:cNvSpPr txBox="1">
            <a:spLocks/>
          </p:cNvSpPr>
          <p:nvPr/>
        </p:nvSpPr>
        <p:spPr>
          <a:xfrm>
            <a:off x="4198554" y="8770116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592CDB-79D5-6649-A33F-C3E94093B377}"/>
              </a:ext>
            </a:extLst>
          </p:cNvPr>
          <p:cNvSpPr txBox="1"/>
          <p:nvPr/>
        </p:nvSpPr>
        <p:spPr>
          <a:xfrm>
            <a:off x="4198554" y="1075977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29BB1F3-2D31-6640-BA8A-6451E50CBA3C}"/>
              </a:ext>
            </a:extLst>
          </p:cNvPr>
          <p:cNvSpPr txBox="1">
            <a:spLocks/>
          </p:cNvSpPr>
          <p:nvPr/>
        </p:nvSpPr>
        <p:spPr>
          <a:xfrm>
            <a:off x="4198554" y="11420519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589632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2B8C6E-C341-D54B-B672-42018FB3E1F8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90F6FB-B425-6941-8F0F-2387E775EDB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2F22E3D-D759-B749-93D6-45CBAC361CD0}"/>
              </a:ext>
            </a:extLst>
          </p:cNvPr>
          <p:cNvGraphicFramePr/>
          <p:nvPr/>
        </p:nvGraphicFramePr>
        <p:xfrm>
          <a:off x="1586140" y="3654112"/>
          <a:ext cx="13256975" cy="929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entagon 4">
            <a:extLst>
              <a:ext uri="{FF2B5EF4-FFF2-40B4-BE49-F238E27FC236}">
                <a16:creationId xmlns:a16="http://schemas.microsoft.com/office/drawing/2014/main" id="{6B9C3C70-4B28-494A-A3EB-7763A0045A63}"/>
              </a:ext>
            </a:extLst>
          </p:cNvPr>
          <p:cNvSpPr/>
          <p:nvPr/>
        </p:nvSpPr>
        <p:spPr>
          <a:xfrm>
            <a:off x="15759322" y="3200413"/>
            <a:ext cx="2136775" cy="13880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hape 2708">
            <a:extLst>
              <a:ext uri="{FF2B5EF4-FFF2-40B4-BE49-F238E27FC236}">
                <a16:creationId xmlns:a16="http://schemas.microsoft.com/office/drawing/2014/main" id="{4BAB19E9-2E8D-2647-AE78-CBFAE48D624F}"/>
              </a:ext>
            </a:extLst>
          </p:cNvPr>
          <p:cNvSpPr>
            <a:spLocks noChangeAspect="1"/>
          </p:cNvSpPr>
          <p:nvPr/>
        </p:nvSpPr>
        <p:spPr>
          <a:xfrm>
            <a:off x="16257880" y="3566094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EE4B73-C7DF-964C-B0C5-23B7F11CDA60}"/>
              </a:ext>
            </a:extLst>
          </p:cNvPr>
          <p:cNvSpPr txBox="1"/>
          <p:nvPr/>
        </p:nvSpPr>
        <p:spPr>
          <a:xfrm>
            <a:off x="18437051" y="299336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78558160-A925-AA4F-A524-6C22386423B9}"/>
              </a:ext>
            </a:extLst>
          </p:cNvPr>
          <p:cNvSpPr txBox="1">
            <a:spLocks/>
          </p:cNvSpPr>
          <p:nvPr/>
        </p:nvSpPr>
        <p:spPr>
          <a:xfrm>
            <a:off x="18437052" y="3654112"/>
            <a:ext cx="442294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B027E605-A680-034E-ADA2-4164B324E686}"/>
              </a:ext>
            </a:extLst>
          </p:cNvPr>
          <p:cNvSpPr/>
          <p:nvPr/>
        </p:nvSpPr>
        <p:spPr>
          <a:xfrm>
            <a:off x="15759322" y="7067288"/>
            <a:ext cx="2136775" cy="13880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2799">
            <a:extLst>
              <a:ext uri="{FF2B5EF4-FFF2-40B4-BE49-F238E27FC236}">
                <a16:creationId xmlns:a16="http://schemas.microsoft.com/office/drawing/2014/main" id="{57770A58-D261-B94B-BBC5-E39FF28636F3}"/>
              </a:ext>
            </a:extLst>
          </p:cNvPr>
          <p:cNvSpPr>
            <a:spLocks noChangeAspect="1"/>
          </p:cNvSpPr>
          <p:nvPr/>
        </p:nvSpPr>
        <p:spPr>
          <a:xfrm>
            <a:off x="16257880" y="7522518"/>
            <a:ext cx="656696" cy="47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F88615-795B-9E4A-AD5E-B27ADFEC6121}"/>
              </a:ext>
            </a:extLst>
          </p:cNvPr>
          <p:cNvSpPr txBox="1"/>
          <p:nvPr/>
        </p:nvSpPr>
        <p:spPr>
          <a:xfrm>
            <a:off x="18437051" y="686024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FD5E3BE4-6976-CF4A-A5F8-73591FD431B8}"/>
              </a:ext>
            </a:extLst>
          </p:cNvPr>
          <p:cNvSpPr txBox="1">
            <a:spLocks/>
          </p:cNvSpPr>
          <p:nvPr/>
        </p:nvSpPr>
        <p:spPr>
          <a:xfrm>
            <a:off x="18437052" y="7520987"/>
            <a:ext cx="442294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6D406613-673D-E945-A9E2-2ACD945DF759}"/>
              </a:ext>
            </a:extLst>
          </p:cNvPr>
          <p:cNvSpPr/>
          <p:nvPr/>
        </p:nvSpPr>
        <p:spPr>
          <a:xfrm>
            <a:off x="15759322" y="10934163"/>
            <a:ext cx="2136775" cy="13880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hape 2850">
            <a:extLst>
              <a:ext uri="{FF2B5EF4-FFF2-40B4-BE49-F238E27FC236}">
                <a16:creationId xmlns:a16="http://schemas.microsoft.com/office/drawing/2014/main" id="{DD35E640-C860-E440-A597-289A88E8A08A}"/>
              </a:ext>
            </a:extLst>
          </p:cNvPr>
          <p:cNvSpPr>
            <a:spLocks noChangeAspect="1"/>
          </p:cNvSpPr>
          <p:nvPr/>
        </p:nvSpPr>
        <p:spPr>
          <a:xfrm>
            <a:off x="16257880" y="11299844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0FB995-FC40-1C43-B603-56FBC6399D9E}"/>
              </a:ext>
            </a:extLst>
          </p:cNvPr>
          <p:cNvSpPr txBox="1"/>
          <p:nvPr/>
        </p:nvSpPr>
        <p:spPr>
          <a:xfrm>
            <a:off x="18437051" y="1072711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EC64148-1712-0849-A550-9B1CE487D8D3}"/>
              </a:ext>
            </a:extLst>
          </p:cNvPr>
          <p:cNvSpPr txBox="1">
            <a:spLocks/>
          </p:cNvSpPr>
          <p:nvPr/>
        </p:nvSpPr>
        <p:spPr>
          <a:xfrm>
            <a:off x="18437052" y="11387862"/>
            <a:ext cx="442294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922814-5F20-C448-81C2-CD939133BD45}"/>
              </a:ext>
            </a:extLst>
          </p:cNvPr>
          <p:cNvSpPr txBox="1"/>
          <p:nvPr/>
        </p:nvSpPr>
        <p:spPr>
          <a:xfrm>
            <a:off x="6508070" y="2927932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14893488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319976-A82B-8346-9AAC-C33C4BC293C8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24A51-02A7-8944-8323-3628AE72270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E887857-2B76-114E-A1E5-EA1E8F62A49C}"/>
              </a:ext>
            </a:extLst>
          </p:cNvPr>
          <p:cNvGraphicFramePr/>
          <p:nvPr/>
        </p:nvGraphicFramePr>
        <p:xfrm>
          <a:off x="1520824" y="3445976"/>
          <a:ext cx="12286442" cy="9508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1210025-38BA-E343-8CBE-AC0CA2A1FDF1}"/>
              </a:ext>
            </a:extLst>
          </p:cNvPr>
          <p:cNvSpPr txBox="1"/>
          <p:nvPr/>
        </p:nvSpPr>
        <p:spPr>
          <a:xfrm>
            <a:off x="5060927" y="291280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3CA81261-BC96-8B4C-8E93-C8D99B94891E}"/>
              </a:ext>
            </a:extLst>
          </p:cNvPr>
          <p:cNvSpPr/>
          <p:nvPr/>
        </p:nvSpPr>
        <p:spPr>
          <a:xfrm>
            <a:off x="14788787" y="3200413"/>
            <a:ext cx="2136775" cy="13880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2708">
            <a:extLst>
              <a:ext uri="{FF2B5EF4-FFF2-40B4-BE49-F238E27FC236}">
                <a16:creationId xmlns:a16="http://schemas.microsoft.com/office/drawing/2014/main" id="{6A63E178-AA8C-744A-97F3-3CE970529B8C}"/>
              </a:ext>
            </a:extLst>
          </p:cNvPr>
          <p:cNvSpPr>
            <a:spLocks noChangeAspect="1"/>
          </p:cNvSpPr>
          <p:nvPr/>
        </p:nvSpPr>
        <p:spPr>
          <a:xfrm>
            <a:off x="15287345" y="3566094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1458DE-7F70-E345-A964-AA3B8F28A7B0}"/>
              </a:ext>
            </a:extLst>
          </p:cNvPr>
          <p:cNvSpPr txBox="1"/>
          <p:nvPr/>
        </p:nvSpPr>
        <p:spPr>
          <a:xfrm>
            <a:off x="17466516" y="299336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CDEB26B-0AD5-8549-940F-221A516F7272}"/>
              </a:ext>
            </a:extLst>
          </p:cNvPr>
          <p:cNvSpPr txBox="1">
            <a:spLocks/>
          </p:cNvSpPr>
          <p:nvPr/>
        </p:nvSpPr>
        <p:spPr>
          <a:xfrm>
            <a:off x="17466517" y="3654112"/>
            <a:ext cx="539348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BC6CB0A9-6700-BE43-892B-6E40AF8142FF}"/>
              </a:ext>
            </a:extLst>
          </p:cNvPr>
          <p:cNvSpPr/>
          <p:nvPr/>
        </p:nvSpPr>
        <p:spPr>
          <a:xfrm>
            <a:off x="14788787" y="7067288"/>
            <a:ext cx="2136775" cy="13880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hape 2799">
            <a:extLst>
              <a:ext uri="{FF2B5EF4-FFF2-40B4-BE49-F238E27FC236}">
                <a16:creationId xmlns:a16="http://schemas.microsoft.com/office/drawing/2014/main" id="{972D58B0-B5E0-A94A-972D-D31900976AAE}"/>
              </a:ext>
            </a:extLst>
          </p:cNvPr>
          <p:cNvSpPr>
            <a:spLocks noChangeAspect="1"/>
          </p:cNvSpPr>
          <p:nvPr/>
        </p:nvSpPr>
        <p:spPr>
          <a:xfrm>
            <a:off x="15287345" y="7522518"/>
            <a:ext cx="656696" cy="47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6F352C-C71E-2F46-9F8B-02B4BDE8925D}"/>
              </a:ext>
            </a:extLst>
          </p:cNvPr>
          <p:cNvSpPr txBox="1"/>
          <p:nvPr/>
        </p:nvSpPr>
        <p:spPr>
          <a:xfrm>
            <a:off x="17466516" y="686024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37E2156-4BCC-904E-8389-F81C938C0D7D}"/>
              </a:ext>
            </a:extLst>
          </p:cNvPr>
          <p:cNvSpPr txBox="1">
            <a:spLocks/>
          </p:cNvSpPr>
          <p:nvPr/>
        </p:nvSpPr>
        <p:spPr>
          <a:xfrm>
            <a:off x="17466517" y="7520987"/>
            <a:ext cx="539348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Pentagon 15">
            <a:extLst>
              <a:ext uri="{FF2B5EF4-FFF2-40B4-BE49-F238E27FC236}">
                <a16:creationId xmlns:a16="http://schemas.microsoft.com/office/drawing/2014/main" id="{DB15291B-F525-894A-81BD-186CC2309044}"/>
              </a:ext>
            </a:extLst>
          </p:cNvPr>
          <p:cNvSpPr/>
          <p:nvPr/>
        </p:nvSpPr>
        <p:spPr>
          <a:xfrm>
            <a:off x="14788787" y="10934163"/>
            <a:ext cx="2136775" cy="13880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hape 2850">
            <a:extLst>
              <a:ext uri="{FF2B5EF4-FFF2-40B4-BE49-F238E27FC236}">
                <a16:creationId xmlns:a16="http://schemas.microsoft.com/office/drawing/2014/main" id="{8BA0FCCD-5C36-CC48-B16F-0CFDFCB16B12}"/>
              </a:ext>
            </a:extLst>
          </p:cNvPr>
          <p:cNvSpPr>
            <a:spLocks noChangeAspect="1"/>
          </p:cNvSpPr>
          <p:nvPr/>
        </p:nvSpPr>
        <p:spPr>
          <a:xfrm>
            <a:off x="15287345" y="11299844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CC33FE-EB3E-5F41-AF5A-A3790953F579}"/>
              </a:ext>
            </a:extLst>
          </p:cNvPr>
          <p:cNvSpPr txBox="1"/>
          <p:nvPr/>
        </p:nvSpPr>
        <p:spPr>
          <a:xfrm>
            <a:off x="17466516" y="1072711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C6E77D1-4A58-6F43-90F6-BCD7AA4B3AA5}"/>
              </a:ext>
            </a:extLst>
          </p:cNvPr>
          <p:cNvSpPr txBox="1">
            <a:spLocks/>
          </p:cNvSpPr>
          <p:nvPr/>
        </p:nvSpPr>
        <p:spPr>
          <a:xfrm>
            <a:off x="17466517" y="11387862"/>
            <a:ext cx="539348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78801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F66572-323B-D443-810B-480CF184FA17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D7A0A4-37F5-A844-B048-6207586CA6C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C4DC84D-4601-5B47-A0B4-96F1C34C83F7}"/>
              </a:ext>
            </a:extLst>
          </p:cNvPr>
          <p:cNvGraphicFramePr/>
          <p:nvPr/>
        </p:nvGraphicFramePr>
        <p:xfrm>
          <a:off x="1520825" y="3445976"/>
          <a:ext cx="21336000" cy="6024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E891E2B-A13D-914E-B217-394A39458886}"/>
              </a:ext>
            </a:extLst>
          </p:cNvPr>
          <p:cNvSpPr txBox="1"/>
          <p:nvPr/>
        </p:nvSpPr>
        <p:spPr>
          <a:xfrm>
            <a:off x="2534069" y="10149292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A1C9065-0D55-6148-A104-A21DD60175BA}"/>
              </a:ext>
            </a:extLst>
          </p:cNvPr>
          <p:cNvSpPr txBox="1">
            <a:spLocks/>
          </p:cNvSpPr>
          <p:nvPr/>
        </p:nvSpPr>
        <p:spPr>
          <a:xfrm>
            <a:off x="1520825" y="10810035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61351B-EEDA-D448-9842-BDB5F57516FA}"/>
              </a:ext>
            </a:extLst>
          </p:cNvPr>
          <p:cNvSpPr txBox="1"/>
          <p:nvPr/>
        </p:nvSpPr>
        <p:spPr>
          <a:xfrm>
            <a:off x="6924948" y="1014929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41496B-CA8B-7148-B592-90B3A2332482}"/>
              </a:ext>
            </a:extLst>
          </p:cNvPr>
          <p:cNvSpPr txBox="1">
            <a:spLocks/>
          </p:cNvSpPr>
          <p:nvPr/>
        </p:nvSpPr>
        <p:spPr>
          <a:xfrm>
            <a:off x="5954985" y="10810035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40D9F5-4EFF-E046-98CA-A9969B5C5EE7}"/>
              </a:ext>
            </a:extLst>
          </p:cNvPr>
          <p:cNvSpPr txBox="1"/>
          <p:nvPr/>
        </p:nvSpPr>
        <p:spPr>
          <a:xfrm>
            <a:off x="11354299" y="1014929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7EDB055-6802-0C4F-8BAD-51F0B16E5653}"/>
              </a:ext>
            </a:extLst>
          </p:cNvPr>
          <p:cNvSpPr txBox="1">
            <a:spLocks/>
          </p:cNvSpPr>
          <p:nvPr/>
        </p:nvSpPr>
        <p:spPr>
          <a:xfrm>
            <a:off x="10389145" y="10810035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A13EC0-3309-3143-8D1F-B7B62CF4EE95}"/>
              </a:ext>
            </a:extLst>
          </p:cNvPr>
          <p:cNvSpPr txBox="1"/>
          <p:nvPr/>
        </p:nvSpPr>
        <p:spPr>
          <a:xfrm>
            <a:off x="20213003" y="1014929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CE4013D-F460-9941-AE57-38B4818B4F53}"/>
              </a:ext>
            </a:extLst>
          </p:cNvPr>
          <p:cNvSpPr txBox="1">
            <a:spLocks/>
          </p:cNvSpPr>
          <p:nvPr/>
        </p:nvSpPr>
        <p:spPr>
          <a:xfrm>
            <a:off x="19257467" y="10810035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961023-01F5-C845-BD4D-D5E68479F081}"/>
              </a:ext>
            </a:extLst>
          </p:cNvPr>
          <p:cNvSpPr txBox="1"/>
          <p:nvPr/>
        </p:nvSpPr>
        <p:spPr>
          <a:xfrm>
            <a:off x="15775635" y="1014929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030408C-4978-4B41-ACFA-897190D6C3C6}"/>
              </a:ext>
            </a:extLst>
          </p:cNvPr>
          <p:cNvSpPr txBox="1">
            <a:spLocks/>
          </p:cNvSpPr>
          <p:nvPr/>
        </p:nvSpPr>
        <p:spPr>
          <a:xfrm>
            <a:off x="14823305" y="10810035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9BAE97-6713-8040-B0D6-81733BD6AD8B}"/>
              </a:ext>
            </a:extLst>
          </p:cNvPr>
          <p:cNvSpPr txBox="1"/>
          <p:nvPr/>
        </p:nvSpPr>
        <p:spPr>
          <a:xfrm>
            <a:off x="10482268" y="2963242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744084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E80D62-0633-E448-A3E4-E7164201B42C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AF8960-5143-0F45-A778-3E96E16B153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FF40D73-9B5F-A14B-A1F3-B88FAA6FAFE3}"/>
              </a:ext>
            </a:extLst>
          </p:cNvPr>
          <p:cNvGraphicFramePr/>
          <p:nvPr/>
        </p:nvGraphicFramePr>
        <p:xfrm>
          <a:off x="1520826" y="3648680"/>
          <a:ext cx="21336000" cy="6505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FBF664B-35DE-094F-9A59-10079930701E}"/>
              </a:ext>
            </a:extLst>
          </p:cNvPr>
          <p:cNvSpPr txBox="1"/>
          <p:nvPr/>
        </p:nvSpPr>
        <p:spPr>
          <a:xfrm>
            <a:off x="10482269" y="282996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5C4986-16FF-7B49-8C04-E8475EF1B642}"/>
              </a:ext>
            </a:extLst>
          </p:cNvPr>
          <p:cNvSpPr txBox="1"/>
          <p:nvPr/>
        </p:nvSpPr>
        <p:spPr>
          <a:xfrm>
            <a:off x="2834970" y="10671804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31D5898-9E05-5848-B198-A042AEC65C10}"/>
              </a:ext>
            </a:extLst>
          </p:cNvPr>
          <p:cNvSpPr txBox="1">
            <a:spLocks/>
          </p:cNvSpPr>
          <p:nvPr/>
        </p:nvSpPr>
        <p:spPr>
          <a:xfrm>
            <a:off x="1520823" y="11332547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BFCD5-0FE7-B54F-BB5A-D0C53205F92F}"/>
              </a:ext>
            </a:extLst>
          </p:cNvPr>
          <p:cNvSpPr txBox="1"/>
          <p:nvPr/>
        </p:nvSpPr>
        <p:spPr>
          <a:xfrm>
            <a:off x="8503302" y="1067180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23B06E-02D0-504A-B293-915049316695}"/>
              </a:ext>
            </a:extLst>
          </p:cNvPr>
          <p:cNvSpPr txBox="1">
            <a:spLocks/>
          </p:cNvSpPr>
          <p:nvPr/>
        </p:nvSpPr>
        <p:spPr>
          <a:xfrm>
            <a:off x="7232436" y="11332547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75CF83-7959-594D-A5AC-5E1110132479}"/>
              </a:ext>
            </a:extLst>
          </p:cNvPr>
          <p:cNvSpPr txBox="1"/>
          <p:nvPr/>
        </p:nvSpPr>
        <p:spPr>
          <a:xfrm>
            <a:off x="14210106" y="1067180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8B38EDD-F297-F842-95E9-FA8E1138A04A}"/>
              </a:ext>
            </a:extLst>
          </p:cNvPr>
          <p:cNvSpPr txBox="1">
            <a:spLocks/>
          </p:cNvSpPr>
          <p:nvPr/>
        </p:nvSpPr>
        <p:spPr>
          <a:xfrm>
            <a:off x="12944049" y="11332547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A29437-0640-FB42-B457-A066768E73F4}"/>
              </a:ext>
            </a:extLst>
          </p:cNvPr>
          <p:cNvSpPr txBox="1"/>
          <p:nvPr/>
        </p:nvSpPr>
        <p:spPr>
          <a:xfrm>
            <a:off x="19908894" y="1067180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EBCF22A-D2A1-554B-85F9-EE112227AF28}"/>
              </a:ext>
            </a:extLst>
          </p:cNvPr>
          <p:cNvSpPr txBox="1">
            <a:spLocks/>
          </p:cNvSpPr>
          <p:nvPr/>
        </p:nvSpPr>
        <p:spPr>
          <a:xfrm>
            <a:off x="18655661" y="11332547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4283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85EFE2-0A4D-804B-AAC9-6087BA48B8BA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277F44-D8D9-2C43-BE71-1599CF72ED0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99EDC6-E806-C043-8E91-B6313F0FD625}"/>
              </a:ext>
            </a:extLst>
          </p:cNvPr>
          <p:cNvSpPr txBox="1"/>
          <p:nvPr/>
        </p:nvSpPr>
        <p:spPr>
          <a:xfrm>
            <a:off x="5427308" y="353844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1341235-69BD-264A-8047-41B958D76A2F}"/>
              </a:ext>
            </a:extLst>
          </p:cNvPr>
          <p:cNvSpPr txBox="1">
            <a:spLocks/>
          </p:cNvSpPr>
          <p:nvPr/>
        </p:nvSpPr>
        <p:spPr>
          <a:xfrm>
            <a:off x="2053637" y="4199191"/>
            <a:ext cx="4946537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398ADF-60CF-6E48-A4BD-3B9B8C503F81}"/>
              </a:ext>
            </a:extLst>
          </p:cNvPr>
          <p:cNvSpPr txBox="1"/>
          <p:nvPr/>
        </p:nvSpPr>
        <p:spPr>
          <a:xfrm>
            <a:off x="5331127" y="957787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13034A30-2A7B-AB4B-9125-C03EC5A404E5}"/>
              </a:ext>
            </a:extLst>
          </p:cNvPr>
          <p:cNvSpPr txBox="1">
            <a:spLocks/>
          </p:cNvSpPr>
          <p:nvPr/>
        </p:nvSpPr>
        <p:spPr>
          <a:xfrm>
            <a:off x="2053637" y="10238615"/>
            <a:ext cx="4946537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A9B5C6-C7A9-B34B-AC49-81D11840D160}"/>
              </a:ext>
            </a:extLst>
          </p:cNvPr>
          <p:cNvSpPr txBox="1"/>
          <p:nvPr/>
        </p:nvSpPr>
        <p:spPr>
          <a:xfrm>
            <a:off x="17377476" y="957787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911B03A5-C781-9547-9957-0C7EB5902348}"/>
              </a:ext>
            </a:extLst>
          </p:cNvPr>
          <p:cNvSpPr txBox="1">
            <a:spLocks/>
          </p:cNvSpPr>
          <p:nvPr/>
        </p:nvSpPr>
        <p:spPr>
          <a:xfrm>
            <a:off x="17377476" y="10238615"/>
            <a:ext cx="4946537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F2BCEA6-BA4E-D14C-B3A4-4C0AA87A9419}"/>
              </a:ext>
            </a:extLst>
          </p:cNvPr>
          <p:cNvGraphicFramePr/>
          <p:nvPr/>
        </p:nvGraphicFramePr>
        <p:xfrm>
          <a:off x="7722507" y="3272015"/>
          <a:ext cx="8932636" cy="8900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nut 4">
            <a:extLst>
              <a:ext uri="{FF2B5EF4-FFF2-40B4-BE49-F238E27FC236}">
                <a16:creationId xmlns:a16="http://schemas.microsoft.com/office/drawing/2014/main" id="{551181AC-35D1-9849-AC20-8FAAEF100FDF}"/>
              </a:ext>
            </a:extLst>
          </p:cNvPr>
          <p:cNvSpPr/>
          <p:nvPr/>
        </p:nvSpPr>
        <p:spPr>
          <a:xfrm>
            <a:off x="9059674" y="4592942"/>
            <a:ext cx="6258305" cy="6258305"/>
          </a:xfrm>
          <a:prstGeom prst="donut">
            <a:avLst>
              <a:gd name="adj" fmla="val 8735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BB1918-0429-BD43-96DF-80DEFC3B95A1}"/>
              </a:ext>
            </a:extLst>
          </p:cNvPr>
          <p:cNvSpPr/>
          <p:nvPr/>
        </p:nvSpPr>
        <p:spPr>
          <a:xfrm>
            <a:off x="8017472" y="3550740"/>
            <a:ext cx="2084403" cy="2084403"/>
          </a:xfrm>
          <a:prstGeom prst="ellipse">
            <a:avLst/>
          </a:prstGeom>
          <a:solidFill>
            <a:schemeClr val="bg2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60CCE35-BF80-D749-B046-C1CE06E69F10}"/>
              </a:ext>
            </a:extLst>
          </p:cNvPr>
          <p:cNvSpPr/>
          <p:nvPr/>
        </p:nvSpPr>
        <p:spPr>
          <a:xfrm>
            <a:off x="8017472" y="9809043"/>
            <a:ext cx="2084403" cy="2084403"/>
          </a:xfrm>
          <a:prstGeom prst="ellipse">
            <a:avLst/>
          </a:prstGeom>
          <a:solidFill>
            <a:schemeClr val="bg2"/>
          </a:solidFill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8BCCDF2-596C-864A-88F1-901E618991B7}"/>
              </a:ext>
            </a:extLst>
          </p:cNvPr>
          <p:cNvSpPr/>
          <p:nvPr/>
        </p:nvSpPr>
        <p:spPr>
          <a:xfrm>
            <a:off x="14275777" y="9809043"/>
            <a:ext cx="2084403" cy="2084403"/>
          </a:xfrm>
          <a:prstGeom prst="ellipse">
            <a:avLst/>
          </a:prstGeom>
          <a:solidFill>
            <a:schemeClr val="bg2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Shape 2645">
            <a:extLst>
              <a:ext uri="{FF2B5EF4-FFF2-40B4-BE49-F238E27FC236}">
                <a16:creationId xmlns:a16="http://schemas.microsoft.com/office/drawing/2014/main" id="{263CE40F-1656-0A47-8A4A-E1A98EF5A02F}"/>
              </a:ext>
            </a:extLst>
          </p:cNvPr>
          <p:cNvSpPr>
            <a:spLocks noChangeAspect="1"/>
          </p:cNvSpPr>
          <p:nvPr/>
        </p:nvSpPr>
        <p:spPr>
          <a:xfrm>
            <a:off x="8578194" y="10501077"/>
            <a:ext cx="962959" cy="700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Shape 2671">
            <a:extLst>
              <a:ext uri="{FF2B5EF4-FFF2-40B4-BE49-F238E27FC236}">
                <a16:creationId xmlns:a16="http://schemas.microsoft.com/office/drawing/2014/main" id="{B1417C82-C945-7E41-81DD-EDF3148A0F57}"/>
              </a:ext>
            </a:extLst>
          </p:cNvPr>
          <p:cNvSpPr>
            <a:spLocks noChangeAspect="1"/>
          </p:cNvSpPr>
          <p:nvPr/>
        </p:nvSpPr>
        <p:spPr>
          <a:xfrm>
            <a:off x="14836499" y="10508718"/>
            <a:ext cx="962959" cy="9629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2689">
            <a:extLst>
              <a:ext uri="{FF2B5EF4-FFF2-40B4-BE49-F238E27FC236}">
                <a16:creationId xmlns:a16="http://schemas.microsoft.com/office/drawing/2014/main" id="{A1BEBB77-0211-3C45-97E4-D4F431A2A716}"/>
              </a:ext>
            </a:extLst>
          </p:cNvPr>
          <p:cNvSpPr>
            <a:spLocks noChangeAspect="1"/>
          </p:cNvSpPr>
          <p:nvPr/>
        </p:nvSpPr>
        <p:spPr>
          <a:xfrm>
            <a:off x="8578194" y="4111462"/>
            <a:ext cx="962959" cy="962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89A8DE4-6A88-754D-8215-0DE1410E133C}"/>
              </a:ext>
            </a:extLst>
          </p:cNvPr>
          <p:cNvSpPr txBox="1"/>
          <p:nvPr/>
        </p:nvSpPr>
        <p:spPr>
          <a:xfrm>
            <a:off x="10261606" y="7373921"/>
            <a:ext cx="3854444" cy="69634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45293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EEB865-A1AD-E741-A6A7-91FCF25F2A91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273788-1CA9-784F-8DDF-0301E9B0156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D589FA6-43B0-B844-9CE0-D20E9EB802EE}"/>
              </a:ext>
            </a:extLst>
          </p:cNvPr>
          <p:cNvGraphicFramePr/>
          <p:nvPr/>
        </p:nvGraphicFramePr>
        <p:xfrm>
          <a:off x="1520826" y="3461658"/>
          <a:ext cx="21336000" cy="6281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6811F31-E4A9-2C45-9A0E-F7C3E1542172}"/>
              </a:ext>
            </a:extLst>
          </p:cNvPr>
          <p:cNvSpPr txBox="1"/>
          <p:nvPr/>
        </p:nvSpPr>
        <p:spPr>
          <a:xfrm>
            <a:off x="10482268" y="263136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6FA51-FB1F-6841-A9F5-BB8E696AA339}"/>
              </a:ext>
            </a:extLst>
          </p:cNvPr>
          <p:cNvSpPr txBox="1"/>
          <p:nvPr/>
        </p:nvSpPr>
        <p:spPr>
          <a:xfrm>
            <a:off x="2834970" y="10508519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A670F3A-00F8-FC4B-A846-DDFCA801F06F}"/>
              </a:ext>
            </a:extLst>
          </p:cNvPr>
          <p:cNvSpPr txBox="1">
            <a:spLocks/>
          </p:cNvSpPr>
          <p:nvPr/>
        </p:nvSpPr>
        <p:spPr>
          <a:xfrm>
            <a:off x="1520823" y="11169262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B015DA-0243-2E42-81C3-D05246393FD0}"/>
              </a:ext>
            </a:extLst>
          </p:cNvPr>
          <p:cNvSpPr txBox="1"/>
          <p:nvPr/>
        </p:nvSpPr>
        <p:spPr>
          <a:xfrm>
            <a:off x="8503302" y="1050851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A837B57-02E9-A740-8E99-21445E368529}"/>
              </a:ext>
            </a:extLst>
          </p:cNvPr>
          <p:cNvSpPr txBox="1">
            <a:spLocks/>
          </p:cNvSpPr>
          <p:nvPr/>
        </p:nvSpPr>
        <p:spPr>
          <a:xfrm>
            <a:off x="7232436" y="11169262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28ADF0-54D6-A14A-9CBE-2141AFC299E4}"/>
              </a:ext>
            </a:extLst>
          </p:cNvPr>
          <p:cNvSpPr txBox="1"/>
          <p:nvPr/>
        </p:nvSpPr>
        <p:spPr>
          <a:xfrm>
            <a:off x="14210106" y="1050851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32061D3-A988-C641-B69C-A139FBCD490C}"/>
              </a:ext>
            </a:extLst>
          </p:cNvPr>
          <p:cNvSpPr txBox="1">
            <a:spLocks/>
          </p:cNvSpPr>
          <p:nvPr/>
        </p:nvSpPr>
        <p:spPr>
          <a:xfrm>
            <a:off x="12944049" y="11169262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6C2C00-F4CA-3440-BC2A-4ECDC1ADF53A}"/>
              </a:ext>
            </a:extLst>
          </p:cNvPr>
          <p:cNvSpPr txBox="1"/>
          <p:nvPr/>
        </p:nvSpPr>
        <p:spPr>
          <a:xfrm>
            <a:off x="19908894" y="1050851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561DC63-B918-0649-A22F-BADE534B9BC1}"/>
              </a:ext>
            </a:extLst>
          </p:cNvPr>
          <p:cNvSpPr txBox="1">
            <a:spLocks/>
          </p:cNvSpPr>
          <p:nvPr/>
        </p:nvSpPr>
        <p:spPr>
          <a:xfrm>
            <a:off x="18655661" y="11169262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505170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FC15CC-C71F-ED4D-8429-9C411DFB16F3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E88B31-641E-384E-BAD4-4F46AC7C725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4EE82A0-B45E-FD4E-963B-59B5B528DF14}"/>
              </a:ext>
            </a:extLst>
          </p:cNvPr>
          <p:cNvGraphicFramePr/>
          <p:nvPr/>
        </p:nvGraphicFramePr>
        <p:xfrm>
          <a:off x="1520825" y="3517096"/>
          <a:ext cx="21336000" cy="9420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7BFDD09-6C8E-AE43-9652-3F442DBFAF11}"/>
              </a:ext>
            </a:extLst>
          </p:cNvPr>
          <p:cNvSpPr txBox="1"/>
          <p:nvPr/>
        </p:nvSpPr>
        <p:spPr>
          <a:xfrm>
            <a:off x="10482271" y="278217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Shape 2645">
            <a:extLst>
              <a:ext uri="{FF2B5EF4-FFF2-40B4-BE49-F238E27FC236}">
                <a16:creationId xmlns:a16="http://schemas.microsoft.com/office/drawing/2014/main" id="{F8D9258F-6C65-3D41-8EA5-BE71C56284EE}"/>
              </a:ext>
            </a:extLst>
          </p:cNvPr>
          <p:cNvSpPr>
            <a:spLocks noChangeAspect="1"/>
          </p:cNvSpPr>
          <p:nvPr/>
        </p:nvSpPr>
        <p:spPr>
          <a:xfrm>
            <a:off x="10785528" y="7346931"/>
            <a:ext cx="745488" cy="5421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Shape 2671">
            <a:extLst>
              <a:ext uri="{FF2B5EF4-FFF2-40B4-BE49-F238E27FC236}">
                <a16:creationId xmlns:a16="http://schemas.microsoft.com/office/drawing/2014/main" id="{5829142E-2F2E-CF4A-AF85-506E3B6D0E3B}"/>
              </a:ext>
            </a:extLst>
          </p:cNvPr>
          <p:cNvSpPr>
            <a:spLocks noChangeAspect="1"/>
          </p:cNvSpPr>
          <p:nvPr/>
        </p:nvSpPr>
        <p:spPr>
          <a:xfrm>
            <a:off x="5988199" y="4437408"/>
            <a:ext cx="745488" cy="745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Shape 2689">
            <a:extLst>
              <a:ext uri="{FF2B5EF4-FFF2-40B4-BE49-F238E27FC236}">
                <a16:creationId xmlns:a16="http://schemas.microsoft.com/office/drawing/2014/main" id="{BCCCE825-05FD-324E-92C3-F6EF011A5A0B}"/>
              </a:ext>
            </a:extLst>
          </p:cNvPr>
          <p:cNvSpPr>
            <a:spLocks noChangeAspect="1"/>
          </p:cNvSpPr>
          <p:nvPr/>
        </p:nvSpPr>
        <p:spPr>
          <a:xfrm>
            <a:off x="16060319" y="9018777"/>
            <a:ext cx="745488" cy="745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FE489-ADA4-1843-B205-D48139FF51A4}"/>
              </a:ext>
            </a:extLst>
          </p:cNvPr>
          <p:cNvSpPr txBox="1"/>
          <p:nvPr/>
        </p:nvSpPr>
        <p:spPr>
          <a:xfrm>
            <a:off x="17666147" y="92413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AA69855-C9F8-FC4F-8822-F9A03155F4AF}"/>
              </a:ext>
            </a:extLst>
          </p:cNvPr>
          <p:cNvSpPr txBox="1">
            <a:spLocks/>
          </p:cNvSpPr>
          <p:nvPr/>
        </p:nvSpPr>
        <p:spPr>
          <a:xfrm>
            <a:off x="17666147" y="9902102"/>
            <a:ext cx="4330337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40CCD0-CA71-7343-86B7-2190036AC4C8}"/>
              </a:ext>
            </a:extLst>
          </p:cNvPr>
          <p:cNvSpPr txBox="1"/>
          <p:nvPr/>
        </p:nvSpPr>
        <p:spPr>
          <a:xfrm>
            <a:off x="10334014" y="888331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2590C541-FC34-2A4C-9E5D-7A41B234C09A}"/>
              </a:ext>
            </a:extLst>
          </p:cNvPr>
          <p:cNvSpPr txBox="1">
            <a:spLocks/>
          </p:cNvSpPr>
          <p:nvPr/>
        </p:nvSpPr>
        <p:spPr>
          <a:xfrm>
            <a:off x="10334014" y="9544056"/>
            <a:ext cx="4330337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DB427F-3E0D-644D-905A-13DA1D61F76B}"/>
              </a:ext>
            </a:extLst>
          </p:cNvPr>
          <p:cNvSpPr txBox="1"/>
          <p:nvPr/>
        </p:nvSpPr>
        <p:spPr>
          <a:xfrm>
            <a:off x="7663106" y="385263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0B06F314-9210-F84C-8168-50BF9D5B1AEC}"/>
              </a:ext>
            </a:extLst>
          </p:cNvPr>
          <p:cNvSpPr txBox="1">
            <a:spLocks/>
          </p:cNvSpPr>
          <p:nvPr/>
        </p:nvSpPr>
        <p:spPr>
          <a:xfrm>
            <a:off x="7663106" y="4513376"/>
            <a:ext cx="4330337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86176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59F0D3-A363-EE42-8B96-5B06496EE403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A8737B-3C7F-E747-A73B-D18F2005628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F399D82-C79C-894C-80B4-F73460C6C7B8}"/>
              </a:ext>
            </a:extLst>
          </p:cNvPr>
          <p:cNvGraphicFramePr/>
          <p:nvPr/>
        </p:nvGraphicFramePr>
        <p:xfrm>
          <a:off x="1520825" y="3666978"/>
          <a:ext cx="6109685" cy="608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Donut 5">
            <a:extLst>
              <a:ext uri="{FF2B5EF4-FFF2-40B4-BE49-F238E27FC236}">
                <a16:creationId xmlns:a16="http://schemas.microsoft.com/office/drawing/2014/main" id="{08C247EB-E5C2-FF4A-B7BB-D94580CD9C01}"/>
              </a:ext>
            </a:extLst>
          </p:cNvPr>
          <p:cNvSpPr/>
          <p:nvPr/>
        </p:nvSpPr>
        <p:spPr>
          <a:xfrm>
            <a:off x="2435411" y="4570457"/>
            <a:ext cx="4280514" cy="4280514"/>
          </a:xfrm>
          <a:prstGeom prst="donut">
            <a:avLst>
              <a:gd name="adj" fmla="val 9048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A11F98-ADC4-6D4E-A1A6-1ECE09EF644E}"/>
              </a:ext>
            </a:extLst>
          </p:cNvPr>
          <p:cNvSpPr txBox="1"/>
          <p:nvPr/>
        </p:nvSpPr>
        <p:spPr>
          <a:xfrm>
            <a:off x="4026479" y="7046326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15" name="Shape 2645">
            <a:extLst>
              <a:ext uri="{FF2B5EF4-FFF2-40B4-BE49-F238E27FC236}">
                <a16:creationId xmlns:a16="http://schemas.microsoft.com/office/drawing/2014/main" id="{5F8C8FFD-DB0E-554C-BD3B-032DE1384229}"/>
              </a:ext>
            </a:extLst>
          </p:cNvPr>
          <p:cNvSpPr>
            <a:spLocks noChangeAspect="1"/>
          </p:cNvSpPr>
          <p:nvPr/>
        </p:nvSpPr>
        <p:spPr>
          <a:xfrm>
            <a:off x="11643643" y="5948328"/>
            <a:ext cx="1090362" cy="792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671">
            <a:extLst>
              <a:ext uri="{FF2B5EF4-FFF2-40B4-BE49-F238E27FC236}">
                <a16:creationId xmlns:a16="http://schemas.microsoft.com/office/drawing/2014/main" id="{38EB8894-A6AD-F945-A7DF-AE46760FFD5F}"/>
              </a:ext>
            </a:extLst>
          </p:cNvPr>
          <p:cNvSpPr>
            <a:spLocks noChangeAspect="1"/>
          </p:cNvSpPr>
          <p:nvPr/>
        </p:nvSpPr>
        <p:spPr>
          <a:xfrm>
            <a:off x="4030486" y="5799629"/>
            <a:ext cx="1090362" cy="1090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689">
            <a:extLst>
              <a:ext uri="{FF2B5EF4-FFF2-40B4-BE49-F238E27FC236}">
                <a16:creationId xmlns:a16="http://schemas.microsoft.com/office/drawing/2014/main" id="{AC8D1108-6EF4-994B-B386-CEA624D0A0B1}"/>
              </a:ext>
            </a:extLst>
          </p:cNvPr>
          <p:cNvSpPr>
            <a:spLocks noChangeAspect="1"/>
          </p:cNvSpPr>
          <p:nvPr/>
        </p:nvSpPr>
        <p:spPr>
          <a:xfrm>
            <a:off x="19256802" y="5799641"/>
            <a:ext cx="1090362" cy="1090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38495E-8E7E-C743-9C0C-E9FD42FDF85D}"/>
              </a:ext>
            </a:extLst>
          </p:cNvPr>
          <p:cNvSpPr txBox="1"/>
          <p:nvPr/>
        </p:nvSpPr>
        <p:spPr>
          <a:xfrm>
            <a:off x="11643643" y="7046326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224896-F187-7841-9653-F6BAD3D063D6}"/>
              </a:ext>
            </a:extLst>
          </p:cNvPr>
          <p:cNvSpPr txBox="1"/>
          <p:nvPr/>
        </p:nvSpPr>
        <p:spPr>
          <a:xfrm>
            <a:off x="19209512" y="7046326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BD5AE936-AE97-B14C-A330-336C50F34BD1}"/>
              </a:ext>
            </a:extLst>
          </p:cNvPr>
          <p:cNvGraphicFramePr/>
          <p:nvPr/>
        </p:nvGraphicFramePr>
        <p:xfrm>
          <a:off x="9133982" y="3666978"/>
          <a:ext cx="6109685" cy="608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Donut 21">
            <a:extLst>
              <a:ext uri="{FF2B5EF4-FFF2-40B4-BE49-F238E27FC236}">
                <a16:creationId xmlns:a16="http://schemas.microsoft.com/office/drawing/2014/main" id="{109A76A7-309A-C34B-B436-F660708E1278}"/>
              </a:ext>
            </a:extLst>
          </p:cNvPr>
          <p:cNvSpPr/>
          <p:nvPr/>
        </p:nvSpPr>
        <p:spPr>
          <a:xfrm>
            <a:off x="10048568" y="4570457"/>
            <a:ext cx="4280514" cy="4280514"/>
          </a:xfrm>
          <a:prstGeom prst="donut">
            <a:avLst>
              <a:gd name="adj" fmla="val 9048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277C8C1A-31B3-094F-BA27-DBF791AB794F}"/>
              </a:ext>
            </a:extLst>
          </p:cNvPr>
          <p:cNvGraphicFramePr/>
          <p:nvPr/>
        </p:nvGraphicFramePr>
        <p:xfrm>
          <a:off x="16747138" y="3666978"/>
          <a:ext cx="6109685" cy="608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Donut 24">
            <a:extLst>
              <a:ext uri="{FF2B5EF4-FFF2-40B4-BE49-F238E27FC236}">
                <a16:creationId xmlns:a16="http://schemas.microsoft.com/office/drawing/2014/main" id="{BDA1D5FE-85C5-3B4C-A725-F56EFEBBEA3A}"/>
              </a:ext>
            </a:extLst>
          </p:cNvPr>
          <p:cNvSpPr/>
          <p:nvPr/>
        </p:nvSpPr>
        <p:spPr>
          <a:xfrm>
            <a:off x="17661724" y="4570457"/>
            <a:ext cx="4280514" cy="4280514"/>
          </a:xfrm>
          <a:prstGeom prst="donut">
            <a:avLst>
              <a:gd name="adj" fmla="val 9048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B26378-8E14-A14C-8D72-570888951B9B}"/>
              </a:ext>
            </a:extLst>
          </p:cNvPr>
          <p:cNvSpPr txBox="1"/>
          <p:nvPr/>
        </p:nvSpPr>
        <p:spPr>
          <a:xfrm>
            <a:off x="3789232" y="1026380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3B496A1-EE0C-B740-8487-4835DA218138}"/>
              </a:ext>
            </a:extLst>
          </p:cNvPr>
          <p:cNvSpPr txBox="1">
            <a:spLocks/>
          </p:cNvSpPr>
          <p:nvPr/>
        </p:nvSpPr>
        <p:spPr>
          <a:xfrm>
            <a:off x="1902109" y="10924548"/>
            <a:ext cx="5347116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1ACCB31-3A8C-7E46-AE7A-26015510AB07}"/>
              </a:ext>
            </a:extLst>
          </p:cNvPr>
          <p:cNvSpPr txBox="1"/>
          <p:nvPr/>
        </p:nvSpPr>
        <p:spPr>
          <a:xfrm>
            <a:off x="11359109" y="1026380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065B8BC-9FFD-1F43-A7FF-2E0A8CCCB585}"/>
              </a:ext>
            </a:extLst>
          </p:cNvPr>
          <p:cNvSpPr txBox="1">
            <a:spLocks/>
          </p:cNvSpPr>
          <p:nvPr/>
        </p:nvSpPr>
        <p:spPr>
          <a:xfrm>
            <a:off x="9515267" y="10924548"/>
            <a:ext cx="5347116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102B9C-867E-0445-ABD7-3EDB43CAC9EC}"/>
              </a:ext>
            </a:extLst>
          </p:cNvPr>
          <p:cNvSpPr txBox="1"/>
          <p:nvPr/>
        </p:nvSpPr>
        <p:spPr>
          <a:xfrm>
            <a:off x="18967460" y="1026380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B816CBF-04EC-8B44-B493-8774FDE21C4A}"/>
              </a:ext>
            </a:extLst>
          </p:cNvPr>
          <p:cNvSpPr txBox="1">
            <a:spLocks/>
          </p:cNvSpPr>
          <p:nvPr/>
        </p:nvSpPr>
        <p:spPr>
          <a:xfrm>
            <a:off x="17128427" y="10924548"/>
            <a:ext cx="5347116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254839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CDDC15A-760B-3146-8076-F8EB5A173EA0}"/>
              </a:ext>
            </a:extLst>
          </p:cNvPr>
          <p:cNvGraphicFramePr/>
          <p:nvPr/>
        </p:nvGraphicFramePr>
        <p:xfrm>
          <a:off x="1520825" y="3837862"/>
          <a:ext cx="9876518" cy="8833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CF821BC-3ED4-FF4A-863D-89CED5121DA8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B430DE-C626-BF49-9945-77770A54640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355FC-2E69-1B41-B75D-1AE73836414C}"/>
              </a:ext>
            </a:extLst>
          </p:cNvPr>
          <p:cNvSpPr txBox="1"/>
          <p:nvPr/>
        </p:nvSpPr>
        <p:spPr>
          <a:xfrm>
            <a:off x="4752526" y="291280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A7EF6E-9EC1-E647-A2A5-3714218C423A}"/>
              </a:ext>
            </a:extLst>
          </p:cNvPr>
          <p:cNvSpPr/>
          <p:nvPr/>
        </p:nvSpPr>
        <p:spPr>
          <a:xfrm>
            <a:off x="13504844" y="3135121"/>
            <a:ext cx="1580104" cy="15801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51C4315-9252-3D42-AAD2-8E07734E2B05}"/>
              </a:ext>
            </a:extLst>
          </p:cNvPr>
          <p:cNvSpPr/>
          <p:nvPr/>
        </p:nvSpPr>
        <p:spPr>
          <a:xfrm>
            <a:off x="13504844" y="5842511"/>
            <a:ext cx="1580104" cy="1580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BD2E819-CC79-574E-94C1-FD94A2D0F10C}"/>
              </a:ext>
            </a:extLst>
          </p:cNvPr>
          <p:cNvSpPr/>
          <p:nvPr/>
        </p:nvSpPr>
        <p:spPr>
          <a:xfrm>
            <a:off x="13504844" y="8549901"/>
            <a:ext cx="1580104" cy="158010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1215C7C-B55C-BE48-BF28-2DC5515F16A5}"/>
              </a:ext>
            </a:extLst>
          </p:cNvPr>
          <p:cNvSpPr/>
          <p:nvPr/>
        </p:nvSpPr>
        <p:spPr>
          <a:xfrm>
            <a:off x="13504844" y="11257290"/>
            <a:ext cx="1580104" cy="15801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03D423-E635-3A4C-9983-423721E24A47}"/>
              </a:ext>
            </a:extLst>
          </p:cNvPr>
          <p:cNvSpPr txBox="1"/>
          <p:nvPr/>
        </p:nvSpPr>
        <p:spPr>
          <a:xfrm>
            <a:off x="15703074" y="302409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C636C04-87B4-3F42-8570-1FC7C9D3E626}"/>
              </a:ext>
            </a:extLst>
          </p:cNvPr>
          <p:cNvSpPr txBox="1">
            <a:spLocks/>
          </p:cNvSpPr>
          <p:nvPr/>
        </p:nvSpPr>
        <p:spPr>
          <a:xfrm>
            <a:off x="15703075" y="3684842"/>
            <a:ext cx="538527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E059ED-79B5-4746-A52D-2C31CD3D65F4}"/>
              </a:ext>
            </a:extLst>
          </p:cNvPr>
          <p:cNvSpPr txBox="1"/>
          <p:nvPr/>
        </p:nvSpPr>
        <p:spPr>
          <a:xfrm>
            <a:off x="15703074" y="573148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6539DB1-901D-6748-93F7-CDA1589687B6}"/>
              </a:ext>
            </a:extLst>
          </p:cNvPr>
          <p:cNvSpPr txBox="1">
            <a:spLocks/>
          </p:cNvSpPr>
          <p:nvPr/>
        </p:nvSpPr>
        <p:spPr>
          <a:xfrm>
            <a:off x="15703075" y="6392232"/>
            <a:ext cx="538527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96EDD3-4F52-6549-ABB4-11D0F9536F14}"/>
              </a:ext>
            </a:extLst>
          </p:cNvPr>
          <p:cNvSpPr txBox="1"/>
          <p:nvPr/>
        </p:nvSpPr>
        <p:spPr>
          <a:xfrm>
            <a:off x="15703074" y="843887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E2B7890D-7912-9B49-A817-823BFF4AC45F}"/>
              </a:ext>
            </a:extLst>
          </p:cNvPr>
          <p:cNvSpPr txBox="1">
            <a:spLocks/>
          </p:cNvSpPr>
          <p:nvPr/>
        </p:nvSpPr>
        <p:spPr>
          <a:xfrm>
            <a:off x="15703075" y="9099622"/>
            <a:ext cx="538527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478604-967A-B749-A23E-15E6A58C5DD9}"/>
              </a:ext>
            </a:extLst>
          </p:cNvPr>
          <p:cNvSpPr txBox="1"/>
          <p:nvPr/>
        </p:nvSpPr>
        <p:spPr>
          <a:xfrm>
            <a:off x="15703074" y="1114626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E172CF01-0DA3-A644-94BD-21D432733029}"/>
              </a:ext>
            </a:extLst>
          </p:cNvPr>
          <p:cNvSpPr txBox="1">
            <a:spLocks/>
          </p:cNvSpPr>
          <p:nvPr/>
        </p:nvSpPr>
        <p:spPr>
          <a:xfrm>
            <a:off x="15703075" y="11807011"/>
            <a:ext cx="538527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hape 2790">
            <a:extLst>
              <a:ext uri="{FF2B5EF4-FFF2-40B4-BE49-F238E27FC236}">
                <a16:creationId xmlns:a16="http://schemas.microsoft.com/office/drawing/2014/main" id="{F5A22C45-DD43-C741-B31F-B31676C3367B}"/>
              </a:ext>
            </a:extLst>
          </p:cNvPr>
          <p:cNvSpPr>
            <a:spLocks noChangeAspect="1"/>
          </p:cNvSpPr>
          <p:nvPr/>
        </p:nvSpPr>
        <p:spPr>
          <a:xfrm>
            <a:off x="13921616" y="3653696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837">
            <a:extLst>
              <a:ext uri="{FF2B5EF4-FFF2-40B4-BE49-F238E27FC236}">
                <a16:creationId xmlns:a16="http://schemas.microsoft.com/office/drawing/2014/main" id="{7FD9221B-1B75-B240-BD70-568C7DA4C61B}"/>
              </a:ext>
            </a:extLst>
          </p:cNvPr>
          <p:cNvSpPr>
            <a:spLocks noChangeAspect="1"/>
          </p:cNvSpPr>
          <p:nvPr/>
        </p:nvSpPr>
        <p:spPr>
          <a:xfrm>
            <a:off x="13921616" y="11758898"/>
            <a:ext cx="746560" cy="576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855">
            <a:extLst>
              <a:ext uri="{FF2B5EF4-FFF2-40B4-BE49-F238E27FC236}">
                <a16:creationId xmlns:a16="http://schemas.microsoft.com/office/drawing/2014/main" id="{7DE092F6-34AC-7D47-881B-0CC38C1F1A51}"/>
              </a:ext>
            </a:extLst>
          </p:cNvPr>
          <p:cNvSpPr>
            <a:spLocks noChangeAspect="1"/>
          </p:cNvSpPr>
          <p:nvPr/>
        </p:nvSpPr>
        <p:spPr>
          <a:xfrm>
            <a:off x="13955638" y="6259366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6">
            <a:extLst>
              <a:ext uri="{FF2B5EF4-FFF2-40B4-BE49-F238E27FC236}">
                <a16:creationId xmlns:a16="http://schemas.microsoft.com/office/drawing/2014/main" id="{8F7BAA57-2040-B44E-B1D8-9321BCE2AE8B}"/>
              </a:ext>
            </a:extLst>
          </p:cNvPr>
          <p:cNvSpPr>
            <a:spLocks noChangeAspect="1"/>
          </p:cNvSpPr>
          <p:nvPr/>
        </p:nvSpPr>
        <p:spPr>
          <a:xfrm>
            <a:off x="13921616" y="9000524"/>
            <a:ext cx="746560" cy="678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352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1D1B52-97C5-6A42-A77D-50A55961BD4F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D5E71E-FA03-3143-82C3-0E97A728B54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DBA49A9-AF03-B84C-A7A7-2A198A776BF6}"/>
              </a:ext>
            </a:extLst>
          </p:cNvPr>
          <p:cNvGraphicFramePr/>
          <p:nvPr/>
        </p:nvGraphicFramePr>
        <p:xfrm>
          <a:off x="1520825" y="3804478"/>
          <a:ext cx="9425849" cy="9149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41131D8-C364-4E4E-9164-9D325D772FB3}"/>
              </a:ext>
            </a:extLst>
          </p:cNvPr>
          <p:cNvSpPr txBox="1"/>
          <p:nvPr/>
        </p:nvSpPr>
        <p:spPr>
          <a:xfrm>
            <a:off x="4527192" y="291280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6ADA4BB-CE43-C449-806C-BE3C273259E0}"/>
              </a:ext>
            </a:extLst>
          </p:cNvPr>
          <p:cNvSpPr/>
          <p:nvPr/>
        </p:nvSpPr>
        <p:spPr>
          <a:xfrm>
            <a:off x="12851701" y="3915500"/>
            <a:ext cx="1580104" cy="15801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7E5CF9-9F13-A041-9B7F-EB142AB57DC4}"/>
              </a:ext>
            </a:extLst>
          </p:cNvPr>
          <p:cNvSpPr txBox="1"/>
          <p:nvPr/>
        </p:nvSpPr>
        <p:spPr>
          <a:xfrm>
            <a:off x="15049931" y="380447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A534E07-4FDE-6547-91BD-267BF2EB7D0F}"/>
              </a:ext>
            </a:extLst>
          </p:cNvPr>
          <p:cNvSpPr txBox="1">
            <a:spLocks/>
          </p:cNvSpPr>
          <p:nvPr/>
        </p:nvSpPr>
        <p:spPr>
          <a:xfrm>
            <a:off x="15049931" y="4465221"/>
            <a:ext cx="770556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5" name="Shape 2790">
            <a:extLst>
              <a:ext uri="{FF2B5EF4-FFF2-40B4-BE49-F238E27FC236}">
                <a16:creationId xmlns:a16="http://schemas.microsoft.com/office/drawing/2014/main" id="{2C0DAC6A-EF1A-BE4D-9D0A-FE7A83E00E2C}"/>
              </a:ext>
            </a:extLst>
          </p:cNvPr>
          <p:cNvSpPr>
            <a:spLocks noChangeAspect="1"/>
          </p:cNvSpPr>
          <p:nvPr/>
        </p:nvSpPr>
        <p:spPr>
          <a:xfrm>
            <a:off x="13268473" y="4434075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CF302B1-6553-1140-BE47-E17E701DE57F}"/>
              </a:ext>
            </a:extLst>
          </p:cNvPr>
          <p:cNvSpPr/>
          <p:nvPr/>
        </p:nvSpPr>
        <p:spPr>
          <a:xfrm>
            <a:off x="12851701" y="7359212"/>
            <a:ext cx="1580104" cy="1580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18115F-6802-9D44-B791-D9E457B9AC11}"/>
              </a:ext>
            </a:extLst>
          </p:cNvPr>
          <p:cNvSpPr txBox="1"/>
          <p:nvPr/>
        </p:nvSpPr>
        <p:spPr>
          <a:xfrm>
            <a:off x="15049931" y="724819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BED7CBA1-5E7D-564D-98A2-ADAFB20458CB}"/>
              </a:ext>
            </a:extLst>
          </p:cNvPr>
          <p:cNvSpPr txBox="1">
            <a:spLocks/>
          </p:cNvSpPr>
          <p:nvPr/>
        </p:nvSpPr>
        <p:spPr>
          <a:xfrm>
            <a:off x="15049931" y="7908933"/>
            <a:ext cx="770556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" name="Shape 2855">
            <a:extLst>
              <a:ext uri="{FF2B5EF4-FFF2-40B4-BE49-F238E27FC236}">
                <a16:creationId xmlns:a16="http://schemas.microsoft.com/office/drawing/2014/main" id="{F49E803A-C8B6-9E40-8726-51B93E6371B4}"/>
              </a:ext>
            </a:extLst>
          </p:cNvPr>
          <p:cNvSpPr>
            <a:spLocks noChangeAspect="1"/>
          </p:cNvSpPr>
          <p:nvPr/>
        </p:nvSpPr>
        <p:spPr>
          <a:xfrm>
            <a:off x="13302495" y="7776067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C1E3041-C4E9-BC48-97D5-0540076DF527}"/>
              </a:ext>
            </a:extLst>
          </p:cNvPr>
          <p:cNvSpPr/>
          <p:nvPr/>
        </p:nvSpPr>
        <p:spPr>
          <a:xfrm>
            <a:off x="12851701" y="10802923"/>
            <a:ext cx="1580104" cy="158010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28392B-49DF-0C40-A90F-860AFFA0D7D6}"/>
              </a:ext>
            </a:extLst>
          </p:cNvPr>
          <p:cNvSpPr txBox="1"/>
          <p:nvPr/>
        </p:nvSpPr>
        <p:spPr>
          <a:xfrm>
            <a:off x="15049931" y="1069190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F99BC8CB-A16C-9C43-A27A-451AAB84F1CC}"/>
              </a:ext>
            </a:extLst>
          </p:cNvPr>
          <p:cNvSpPr txBox="1">
            <a:spLocks/>
          </p:cNvSpPr>
          <p:nvPr/>
        </p:nvSpPr>
        <p:spPr>
          <a:xfrm>
            <a:off x="15049931" y="11352644"/>
            <a:ext cx="770556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Shape 2616">
            <a:extLst>
              <a:ext uri="{FF2B5EF4-FFF2-40B4-BE49-F238E27FC236}">
                <a16:creationId xmlns:a16="http://schemas.microsoft.com/office/drawing/2014/main" id="{0E82D6D0-E5D2-4742-AF14-14E22334DB82}"/>
              </a:ext>
            </a:extLst>
          </p:cNvPr>
          <p:cNvSpPr>
            <a:spLocks noChangeAspect="1"/>
          </p:cNvSpPr>
          <p:nvPr/>
        </p:nvSpPr>
        <p:spPr>
          <a:xfrm>
            <a:off x="13268473" y="11253546"/>
            <a:ext cx="746560" cy="678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967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63DC91-44EA-EA40-8F4D-7010704F156F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728C8E-06FB-D849-8ECA-71D1A702285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E824934-6CFB-8043-9BCB-1553CE9C8D13}"/>
              </a:ext>
            </a:extLst>
          </p:cNvPr>
          <p:cNvGraphicFramePr/>
          <p:nvPr/>
        </p:nvGraphicFramePr>
        <p:xfrm>
          <a:off x="7484557" y="2847109"/>
          <a:ext cx="9408536" cy="9379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nut 4">
            <a:extLst>
              <a:ext uri="{FF2B5EF4-FFF2-40B4-BE49-F238E27FC236}">
                <a16:creationId xmlns:a16="http://schemas.microsoft.com/office/drawing/2014/main" id="{83FE77AC-4AFC-B14A-8B70-485CDB5F1CA8}"/>
              </a:ext>
            </a:extLst>
          </p:cNvPr>
          <p:cNvSpPr/>
          <p:nvPr/>
        </p:nvSpPr>
        <p:spPr>
          <a:xfrm>
            <a:off x="8623955" y="3971875"/>
            <a:ext cx="7129738" cy="7129737"/>
          </a:xfrm>
          <a:prstGeom prst="donut">
            <a:avLst>
              <a:gd name="adj" fmla="val 8482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767C1C-CA6C-C240-B59E-99A80D72DCC5}"/>
              </a:ext>
            </a:extLst>
          </p:cNvPr>
          <p:cNvSpPr txBox="1"/>
          <p:nvPr/>
        </p:nvSpPr>
        <p:spPr>
          <a:xfrm>
            <a:off x="18468992" y="340498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3B998DC-DC96-4E42-B87C-4B54746041B3}"/>
              </a:ext>
            </a:extLst>
          </p:cNvPr>
          <p:cNvSpPr txBox="1">
            <a:spLocks/>
          </p:cNvSpPr>
          <p:nvPr/>
        </p:nvSpPr>
        <p:spPr>
          <a:xfrm>
            <a:off x="18468992" y="4065723"/>
            <a:ext cx="429565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1335F-7AA0-7045-9956-F08CF3BE982B}"/>
              </a:ext>
            </a:extLst>
          </p:cNvPr>
          <p:cNvSpPr txBox="1"/>
          <p:nvPr/>
        </p:nvSpPr>
        <p:spPr>
          <a:xfrm>
            <a:off x="18468992" y="10424081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4096686-4E3E-BA4C-8FA3-5AFF3F07CC11}"/>
              </a:ext>
            </a:extLst>
          </p:cNvPr>
          <p:cNvSpPr txBox="1">
            <a:spLocks/>
          </p:cNvSpPr>
          <p:nvPr/>
        </p:nvSpPr>
        <p:spPr>
          <a:xfrm>
            <a:off x="18468992" y="11084824"/>
            <a:ext cx="429565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C43B0D-F804-0148-944A-B59D5975055E}"/>
              </a:ext>
            </a:extLst>
          </p:cNvPr>
          <p:cNvSpPr txBox="1"/>
          <p:nvPr/>
        </p:nvSpPr>
        <p:spPr>
          <a:xfrm>
            <a:off x="4335791" y="3402459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70E086EC-A863-3443-97A9-729C1F767F84}"/>
              </a:ext>
            </a:extLst>
          </p:cNvPr>
          <p:cNvSpPr txBox="1">
            <a:spLocks/>
          </p:cNvSpPr>
          <p:nvPr/>
        </p:nvSpPr>
        <p:spPr>
          <a:xfrm>
            <a:off x="1617461" y="4063202"/>
            <a:ext cx="429119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BAA63A-32CB-294D-83FD-2C87C5CFD1AF}"/>
              </a:ext>
            </a:extLst>
          </p:cNvPr>
          <p:cNvSpPr txBox="1"/>
          <p:nvPr/>
        </p:nvSpPr>
        <p:spPr>
          <a:xfrm>
            <a:off x="4220374" y="1042156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E75CE29-5140-6849-A9B3-8CD4D74C83F2}"/>
              </a:ext>
            </a:extLst>
          </p:cNvPr>
          <p:cNvSpPr txBox="1">
            <a:spLocks/>
          </p:cNvSpPr>
          <p:nvPr/>
        </p:nvSpPr>
        <p:spPr>
          <a:xfrm>
            <a:off x="1617461" y="11082303"/>
            <a:ext cx="429119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AF3067-E0DC-0148-A4B3-BD48E62956BA}"/>
              </a:ext>
            </a:extLst>
          </p:cNvPr>
          <p:cNvSpPr txBox="1"/>
          <p:nvPr/>
        </p:nvSpPr>
        <p:spPr>
          <a:xfrm>
            <a:off x="18468992" y="691453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46462325-35F8-9F49-A4E0-294CD9F24DD2}"/>
              </a:ext>
            </a:extLst>
          </p:cNvPr>
          <p:cNvSpPr txBox="1">
            <a:spLocks/>
          </p:cNvSpPr>
          <p:nvPr/>
        </p:nvSpPr>
        <p:spPr>
          <a:xfrm>
            <a:off x="18468992" y="7575274"/>
            <a:ext cx="429565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07C606-E62B-E344-92B9-A54D0192DC79}"/>
              </a:ext>
            </a:extLst>
          </p:cNvPr>
          <p:cNvSpPr txBox="1"/>
          <p:nvPr/>
        </p:nvSpPr>
        <p:spPr>
          <a:xfrm>
            <a:off x="4239610" y="6914531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86475EA-25E2-554B-AF56-E2FB84426A1A}"/>
              </a:ext>
            </a:extLst>
          </p:cNvPr>
          <p:cNvSpPr txBox="1">
            <a:spLocks/>
          </p:cNvSpPr>
          <p:nvPr/>
        </p:nvSpPr>
        <p:spPr>
          <a:xfrm>
            <a:off x="1617461" y="7575274"/>
            <a:ext cx="429119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88B793-0BC7-4147-B5D8-9F31BF7A100E}"/>
              </a:ext>
            </a:extLst>
          </p:cNvPr>
          <p:cNvCxnSpPr/>
          <p:nvPr/>
        </p:nvCxnSpPr>
        <p:spPr>
          <a:xfrm>
            <a:off x="6277232" y="3608173"/>
            <a:ext cx="1902941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38207E6-EA9E-334B-8063-751EEA11AAE5}"/>
              </a:ext>
            </a:extLst>
          </p:cNvPr>
          <p:cNvCxnSpPr>
            <a:cxnSpLocks/>
          </p:cNvCxnSpPr>
          <p:nvPr/>
        </p:nvCxnSpPr>
        <p:spPr>
          <a:xfrm>
            <a:off x="8180173" y="3608173"/>
            <a:ext cx="1407710" cy="963827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E72556C-1310-4748-A4AC-41CD3981FA29}"/>
              </a:ext>
            </a:extLst>
          </p:cNvPr>
          <p:cNvCxnSpPr>
            <a:cxnSpLocks/>
          </p:cNvCxnSpPr>
          <p:nvPr/>
        </p:nvCxnSpPr>
        <p:spPr>
          <a:xfrm>
            <a:off x="6277232" y="7197534"/>
            <a:ext cx="878149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F6381FC-BF0E-AF4B-8CBF-BB1336827309}"/>
              </a:ext>
            </a:extLst>
          </p:cNvPr>
          <p:cNvCxnSpPr>
            <a:cxnSpLocks/>
          </p:cNvCxnSpPr>
          <p:nvPr/>
        </p:nvCxnSpPr>
        <p:spPr>
          <a:xfrm>
            <a:off x="7155381" y="7197534"/>
            <a:ext cx="1338828" cy="1837284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250314D-FBAD-624A-856D-187EC5EA7BB6}"/>
              </a:ext>
            </a:extLst>
          </p:cNvPr>
          <p:cNvCxnSpPr>
            <a:cxnSpLocks/>
          </p:cNvCxnSpPr>
          <p:nvPr/>
        </p:nvCxnSpPr>
        <p:spPr>
          <a:xfrm>
            <a:off x="6277232" y="10691361"/>
            <a:ext cx="2216977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3633289-7628-A446-A318-A60724C15E7B}"/>
              </a:ext>
            </a:extLst>
          </p:cNvPr>
          <p:cNvCxnSpPr>
            <a:cxnSpLocks/>
          </p:cNvCxnSpPr>
          <p:nvPr/>
        </p:nvCxnSpPr>
        <p:spPr>
          <a:xfrm>
            <a:off x="8494209" y="10691361"/>
            <a:ext cx="2410352" cy="695846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1B51B09-E080-E645-A37E-8B44C3B32C45}"/>
              </a:ext>
            </a:extLst>
          </p:cNvPr>
          <p:cNvCxnSpPr/>
          <p:nvPr/>
        </p:nvCxnSpPr>
        <p:spPr>
          <a:xfrm flipH="1">
            <a:off x="16197205" y="3608173"/>
            <a:ext cx="1902750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DDCBD28-8CED-AD40-8156-5D7BE90D8BC1}"/>
              </a:ext>
            </a:extLst>
          </p:cNvPr>
          <p:cNvCxnSpPr>
            <a:cxnSpLocks/>
          </p:cNvCxnSpPr>
          <p:nvPr/>
        </p:nvCxnSpPr>
        <p:spPr>
          <a:xfrm flipH="1">
            <a:off x="13843000" y="3608173"/>
            <a:ext cx="2354207" cy="346359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816F9DA-014C-8C4F-964E-9FA3329505D2}"/>
              </a:ext>
            </a:extLst>
          </p:cNvPr>
          <p:cNvCxnSpPr>
            <a:cxnSpLocks/>
          </p:cNvCxnSpPr>
          <p:nvPr/>
        </p:nvCxnSpPr>
        <p:spPr>
          <a:xfrm flipH="1">
            <a:off x="17221894" y="7197534"/>
            <a:ext cx="878061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B4BD854-3EC3-B64B-A411-F1F9632849D0}"/>
              </a:ext>
            </a:extLst>
          </p:cNvPr>
          <p:cNvCxnSpPr>
            <a:cxnSpLocks/>
          </p:cNvCxnSpPr>
          <p:nvPr/>
        </p:nvCxnSpPr>
        <p:spPr>
          <a:xfrm flipH="1" flipV="1">
            <a:off x="15883201" y="6278894"/>
            <a:ext cx="1338694" cy="918640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EB70D47-20E7-4145-9E21-AD90D7AE5352}"/>
              </a:ext>
            </a:extLst>
          </p:cNvPr>
          <p:cNvCxnSpPr>
            <a:cxnSpLocks/>
          </p:cNvCxnSpPr>
          <p:nvPr/>
        </p:nvCxnSpPr>
        <p:spPr>
          <a:xfrm flipH="1">
            <a:off x="15883201" y="10691361"/>
            <a:ext cx="2216754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2FEB13E-BA91-0940-ABE3-0FE08A857B89}"/>
              </a:ext>
            </a:extLst>
          </p:cNvPr>
          <p:cNvCxnSpPr>
            <a:cxnSpLocks/>
          </p:cNvCxnSpPr>
          <p:nvPr/>
        </p:nvCxnSpPr>
        <p:spPr>
          <a:xfrm flipH="1" flipV="1">
            <a:off x="15020103" y="10421560"/>
            <a:ext cx="863098" cy="269801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896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334985-270F-6043-8B05-529FB17E6249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85708D-4445-BA4E-8357-C8E1E86D3B5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870B2C-A391-DD4C-95F4-9FE0CAC6D120}"/>
              </a:ext>
            </a:extLst>
          </p:cNvPr>
          <p:cNvGraphicFramePr/>
          <p:nvPr/>
        </p:nvGraphicFramePr>
        <p:xfrm>
          <a:off x="1520825" y="3975250"/>
          <a:ext cx="12129861" cy="8545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BB56DF8-A3E2-7941-B644-791CDD1B568F}"/>
              </a:ext>
            </a:extLst>
          </p:cNvPr>
          <p:cNvSpPr txBox="1"/>
          <p:nvPr/>
        </p:nvSpPr>
        <p:spPr>
          <a:xfrm>
            <a:off x="5879198" y="291280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58F8EA-5BC7-DC47-9D7A-E490120315C8}"/>
              </a:ext>
            </a:extLst>
          </p:cNvPr>
          <p:cNvSpPr txBox="1"/>
          <p:nvPr/>
        </p:nvSpPr>
        <p:spPr>
          <a:xfrm>
            <a:off x="17412078" y="452055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8C442BD-9D41-9643-95FC-5B7E7533210D}"/>
              </a:ext>
            </a:extLst>
          </p:cNvPr>
          <p:cNvSpPr txBox="1">
            <a:spLocks/>
          </p:cNvSpPr>
          <p:nvPr/>
        </p:nvSpPr>
        <p:spPr>
          <a:xfrm>
            <a:off x="17412079" y="5186440"/>
            <a:ext cx="544474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7A62A9-FC91-D849-BA70-6CAA44DF56F3}"/>
              </a:ext>
            </a:extLst>
          </p:cNvPr>
          <p:cNvSpPr txBox="1"/>
          <p:nvPr/>
        </p:nvSpPr>
        <p:spPr>
          <a:xfrm>
            <a:off x="17412078" y="91197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74D10E4-FF0F-C147-9158-F5D072DA4659}"/>
              </a:ext>
            </a:extLst>
          </p:cNvPr>
          <p:cNvSpPr txBox="1">
            <a:spLocks/>
          </p:cNvSpPr>
          <p:nvPr/>
        </p:nvSpPr>
        <p:spPr>
          <a:xfrm>
            <a:off x="17412079" y="9785638"/>
            <a:ext cx="544474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0C9CFA0-C6CE-D943-AD7D-75D4667CAAF3}"/>
              </a:ext>
            </a:extLst>
          </p:cNvPr>
          <p:cNvSpPr/>
          <p:nvPr/>
        </p:nvSpPr>
        <p:spPr>
          <a:xfrm>
            <a:off x="14855828" y="4880159"/>
            <a:ext cx="1687072" cy="1687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hape 2790">
            <a:extLst>
              <a:ext uri="{FF2B5EF4-FFF2-40B4-BE49-F238E27FC236}">
                <a16:creationId xmlns:a16="http://schemas.microsoft.com/office/drawing/2014/main" id="{5F266D9D-2B69-E44C-9C57-CBE914D7EA08}"/>
              </a:ext>
            </a:extLst>
          </p:cNvPr>
          <p:cNvSpPr>
            <a:spLocks noChangeAspect="1"/>
          </p:cNvSpPr>
          <p:nvPr/>
        </p:nvSpPr>
        <p:spPr>
          <a:xfrm>
            <a:off x="15300814" y="5433840"/>
            <a:ext cx="797100" cy="5797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FD628E-E15C-7147-AD97-DD2A1D6516E3}"/>
              </a:ext>
            </a:extLst>
          </p:cNvPr>
          <p:cNvSpPr/>
          <p:nvPr/>
        </p:nvSpPr>
        <p:spPr>
          <a:xfrm>
            <a:off x="14855828" y="9479356"/>
            <a:ext cx="1687072" cy="1687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hape 2855">
            <a:extLst>
              <a:ext uri="{FF2B5EF4-FFF2-40B4-BE49-F238E27FC236}">
                <a16:creationId xmlns:a16="http://schemas.microsoft.com/office/drawing/2014/main" id="{5A6E8E90-1597-774C-9619-EF42769958A6}"/>
              </a:ext>
            </a:extLst>
          </p:cNvPr>
          <p:cNvSpPr>
            <a:spLocks noChangeAspect="1"/>
          </p:cNvSpPr>
          <p:nvPr/>
        </p:nvSpPr>
        <p:spPr>
          <a:xfrm>
            <a:off x="15337139" y="9924431"/>
            <a:ext cx="724449" cy="7969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0529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8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1373BF"/>
      </a:accent1>
      <a:accent2>
        <a:srgbClr val="00A79D"/>
      </a:accent2>
      <a:accent3>
        <a:srgbClr val="8CC731"/>
      </a:accent3>
      <a:accent4>
        <a:srgbClr val="FEB02F"/>
      </a:accent4>
      <a:accent5>
        <a:srgbClr val="F45918"/>
      </a:accent5>
      <a:accent6>
        <a:srgbClr val="DCDCDC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69888</TotalTime>
  <Words>1721</Words>
  <Application>Microsoft Macintosh PowerPoint</Application>
  <PresentationFormat>Custom</PresentationFormat>
  <Paragraphs>304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2019-10-21T23:27:52Z</dcterms:modified>
  <cp:category/>
</cp:coreProperties>
</file>