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925" r:id="rId2"/>
    <p:sldId id="3937" r:id="rId3"/>
    <p:sldId id="3938" r:id="rId4"/>
    <p:sldId id="3939" r:id="rId5"/>
    <p:sldId id="3926" r:id="rId6"/>
    <p:sldId id="3940" r:id="rId7"/>
    <p:sldId id="3927" r:id="rId8"/>
    <p:sldId id="3941" r:id="rId9"/>
    <p:sldId id="3928" r:id="rId10"/>
    <p:sldId id="3929" r:id="rId11"/>
    <p:sldId id="3942" r:id="rId12"/>
    <p:sldId id="3930" r:id="rId13"/>
    <p:sldId id="3943" r:id="rId14"/>
    <p:sldId id="3931" r:id="rId15"/>
    <p:sldId id="3944" r:id="rId16"/>
    <p:sldId id="3932" r:id="rId17"/>
    <p:sldId id="3933" r:id="rId18"/>
    <p:sldId id="3934" r:id="rId19"/>
    <p:sldId id="3935" r:id="rId20"/>
    <p:sldId id="3936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312136" y="852908"/>
            <a:ext cx="630942" cy="553961"/>
          </a:xfrm>
          <a:prstGeom prst="rect">
            <a:avLst/>
          </a:prstGeom>
          <a:noFill/>
        </p:spPr>
        <p:txBody>
          <a:bodyPr wrap="none" lIns="91440" tIns="91422" rIns="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761D4DA-0DC6-7F4C-841A-F08272F0CD6B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812E01-AAB9-A54D-A2E3-97A41F125CC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8B88617C-9542-F14B-B2A8-A541D5E20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11640651"/>
            <a:ext cx="9382988" cy="214407"/>
          </a:xfrm>
          <a:custGeom>
            <a:avLst/>
            <a:gdLst>
              <a:gd name="T0" fmla="*/ 11235 w 11384"/>
              <a:gd name="T1" fmla="*/ 149 h 262"/>
              <a:gd name="T2" fmla="*/ 149 w 11384"/>
              <a:gd name="T3" fmla="*/ 149 h 262"/>
              <a:gd name="T4" fmla="*/ 149 w 11384"/>
              <a:gd name="T5" fmla="*/ 149 h 262"/>
              <a:gd name="T6" fmla="*/ 0 w 11384"/>
              <a:gd name="T7" fmla="*/ 0 h 262"/>
              <a:gd name="T8" fmla="*/ 0 w 11384"/>
              <a:gd name="T9" fmla="*/ 112 h 262"/>
              <a:gd name="T10" fmla="*/ 0 w 11384"/>
              <a:gd name="T11" fmla="*/ 112 h 262"/>
              <a:gd name="T12" fmla="*/ 149 w 11384"/>
              <a:gd name="T13" fmla="*/ 261 h 262"/>
              <a:gd name="T14" fmla="*/ 11235 w 11384"/>
              <a:gd name="T15" fmla="*/ 261 h 262"/>
              <a:gd name="T16" fmla="*/ 11235 w 11384"/>
              <a:gd name="T17" fmla="*/ 261 h 262"/>
              <a:gd name="T18" fmla="*/ 11383 w 11384"/>
              <a:gd name="T19" fmla="*/ 112 h 262"/>
              <a:gd name="T20" fmla="*/ 11383 w 11384"/>
              <a:gd name="T21" fmla="*/ 0 h 262"/>
              <a:gd name="T22" fmla="*/ 11383 w 11384"/>
              <a:gd name="T23" fmla="*/ 0 h 262"/>
              <a:gd name="T24" fmla="*/ 11235 w 11384"/>
              <a:gd name="T25" fmla="*/ 149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84" h="262">
                <a:moveTo>
                  <a:pt x="11235" y="149"/>
                </a:moveTo>
                <a:lnTo>
                  <a:pt x="149" y="149"/>
                </a:lnTo>
                <a:lnTo>
                  <a:pt x="149" y="149"/>
                </a:lnTo>
                <a:cubicBezTo>
                  <a:pt x="67" y="149"/>
                  <a:pt x="0" y="82"/>
                  <a:pt x="0" y="0"/>
                </a:cubicBezTo>
                <a:lnTo>
                  <a:pt x="0" y="112"/>
                </a:lnTo>
                <a:lnTo>
                  <a:pt x="0" y="112"/>
                </a:lnTo>
                <a:cubicBezTo>
                  <a:pt x="0" y="194"/>
                  <a:pt x="67" y="261"/>
                  <a:pt x="149" y="261"/>
                </a:cubicBezTo>
                <a:lnTo>
                  <a:pt x="11235" y="261"/>
                </a:lnTo>
                <a:lnTo>
                  <a:pt x="11235" y="261"/>
                </a:lnTo>
                <a:cubicBezTo>
                  <a:pt x="11317" y="261"/>
                  <a:pt x="11383" y="194"/>
                  <a:pt x="11383" y="112"/>
                </a:cubicBezTo>
                <a:lnTo>
                  <a:pt x="11383" y="0"/>
                </a:lnTo>
                <a:lnTo>
                  <a:pt x="11383" y="0"/>
                </a:lnTo>
                <a:cubicBezTo>
                  <a:pt x="11383" y="82"/>
                  <a:pt x="11317" y="149"/>
                  <a:pt x="11235" y="149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E12BD116-7DFE-9841-99B5-AA01ECA23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8936954"/>
            <a:ext cx="9382988" cy="2823619"/>
          </a:xfrm>
          <a:custGeom>
            <a:avLst/>
            <a:gdLst>
              <a:gd name="T0" fmla="*/ 11235 w 11384"/>
              <a:gd name="T1" fmla="*/ 3427 h 3428"/>
              <a:gd name="T2" fmla="*/ 149 w 11384"/>
              <a:gd name="T3" fmla="*/ 3427 h 3428"/>
              <a:gd name="T4" fmla="*/ 149 w 11384"/>
              <a:gd name="T5" fmla="*/ 3427 h 3428"/>
              <a:gd name="T6" fmla="*/ 0 w 11384"/>
              <a:gd name="T7" fmla="*/ 3278 h 3428"/>
              <a:gd name="T8" fmla="*/ 0 w 11384"/>
              <a:gd name="T9" fmla="*/ 149 h 3428"/>
              <a:gd name="T10" fmla="*/ 0 w 11384"/>
              <a:gd name="T11" fmla="*/ 149 h 3428"/>
              <a:gd name="T12" fmla="*/ 149 w 11384"/>
              <a:gd name="T13" fmla="*/ 0 h 3428"/>
              <a:gd name="T14" fmla="*/ 11235 w 11384"/>
              <a:gd name="T15" fmla="*/ 0 h 3428"/>
              <a:gd name="T16" fmla="*/ 11235 w 11384"/>
              <a:gd name="T17" fmla="*/ 0 h 3428"/>
              <a:gd name="T18" fmla="*/ 11383 w 11384"/>
              <a:gd name="T19" fmla="*/ 149 h 3428"/>
              <a:gd name="T20" fmla="*/ 11383 w 11384"/>
              <a:gd name="T21" fmla="*/ 3278 h 3428"/>
              <a:gd name="T22" fmla="*/ 11383 w 11384"/>
              <a:gd name="T23" fmla="*/ 3278 h 3428"/>
              <a:gd name="T24" fmla="*/ 11235 w 11384"/>
              <a:gd name="T25" fmla="*/ 3427 h 3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84" h="3428">
                <a:moveTo>
                  <a:pt x="11235" y="3427"/>
                </a:moveTo>
                <a:lnTo>
                  <a:pt x="149" y="3427"/>
                </a:lnTo>
                <a:lnTo>
                  <a:pt x="149" y="3427"/>
                </a:lnTo>
                <a:cubicBezTo>
                  <a:pt x="67" y="3427"/>
                  <a:pt x="0" y="3360"/>
                  <a:pt x="0" y="3278"/>
                </a:cubicBezTo>
                <a:lnTo>
                  <a:pt x="0" y="149"/>
                </a:lnTo>
                <a:lnTo>
                  <a:pt x="0" y="149"/>
                </a:lnTo>
                <a:cubicBezTo>
                  <a:pt x="0" y="67"/>
                  <a:pt x="67" y="0"/>
                  <a:pt x="149" y="0"/>
                </a:cubicBezTo>
                <a:lnTo>
                  <a:pt x="11235" y="0"/>
                </a:lnTo>
                <a:lnTo>
                  <a:pt x="11235" y="0"/>
                </a:lnTo>
                <a:cubicBezTo>
                  <a:pt x="11317" y="0"/>
                  <a:pt x="11383" y="67"/>
                  <a:pt x="11383" y="149"/>
                </a:cubicBezTo>
                <a:lnTo>
                  <a:pt x="11383" y="3278"/>
                </a:lnTo>
                <a:lnTo>
                  <a:pt x="11383" y="3278"/>
                </a:lnTo>
                <a:cubicBezTo>
                  <a:pt x="11383" y="3360"/>
                  <a:pt x="11317" y="3427"/>
                  <a:pt x="11235" y="3427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8EB3A3BE-C3C7-2C4A-AFED-4E4718C88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4414" y="8609895"/>
            <a:ext cx="287087" cy="327060"/>
          </a:xfrm>
          <a:custGeom>
            <a:avLst/>
            <a:gdLst>
              <a:gd name="T0" fmla="*/ 0 w 349"/>
              <a:gd name="T1" fmla="*/ 0 h 398"/>
              <a:gd name="T2" fmla="*/ 348 w 349"/>
              <a:gd name="T3" fmla="*/ 397 h 398"/>
              <a:gd name="T4" fmla="*/ 0 w 349"/>
              <a:gd name="T5" fmla="*/ 397 h 398"/>
              <a:gd name="T6" fmla="*/ 0 w 349"/>
              <a:gd name="T7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9" h="398">
                <a:moveTo>
                  <a:pt x="0" y="0"/>
                </a:moveTo>
                <a:lnTo>
                  <a:pt x="348" y="397"/>
                </a:lnTo>
                <a:lnTo>
                  <a:pt x="0" y="397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500E5EE5-4603-184C-8113-2D45BF984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3736" y="8609894"/>
            <a:ext cx="3154311" cy="3739387"/>
          </a:xfrm>
          <a:custGeom>
            <a:avLst/>
            <a:gdLst>
              <a:gd name="T0" fmla="*/ 0 w 3826"/>
              <a:gd name="T1" fmla="*/ 0 h 4537"/>
              <a:gd name="T2" fmla="*/ 0 w 3826"/>
              <a:gd name="T3" fmla="*/ 3824 h 4537"/>
              <a:gd name="T4" fmla="*/ 1913 w 3826"/>
              <a:gd name="T5" fmla="*/ 4536 h 4537"/>
              <a:gd name="T6" fmla="*/ 3825 w 3826"/>
              <a:gd name="T7" fmla="*/ 3824 h 4537"/>
              <a:gd name="T8" fmla="*/ 3825 w 3826"/>
              <a:gd name="T9" fmla="*/ 0 h 4537"/>
              <a:gd name="T10" fmla="*/ 0 w 3826"/>
              <a:gd name="T11" fmla="*/ 0 h 4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26" h="4537">
                <a:moveTo>
                  <a:pt x="0" y="0"/>
                </a:moveTo>
                <a:lnTo>
                  <a:pt x="0" y="3824"/>
                </a:lnTo>
                <a:lnTo>
                  <a:pt x="1913" y="4536"/>
                </a:lnTo>
                <a:lnTo>
                  <a:pt x="3825" y="3824"/>
                </a:lnTo>
                <a:lnTo>
                  <a:pt x="3825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64DA62CC-6B62-A246-8622-AC702D3DC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3738" y="8609894"/>
            <a:ext cx="1577156" cy="3739387"/>
          </a:xfrm>
          <a:custGeom>
            <a:avLst/>
            <a:gdLst>
              <a:gd name="T0" fmla="*/ 0 w 1914"/>
              <a:gd name="T1" fmla="*/ 0 h 4537"/>
              <a:gd name="T2" fmla="*/ 0 w 1914"/>
              <a:gd name="T3" fmla="*/ 3824 h 4537"/>
              <a:gd name="T4" fmla="*/ 1913 w 1914"/>
              <a:gd name="T5" fmla="*/ 4536 h 4537"/>
              <a:gd name="T6" fmla="*/ 1913 w 1914"/>
              <a:gd name="T7" fmla="*/ 0 h 4537"/>
              <a:gd name="T8" fmla="*/ 0 w 1914"/>
              <a:gd name="T9" fmla="*/ 0 h 45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4" h="4537">
                <a:moveTo>
                  <a:pt x="0" y="0"/>
                </a:moveTo>
                <a:lnTo>
                  <a:pt x="0" y="3824"/>
                </a:lnTo>
                <a:lnTo>
                  <a:pt x="1913" y="4536"/>
                </a:lnTo>
                <a:lnTo>
                  <a:pt x="1913" y="0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D85E7012-37B3-E746-8B15-8EE56DC4D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3837" y="6499312"/>
            <a:ext cx="9382988" cy="214405"/>
          </a:xfrm>
          <a:custGeom>
            <a:avLst/>
            <a:gdLst>
              <a:gd name="T0" fmla="*/ 11235 w 11384"/>
              <a:gd name="T1" fmla="*/ 149 h 261"/>
              <a:gd name="T2" fmla="*/ 149 w 11384"/>
              <a:gd name="T3" fmla="*/ 149 h 261"/>
              <a:gd name="T4" fmla="*/ 149 w 11384"/>
              <a:gd name="T5" fmla="*/ 149 h 261"/>
              <a:gd name="T6" fmla="*/ 0 w 11384"/>
              <a:gd name="T7" fmla="*/ 0 h 261"/>
              <a:gd name="T8" fmla="*/ 0 w 11384"/>
              <a:gd name="T9" fmla="*/ 112 h 261"/>
              <a:gd name="T10" fmla="*/ 0 w 11384"/>
              <a:gd name="T11" fmla="*/ 112 h 261"/>
              <a:gd name="T12" fmla="*/ 149 w 11384"/>
              <a:gd name="T13" fmla="*/ 260 h 261"/>
              <a:gd name="T14" fmla="*/ 11235 w 11384"/>
              <a:gd name="T15" fmla="*/ 260 h 261"/>
              <a:gd name="T16" fmla="*/ 11235 w 11384"/>
              <a:gd name="T17" fmla="*/ 260 h 261"/>
              <a:gd name="T18" fmla="*/ 11383 w 11384"/>
              <a:gd name="T19" fmla="*/ 112 h 261"/>
              <a:gd name="T20" fmla="*/ 11383 w 11384"/>
              <a:gd name="T21" fmla="*/ 0 h 261"/>
              <a:gd name="T22" fmla="*/ 11383 w 11384"/>
              <a:gd name="T23" fmla="*/ 0 h 261"/>
              <a:gd name="T24" fmla="*/ 11235 w 11384"/>
              <a:gd name="T25" fmla="*/ 149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84" h="261">
                <a:moveTo>
                  <a:pt x="11235" y="149"/>
                </a:moveTo>
                <a:lnTo>
                  <a:pt x="149" y="149"/>
                </a:lnTo>
                <a:lnTo>
                  <a:pt x="149" y="149"/>
                </a:lnTo>
                <a:cubicBezTo>
                  <a:pt x="67" y="149"/>
                  <a:pt x="0" y="83"/>
                  <a:pt x="0" y="0"/>
                </a:cubicBezTo>
                <a:lnTo>
                  <a:pt x="0" y="112"/>
                </a:lnTo>
                <a:lnTo>
                  <a:pt x="0" y="112"/>
                </a:lnTo>
                <a:cubicBezTo>
                  <a:pt x="0" y="194"/>
                  <a:pt x="67" y="260"/>
                  <a:pt x="149" y="260"/>
                </a:cubicBezTo>
                <a:lnTo>
                  <a:pt x="11235" y="260"/>
                </a:lnTo>
                <a:lnTo>
                  <a:pt x="11235" y="260"/>
                </a:lnTo>
                <a:cubicBezTo>
                  <a:pt x="11317" y="260"/>
                  <a:pt x="11383" y="194"/>
                  <a:pt x="11383" y="112"/>
                </a:cubicBezTo>
                <a:lnTo>
                  <a:pt x="11383" y="0"/>
                </a:lnTo>
                <a:lnTo>
                  <a:pt x="11383" y="0"/>
                </a:lnTo>
                <a:cubicBezTo>
                  <a:pt x="11383" y="83"/>
                  <a:pt x="11317" y="149"/>
                  <a:pt x="11235" y="149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37D055F2-5841-1947-B40F-C7E38CE48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3837" y="3799250"/>
            <a:ext cx="9382988" cy="2823619"/>
          </a:xfrm>
          <a:custGeom>
            <a:avLst/>
            <a:gdLst>
              <a:gd name="T0" fmla="*/ 11235 w 11384"/>
              <a:gd name="T1" fmla="*/ 3427 h 3428"/>
              <a:gd name="T2" fmla="*/ 149 w 11384"/>
              <a:gd name="T3" fmla="*/ 3427 h 3428"/>
              <a:gd name="T4" fmla="*/ 149 w 11384"/>
              <a:gd name="T5" fmla="*/ 3427 h 3428"/>
              <a:gd name="T6" fmla="*/ 0 w 11384"/>
              <a:gd name="T7" fmla="*/ 3278 h 3428"/>
              <a:gd name="T8" fmla="*/ 0 w 11384"/>
              <a:gd name="T9" fmla="*/ 149 h 3428"/>
              <a:gd name="T10" fmla="*/ 0 w 11384"/>
              <a:gd name="T11" fmla="*/ 149 h 3428"/>
              <a:gd name="T12" fmla="*/ 149 w 11384"/>
              <a:gd name="T13" fmla="*/ 0 h 3428"/>
              <a:gd name="T14" fmla="*/ 11235 w 11384"/>
              <a:gd name="T15" fmla="*/ 0 h 3428"/>
              <a:gd name="T16" fmla="*/ 11235 w 11384"/>
              <a:gd name="T17" fmla="*/ 0 h 3428"/>
              <a:gd name="T18" fmla="*/ 11383 w 11384"/>
              <a:gd name="T19" fmla="*/ 149 h 3428"/>
              <a:gd name="T20" fmla="*/ 11383 w 11384"/>
              <a:gd name="T21" fmla="*/ 3278 h 3428"/>
              <a:gd name="T22" fmla="*/ 11383 w 11384"/>
              <a:gd name="T23" fmla="*/ 3278 h 3428"/>
              <a:gd name="T24" fmla="*/ 11235 w 11384"/>
              <a:gd name="T25" fmla="*/ 3427 h 3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84" h="3428">
                <a:moveTo>
                  <a:pt x="11235" y="3427"/>
                </a:moveTo>
                <a:lnTo>
                  <a:pt x="149" y="3427"/>
                </a:lnTo>
                <a:lnTo>
                  <a:pt x="149" y="3427"/>
                </a:lnTo>
                <a:cubicBezTo>
                  <a:pt x="67" y="3427"/>
                  <a:pt x="0" y="3361"/>
                  <a:pt x="0" y="3278"/>
                </a:cubicBezTo>
                <a:lnTo>
                  <a:pt x="0" y="149"/>
                </a:lnTo>
                <a:lnTo>
                  <a:pt x="0" y="149"/>
                </a:lnTo>
                <a:cubicBezTo>
                  <a:pt x="0" y="66"/>
                  <a:pt x="67" y="0"/>
                  <a:pt x="149" y="0"/>
                </a:cubicBezTo>
                <a:lnTo>
                  <a:pt x="11235" y="0"/>
                </a:lnTo>
                <a:lnTo>
                  <a:pt x="11235" y="0"/>
                </a:lnTo>
                <a:cubicBezTo>
                  <a:pt x="11317" y="0"/>
                  <a:pt x="11383" y="66"/>
                  <a:pt x="11383" y="149"/>
                </a:cubicBezTo>
                <a:lnTo>
                  <a:pt x="11383" y="3278"/>
                </a:lnTo>
                <a:lnTo>
                  <a:pt x="11383" y="3278"/>
                </a:lnTo>
                <a:cubicBezTo>
                  <a:pt x="11383" y="3361"/>
                  <a:pt x="11317" y="3427"/>
                  <a:pt x="11235" y="3427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70F4F00C-7571-0341-9EA0-3483C934D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7426" y="3468558"/>
            <a:ext cx="287087" cy="327060"/>
          </a:xfrm>
          <a:custGeom>
            <a:avLst/>
            <a:gdLst>
              <a:gd name="T0" fmla="*/ 0 w 349"/>
              <a:gd name="T1" fmla="*/ 0 h 399"/>
              <a:gd name="T2" fmla="*/ 348 w 349"/>
              <a:gd name="T3" fmla="*/ 398 h 399"/>
              <a:gd name="T4" fmla="*/ 0 w 349"/>
              <a:gd name="T5" fmla="*/ 398 h 399"/>
              <a:gd name="T6" fmla="*/ 0 w 349"/>
              <a:gd name="T7" fmla="*/ 0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9" h="399">
                <a:moveTo>
                  <a:pt x="0" y="0"/>
                </a:moveTo>
                <a:lnTo>
                  <a:pt x="348" y="398"/>
                </a:lnTo>
                <a:lnTo>
                  <a:pt x="0" y="398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02812648-0227-8C4C-A323-D9E9F6F31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6748" y="3468558"/>
            <a:ext cx="3154311" cy="3739384"/>
          </a:xfrm>
          <a:custGeom>
            <a:avLst/>
            <a:gdLst>
              <a:gd name="T0" fmla="*/ 0 w 3826"/>
              <a:gd name="T1" fmla="*/ 0 h 4538"/>
              <a:gd name="T2" fmla="*/ 0 w 3826"/>
              <a:gd name="T3" fmla="*/ 3825 h 4538"/>
              <a:gd name="T4" fmla="*/ 1913 w 3826"/>
              <a:gd name="T5" fmla="*/ 4537 h 4538"/>
              <a:gd name="T6" fmla="*/ 3825 w 3826"/>
              <a:gd name="T7" fmla="*/ 3825 h 4538"/>
              <a:gd name="T8" fmla="*/ 3825 w 3826"/>
              <a:gd name="T9" fmla="*/ 0 h 4538"/>
              <a:gd name="T10" fmla="*/ 0 w 3826"/>
              <a:gd name="T11" fmla="*/ 0 h 4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26" h="4538">
                <a:moveTo>
                  <a:pt x="0" y="0"/>
                </a:moveTo>
                <a:lnTo>
                  <a:pt x="0" y="3825"/>
                </a:lnTo>
                <a:lnTo>
                  <a:pt x="1913" y="4537"/>
                </a:lnTo>
                <a:lnTo>
                  <a:pt x="3825" y="3825"/>
                </a:lnTo>
                <a:lnTo>
                  <a:pt x="3825" y="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1AFFF47F-B8EE-2A41-86C4-0A76CCA65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6750" y="3468558"/>
            <a:ext cx="1577156" cy="3739384"/>
          </a:xfrm>
          <a:custGeom>
            <a:avLst/>
            <a:gdLst>
              <a:gd name="T0" fmla="*/ 0 w 1914"/>
              <a:gd name="T1" fmla="*/ 0 h 4538"/>
              <a:gd name="T2" fmla="*/ 0 w 1914"/>
              <a:gd name="T3" fmla="*/ 3825 h 4538"/>
              <a:gd name="T4" fmla="*/ 1913 w 1914"/>
              <a:gd name="T5" fmla="*/ 4537 h 4538"/>
              <a:gd name="T6" fmla="*/ 1913 w 1914"/>
              <a:gd name="T7" fmla="*/ 0 h 4538"/>
              <a:gd name="T8" fmla="*/ 0 w 1914"/>
              <a:gd name="T9" fmla="*/ 0 h 4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4" h="4538">
                <a:moveTo>
                  <a:pt x="0" y="0"/>
                </a:moveTo>
                <a:lnTo>
                  <a:pt x="0" y="3825"/>
                </a:lnTo>
                <a:lnTo>
                  <a:pt x="1913" y="4537"/>
                </a:lnTo>
                <a:lnTo>
                  <a:pt x="1913" y="0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4C9C85A9-2A80-714F-95BD-A54D86FA2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6499315"/>
            <a:ext cx="9382988" cy="214407"/>
          </a:xfrm>
          <a:custGeom>
            <a:avLst/>
            <a:gdLst>
              <a:gd name="T0" fmla="*/ 11235 w 11384"/>
              <a:gd name="T1" fmla="*/ 149 h 262"/>
              <a:gd name="T2" fmla="*/ 149 w 11384"/>
              <a:gd name="T3" fmla="*/ 149 h 262"/>
              <a:gd name="T4" fmla="*/ 149 w 11384"/>
              <a:gd name="T5" fmla="*/ 149 h 262"/>
              <a:gd name="T6" fmla="*/ 0 w 11384"/>
              <a:gd name="T7" fmla="*/ 0 h 262"/>
              <a:gd name="T8" fmla="*/ 0 w 11384"/>
              <a:gd name="T9" fmla="*/ 112 h 262"/>
              <a:gd name="T10" fmla="*/ 0 w 11384"/>
              <a:gd name="T11" fmla="*/ 112 h 262"/>
              <a:gd name="T12" fmla="*/ 149 w 11384"/>
              <a:gd name="T13" fmla="*/ 261 h 262"/>
              <a:gd name="T14" fmla="*/ 11235 w 11384"/>
              <a:gd name="T15" fmla="*/ 261 h 262"/>
              <a:gd name="T16" fmla="*/ 11235 w 11384"/>
              <a:gd name="T17" fmla="*/ 261 h 262"/>
              <a:gd name="T18" fmla="*/ 11383 w 11384"/>
              <a:gd name="T19" fmla="*/ 112 h 262"/>
              <a:gd name="T20" fmla="*/ 11383 w 11384"/>
              <a:gd name="T21" fmla="*/ 0 h 262"/>
              <a:gd name="T22" fmla="*/ 11383 w 11384"/>
              <a:gd name="T23" fmla="*/ 0 h 262"/>
              <a:gd name="T24" fmla="*/ 11235 w 11384"/>
              <a:gd name="T25" fmla="*/ 149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84" h="262">
                <a:moveTo>
                  <a:pt x="11235" y="149"/>
                </a:moveTo>
                <a:lnTo>
                  <a:pt x="149" y="149"/>
                </a:lnTo>
                <a:lnTo>
                  <a:pt x="149" y="149"/>
                </a:lnTo>
                <a:cubicBezTo>
                  <a:pt x="67" y="149"/>
                  <a:pt x="0" y="82"/>
                  <a:pt x="0" y="0"/>
                </a:cubicBezTo>
                <a:lnTo>
                  <a:pt x="0" y="112"/>
                </a:lnTo>
                <a:lnTo>
                  <a:pt x="0" y="112"/>
                </a:lnTo>
                <a:cubicBezTo>
                  <a:pt x="0" y="194"/>
                  <a:pt x="67" y="261"/>
                  <a:pt x="149" y="261"/>
                </a:cubicBezTo>
                <a:lnTo>
                  <a:pt x="11235" y="261"/>
                </a:lnTo>
                <a:lnTo>
                  <a:pt x="11235" y="261"/>
                </a:lnTo>
                <a:cubicBezTo>
                  <a:pt x="11317" y="261"/>
                  <a:pt x="11383" y="194"/>
                  <a:pt x="11383" y="112"/>
                </a:cubicBezTo>
                <a:lnTo>
                  <a:pt x="11383" y="0"/>
                </a:lnTo>
                <a:lnTo>
                  <a:pt x="11383" y="0"/>
                </a:lnTo>
                <a:cubicBezTo>
                  <a:pt x="11383" y="82"/>
                  <a:pt x="11317" y="149"/>
                  <a:pt x="11235" y="149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444DCCB5-A167-5B43-8238-8D84F1660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795620"/>
            <a:ext cx="9382988" cy="2827252"/>
          </a:xfrm>
          <a:custGeom>
            <a:avLst/>
            <a:gdLst>
              <a:gd name="T0" fmla="*/ 11235 w 11384"/>
              <a:gd name="T1" fmla="*/ 3428 h 3429"/>
              <a:gd name="T2" fmla="*/ 149 w 11384"/>
              <a:gd name="T3" fmla="*/ 3428 h 3429"/>
              <a:gd name="T4" fmla="*/ 149 w 11384"/>
              <a:gd name="T5" fmla="*/ 3428 h 3429"/>
              <a:gd name="T6" fmla="*/ 0 w 11384"/>
              <a:gd name="T7" fmla="*/ 3279 h 3429"/>
              <a:gd name="T8" fmla="*/ 0 w 11384"/>
              <a:gd name="T9" fmla="*/ 150 h 3429"/>
              <a:gd name="T10" fmla="*/ 0 w 11384"/>
              <a:gd name="T11" fmla="*/ 150 h 3429"/>
              <a:gd name="T12" fmla="*/ 149 w 11384"/>
              <a:gd name="T13" fmla="*/ 0 h 3429"/>
              <a:gd name="T14" fmla="*/ 11235 w 11384"/>
              <a:gd name="T15" fmla="*/ 0 h 3429"/>
              <a:gd name="T16" fmla="*/ 11235 w 11384"/>
              <a:gd name="T17" fmla="*/ 0 h 3429"/>
              <a:gd name="T18" fmla="*/ 11383 w 11384"/>
              <a:gd name="T19" fmla="*/ 150 h 3429"/>
              <a:gd name="T20" fmla="*/ 11383 w 11384"/>
              <a:gd name="T21" fmla="*/ 3279 h 3429"/>
              <a:gd name="T22" fmla="*/ 11383 w 11384"/>
              <a:gd name="T23" fmla="*/ 3279 h 3429"/>
              <a:gd name="T24" fmla="*/ 11235 w 11384"/>
              <a:gd name="T25" fmla="*/ 3428 h 34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84" h="3429">
                <a:moveTo>
                  <a:pt x="11235" y="3428"/>
                </a:moveTo>
                <a:lnTo>
                  <a:pt x="149" y="3428"/>
                </a:lnTo>
                <a:lnTo>
                  <a:pt x="149" y="3428"/>
                </a:lnTo>
                <a:cubicBezTo>
                  <a:pt x="67" y="3428"/>
                  <a:pt x="0" y="3361"/>
                  <a:pt x="0" y="3279"/>
                </a:cubicBezTo>
                <a:lnTo>
                  <a:pt x="0" y="150"/>
                </a:lnTo>
                <a:lnTo>
                  <a:pt x="0" y="150"/>
                </a:lnTo>
                <a:cubicBezTo>
                  <a:pt x="0" y="68"/>
                  <a:pt x="67" y="0"/>
                  <a:pt x="149" y="0"/>
                </a:cubicBezTo>
                <a:lnTo>
                  <a:pt x="11235" y="0"/>
                </a:lnTo>
                <a:lnTo>
                  <a:pt x="11235" y="0"/>
                </a:lnTo>
                <a:cubicBezTo>
                  <a:pt x="11317" y="0"/>
                  <a:pt x="11383" y="68"/>
                  <a:pt x="11383" y="150"/>
                </a:cubicBezTo>
                <a:lnTo>
                  <a:pt x="11383" y="3279"/>
                </a:lnTo>
                <a:lnTo>
                  <a:pt x="11383" y="3279"/>
                </a:lnTo>
                <a:cubicBezTo>
                  <a:pt x="11383" y="3361"/>
                  <a:pt x="11317" y="3428"/>
                  <a:pt x="11235" y="3428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9F28F47F-BA4B-EC40-8688-5C686C5E1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4414" y="3468559"/>
            <a:ext cx="287087" cy="327060"/>
          </a:xfrm>
          <a:custGeom>
            <a:avLst/>
            <a:gdLst>
              <a:gd name="T0" fmla="*/ 0 w 349"/>
              <a:gd name="T1" fmla="*/ 0 h 398"/>
              <a:gd name="T2" fmla="*/ 348 w 349"/>
              <a:gd name="T3" fmla="*/ 397 h 398"/>
              <a:gd name="T4" fmla="*/ 0 w 349"/>
              <a:gd name="T5" fmla="*/ 397 h 398"/>
              <a:gd name="T6" fmla="*/ 0 w 349"/>
              <a:gd name="T7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9" h="398">
                <a:moveTo>
                  <a:pt x="0" y="0"/>
                </a:moveTo>
                <a:lnTo>
                  <a:pt x="348" y="397"/>
                </a:lnTo>
                <a:lnTo>
                  <a:pt x="0" y="397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FA95A076-2681-9D48-8B42-5CA978231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3736" y="3468558"/>
            <a:ext cx="3154311" cy="3739387"/>
          </a:xfrm>
          <a:custGeom>
            <a:avLst/>
            <a:gdLst>
              <a:gd name="T0" fmla="*/ 0 w 3826"/>
              <a:gd name="T1" fmla="*/ 0 h 4538"/>
              <a:gd name="T2" fmla="*/ 0 w 3826"/>
              <a:gd name="T3" fmla="*/ 3825 h 4538"/>
              <a:gd name="T4" fmla="*/ 1913 w 3826"/>
              <a:gd name="T5" fmla="*/ 4537 h 4538"/>
              <a:gd name="T6" fmla="*/ 3825 w 3826"/>
              <a:gd name="T7" fmla="*/ 3825 h 4538"/>
              <a:gd name="T8" fmla="*/ 3825 w 3826"/>
              <a:gd name="T9" fmla="*/ 0 h 4538"/>
              <a:gd name="T10" fmla="*/ 0 w 3826"/>
              <a:gd name="T11" fmla="*/ 0 h 4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26" h="4538">
                <a:moveTo>
                  <a:pt x="0" y="0"/>
                </a:moveTo>
                <a:lnTo>
                  <a:pt x="0" y="3825"/>
                </a:lnTo>
                <a:lnTo>
                  <a:pt x="1913" y="4537"/>
                </a:lnTo>
                <a:lnTo>
                  <a:pt x="3825" y="3825"/>
                </a:lnTo>
                <a:lnTo>
                  <a:pt x="3825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CA1AD2D8-3E88-3A4F-9D27-158CBAEAFF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3738" y="3468558"/>
            <a:ext cx="1577156" cy="3739387"/>
          </a:xfrm>
          <a:custGeom>
            <a:avLst/>
            <a:gdLst>
              <a:gd name="T0" fmla="*/ 0 w 1914"/>
              <a:gd name="T1" fmla="*/ 0 h 4538"/>
              <a:gd name="T2" fmla="*/ 0 w 1914"/>
              <a:gd name="T3" fmla="*/ 3825 h 4538"/>
              <a:gd name="T4" fmla="*/ 1913 w 1914"/>
              <a:gd name="T5" fmla="*/ 4537 h 4538"/>
              <a:gd name="T6" fmla="*/ 1913 w 1914"/>
              <a:gd name="T7" fmla="*/ 0 h 4538"/>
              <a:gd name="T8" fmla="*/ 0 w 1914"/>
              <a:gd name="T9" fmla="*/ 0 h 4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4" h="4538">
                <a:moveTo>
                  <a:pt x="0" y="0"/>
                </a:moveTo>
                <a:lnTo>
                  <a:pt x="0" y="3825"/>
                </a:lnTo>
                <a:lnTo>
                  <a:pt x="1913" y="4537"/>
                </a:lnTo>
                <a:lnTo>
                  <a:pt x="1913" y="0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">
            <a:extLst>
              <a:ext uri="{FF2B5EF4-FFF2-40B4-BE49-F238E27FC236}">
                <a16:creationId xmlns:a16="http://schemas.microsoft.com/office/drawing/2014/main" id="{FCB55F57-3D72-5C45-97B8-7F49E5DDB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3837" y="8940586"/>
            <a:ext cx="9382988" cy="2823619"/>
          </a:xfrm>
          <a:custGeom>
            <a:avLst/>
            <a:gdLst>
              <a:gd name="T0" fmla="*/ 11235 w 11384"/>
              <a:gd name="T1" fmla="*/ 3427 h 3428"/>
              <a:gd name="T2" fmla="*/ 149 w 11384"/>
              <a:gd name="T3" fmla="*/ 3427 h 3428"/>
              <a:gd name="T4" fmla="*/ 149 w 11384"/>
              <a:gd name="T5" fmla="*/ 3427 h 3428"/>
              <a:gd name="T6" fmla="*/ 0 w 11384"/>
              <a:gd name="T7" fmla="*/ 3278 h 3428"/>
              <a:gd name="T8" fmla="*/ 0 w 11384"/>
              <a:gd name="T9" fmla="*/ 148 h 3428"/>
              <a:gd name="T10" fmla="*/ 0 w 11384"/>
              <a:gd name="T11" fmla="*/ 148 h 3428"/>
              <a:gd name="T12" fmla="*/ 149 w 11384"/>
              <a:gd name="T13" fmla="*/ 0 h 3428"/>
              <a:gd name="T14" fmla="*/ 11235 w 11384"/>
              <a:gd name="T15" fmla="*/ 0 h 3428"/>
              <a:gd name="T16" fmla="*/ 11235 w 11384"/>
              <a:gd name="T17" fmla="*/ 0 h 3428"/>
              <a:gd name="T18" fmla="*/ 11383 w 11384"/>
              <a:gd name="T19" fmla="*/ 148 h 3428"/>
              <a:gd name="T20" fmla="*/ 11383 w 11384"/>
              <a:gd name="T21" fmla="*/ 3278 h 3428"/>
              <a:gd name="T22" fmla="*/ 11383 w 11384"/>
              <a:gd name="T23" fmla="*/ 3278 h 3428"/>
              <a:gd name="T24" fmla="*/ 11235 w 11384"/>
              <a:gd name="T25" fmla="*/ 3427 h 34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84" h="3428">
                <a:moveTo>
                  <a:pt x="11235" y="3427"/>
                </a:moveTo>
                <a:lnTo>
                  <a:pt x="149" y="3427"/>
                </a:lnTo>
                <a:lnTo>
                  <a:pt x="149" y="3427"/>
                </a:lnTo>
                <a:cubicBezTo>
                  <a:pt x="67" y="3427"/>
                  <a:pt x="0" y="3360"/>
                  <a:pt x="0" y="3278"/>
                </a:cubicBezTo>
                <a:lnTo>
                  <a:pt x="0" y="148"/>
                </a:lnTo>
                <a:lnTo>
                  <a:pt x="0" y="148"/>
                </a:lnTo>
                <a:cubicBezTo>
                  <a:pt x="0" y="66"/>
                  <a:pt x="67" y="0"/>
                  <a:pt x="149" y="0"/>
                </a:cubicBezTo>
                <a:lnTo>
                  <a:pt x="11235" y="0"/>
                </a:lnTo>
                <a:lnTo>
                  <a:pt x="11235" y="0"/>
                </a:lnTo>
                <a:cubicBezTo>
                  <a:pt x="11317" y="0"/>
                  <a:pt x="11383" y="66"/>
                  <a:pt x="11383" y="148"/>
                </a:cubicBezTo>
                <a:lnTo>
                  <a:pt x="11383" y="3278"/>
                </a:lnTo>
                <a:lnTo>
                  <a:pt x="11383" y="3278"/>
                </a:lnTo>
                <a:cubicBezTo>
                  <a:pt x="11383" y="3360"/>
                  <a:pt x="11317" y="3427"/>
                  <a:pt x="11235" y="3427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">
            <a:extLst>
              <a:ext uri="{FF2B5EF4-FFF2-40B4-BE49-F238E27FC236}">
                <a16:creationId xmlns:a16="http://schemas.microsoft.com/office/drawing/2014/main" id="{A61B2753-0E51-5E4D-AF2F-4634D0291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7426" y="8609894"/>
            <a:ext cx="287087" cy="327060"/>
          </a:xfrm>
          <a:custGeom>
            <a:avLst/>
            <a:gdLst>
              <a:gd name="T0" fmla="*/ 0 w 349"/>
              <a:gd name="T1" fmla="*/ 0 h 399"/>
              <a:gd name="T2" fmla="*/ 348 w 349"/>
              <a:gd name="T3" fmla="*/ 398 h 399"/>
              <a:gd name="T4" fmla="*/ 0 w 349"/>
              <a:gd name="T5" fmla="*/ 398 h 399"/>
              <a:gd name="T6" fmla="*/ 0 w 349"/>
              <a:gd name="T7" fmla="*/ 0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9" h="399">
                <a:moveTo>
                  <a:pt x="0" y="0"/>
                </a:moveTo>
                <a:lnTo>
                  <a:pt x="348" y="398"/>
                </a:lnTo>
                <a:lnTo>
                  <a:pt x="0" y="398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5">
            <a:extLst>
              <a:ext uri="{FF2B5EF4-FFF2-40B4-BE49-F238E27FC236}">
                <a16:creationId xmlns:a16="http://schemas.microsoft.com/office/drawing/2014/main" id="{BCC22BCF-4330-EA4C-8171-B4DB51B70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73837" y="11625820"/>
            <a:ext cx="9382988" cy="214407"/>
          </a:xfrm>
          <a:custGeom>
            <a:avLst/>
            <a:gdLst>
              <a:gd name="T0" fmla="*/ 11235 w 11384"/>
              <a:gd name="T1" fmla="*/ 149 h 262"/>
              <a:gd name="T2" fmla="*/ 149 w 11384"/>
              <a:gd name="T3" fmla="*/ 149 h 262"/>
              <a:gd name="T4" fmla="*/ 149 w 11384"/>
              <a:gd name="T5" fmla="*/ 149 h 262"/>
              <a:gd name="T6" fmla="*/ 0 w 11384"/>
              <a:gd name="T7" fmla="*/ 0 h 262"/>
              <a:gd name="T8" fmla="*/ 0 w 11384"/>
              <a:gd name="T9" fmla="*/ 112 h 262"/>
              <a:gd name="T10" fmla="*/ 0 w 11384"/>
              <a:gd name="T11" fmla="*/ 112 h 262"/>
              <a:gd name="T12" fmla="*/ 149 w 11384"/>
              <a:gd name="T13" fmla="*/ 261 h 262"/>
              <a:gd name="T14" fmla="*/ 11235 w 11384"/>
              <a:gd name="T15" fmla="*/ 261 h 262"/>
              <a:gd name="T16" fmla="*/ 11235 w 11384"/>
              <a:gd name="T17" fmla="*/ 261 h 262"/>
              <a:gd name="T18" fmla="*/ 11383 w 11384"/>
              <a:gd name="T19" fmla="*/ 112 h 262"/>
              <a:gd name="T20" fmla="*/ 11383 w 11384"/>
              <a:gd name="T21" fmla="*/ 0 h 262"/>
              <a:gd name="T22" fmla="*/ 11383 w 11384"/>
              <a:gd name="T23" fmla="*/ 0 h 262"/>
              <a:gd name="T24" fmla="*/ 11235 w 11384"/>
              <a:gd name="T25" fmla="*/ 149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1384" h="262">
                <a:moveTo>
                  <a:pt x="11235" y="149"/>
                </a:moveTo>
                <a:lnTo>
                  <a:pt x="149" y="149"/>
                </a:lnTo>
                <a:lnTo>
                  <a:pt x="149" y="149"/>
                </a:lnTo>
                <a:cubicBezTo>
                  <a:pt x="67" y="149"/>
                  <a:pt x="0" y="82"/>
                  <a:pt x="0" y="0"/>
                </a:cubicBezTo>
                <a:lnTo>
                  <a:pt x="0" y="112"/>
                </a:lnTo>
                <a:lnTo>
                  <a:pt x="0" y="112"/>
                </a:lnTo>
                <a:cubicBezTo>
                  <a:pt x="0" y="194"/>
                  <a:pt x="67" y="261"/>
                  <a:pt x="149" y="261"/>
                </a:cubicBezTo>
                <a:lnTo>
                  <a:pt x="11235" y="261"/>
                </a:lnTo>
                <a:lnTo>
                  <a:pt x="11235" y="261"/>
                </a:lnTo>
                <a:cubicBezTo>
                  <a:pt x="11317" y="261"/>
                  <a:pt x="11383" y="194"/>
                  <a:pt x="11383" y="112"/>
                </a:cubicBezTo>
                <a:lnTo>
                  <a:pt x="11383" y="0"/>
                </a:lnTo>
                <a:lnTo>
                  <a:pt x="11383" y="0"/>
                </a:lnTo>
                <a:cubicBezTo>
                  <a:pt x="11383" y="82"/>
                  <a:pt x="11317" y="149"/>
                  <a:pt x="11235" y="149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3">
            <a:extLst>
              <a:ext uri="{FF2B5EF4-FFF2-40B4-BE49-F238E27FC236}">
                <a16:creationId xmlns:a16="http://schemas.microsoft.com/office/drawing/2014/main" id="{767FCFD6-9AA1-1543-9F2A-EB0F21CFDD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6748" y="8609894"/>
            <a:ext cx="3154311" cy="3739384"/>
          </a:xfrm>
          <a:custGeom>
            <a:avLst/>
            <a:gdLst>
              <a:gd name="T0" fmla="*/ 0 w 3826"/>
              <a:gd name="T1" fmla="*/ 0 h 4538"/>
              <a:gd name="T2" fmla="*/ 0 w 3826"/>
              <a:gd name="T3" fmla="*/ 3825 h 4538"/>
              <a:gd name="T4" fmla="*/ 1913 w 3826"/>
              <a:gd name="T5" fmla="*/ 4537 h 4538"/>
              <a:gd name="T6" fmla="*/ 3825 w 3826"/>
              <a:gd name="T7" fmla="*/ 3825 h 4538"/>
              <a:gd name="T8" fmla="*/ 3825 w 3826"/>
              <a:gd name="T9" fmla="*/ 0 h 4538"/>
              <a:gd name="T10" fmla="*/ 0 w 3826"/>
              <a:gd name="T11" fmla="*/ 0 h 4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26" h="4538">
                <a:moveTo>
                  <a:pt x="0" y="0"/>
                </a:moveTo>
                <a:lnTo>
                  <a:pt x="0" y="3825"/>
                </a:lnTo>
                <a:lnTo>
                  <a:pt x="1913" y="4537"/>
                </a:lnTo>
                <a:lnTo>
                  <a:pt x="3825" y="3825"/>
                </a:lnTo>
                <a:lnTo>
                  <a:pt x="3825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4">
            <a:extLst>
              <a:ext uri="{FF2B5EF4-FFF2-40B4-BE49-F238E27FC236}">
                <a16:creationId xmlns:a16="http://schemas.microsoft.com/office/drawing/2014/main" id="{5B619ED8-FA77-0B46-947D-8F49642C1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76750" y="8609894"/>
            <a:ext cx="1577156" cy="3739384"/>
          </a:xfrm>
          <a:custGeom>
            <a:avLst/>
            <a:gdLst>
              <a:gd name="T0" fmla="*/ 0 w 1914"/>
              <a:gd name="T1" fmla="*/ 0 h 4538"/>
              <a:gd name="T2" fmla="*/ 0 w 1914"/>
              <a:gd name="T3" fmla="*/ 3825 h 4538"/>
              <a:gd name="T4" fmla="*/ 1913 w 1914"/>
              <a:gd name="T5" fmla="*/ 4537 h 4538"/>
              <a:gd name="T6" fmla="*/ 1913 w 1914"/>
              <a:gd name="T7" fmla="*/ 0 h 4538"/>
              <a:gd name="T8" fmla="*/ 0 w 1914"/>
              <a:gd name="T9" fmla="*/ 0 h 4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914" h="4538">
                <a:moveTo>
                  <a:pt x="0" y="0"/>
                </a:moveTo>
                <a:lnTo>
                  <a:pt x="0" y="3825"/>
                </a:lnTo>
                <a:lnTo>
                  <a:pt x="1913" y="4537"/>
                </a:lnTo>
                <a:lnTo>
                  <a:pt x="1913" y="0"/>
                </a:lnTo>
                <a:lnTo>
                  <a:pt x="0" y="0"/>
                </a:lnTo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568BD19-6EF4-B348-A631-F5897A698607}"/>
              </a:ext>
            </a:extLst>
          </p:cNvPr>
          <p:cNvSpPr txBox="1"/>
          <p:nvPr/>
        </p:nvSpPr>
        <p:spPr>
          <a:xfrm>
            <a:off x="2616486" y="4101251"/>
            <a:ext cx="1968809" cy="221599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D4DE5DB-BF78-7D48-9993-5310907666E4}"/>
              </a:ext>
            </a:extLst>
          </p:cNvPr>
          <p:cNvSpPr txBox="1"/>
          <p:nvPr/>
        </p:nvSpPr>
        <p:spPr>
          <a:xfrm>
            <a:off x="2407294" y="9180807"/>
            <a:ext cx="2387193" cy="221599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D0F81BD-B963-1A43-A384-979A7CB980D9}"/>
              </a:ext>
            </a:extLst>
          </p:cNvPr>
          <p:cNvSpPr txBox="1"/>
          <p:nvPr/>
        </p:nvSpPr>
        <p:spPr>
          <a:xfrm>
            <a:off x="14381951" y="4101251"/>
            <a:ext cx="2343911" cy="221599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31018FD-DFDC-2844-9F96-852820B10505}"/>
              </a:ext>
            </a:extLst>
          </p:cNvPr>
          <p:cNvSpPr txBox="1"/>
          <p:nvPr/>
        </p:nvSpPr>
        <p:spPr>
          <a:xfrm>
            <a:off x="14305006" y="9180807"/>
            <a:ext cx="2497800" cy="221599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138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3A72BA7-2D70-814A-9E83-1FA81D9CFCE1}"/>
              </a:ext>
            </a:extLst>
          </p:cNvPr>
          <p:cNvSpPr txBox="1"/>
          <p:nvPr/>
        </p:nvSpPr>
        <p:spPr>
          <a:xfrm>
            <a:off x="5686503" y="430932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EF23804E-7880-8C49-9400-8131734F36C0}"/>
              </a:ext>
            </a:extLst>
          </p:cNvPr>
          <p:cNvSpPr txBox="1">
            <a:spLocks/>
          </p:cNvSpPr>
          <p:nvPr/>
        </p:nvSpPr>
        <p:spPr>
          <a:xfrm>
            <a:off x="5680959" y="5013929"/>
            <a:ext cx="477285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B94BA87-A671-DB4F-B7DA-EDF91B988AEF}"/>
              </a:ext>
            </a:extLst>
          </p:cNvPr>
          <p:cNvSpPr txBox="1"/>
          <p:nvPr/>
        </p:nvSpPr>
        <p:spPr>
          <a:xfrm>
            <a:off x="5686503" y="944884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75389DE3-FDD4-6146-AA0A-CA4A2DDF41E9}"/>
              </a:ext>
            </a:extLst>
          </p:cNvPr>
          <p:cNvSpPr txBox="1">
            <a:spLocks/>
          </p:cNvSpPr>
          <p:nvPr/>
        </p:nvSpPr>
        <p:spPr>
          <a:xfrm>
            <a:off x="5680959" y="10153445"/>
            <a:ext cx="477285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28F1EA1-2F90-EF4F-B5E1-9541DFD62C90}"/>
              </a:ext>
            </a:extLst>
          </p:cNvPr>
          <p:cNvSpPr txBox="1"/>
          <p:nvPr/>
        </p:nvSpPr>
        <p:spPr>
          <a:xfrm>
            <a:off x="17613057" y="4309328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715FEF1D-206A-8440-8F61-584361BA6231}"/>
              </a:ext>
            </a:extLst>
          </p:cNvPr>
          <p:cNvSpPr txBox="1">
            <a:spLocks/>
          </p:cNvSpPr>
          <p:nvPr/>
        </p:nvSpPr>
        <p:spPr>
          <a:xfrm>
            <a:off x="17607513" y="5013929"/>
            <a:ext cx="477285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B926227-2F91-6240-9240-9B63E816F8A2}"/>
              </a:ext>
            </a:extLst>
          </p:cNvPr>
          <p:cNvSpPr txBox="1"/>
          <p:nvPr/>
        </p:nvSpPr>
        <p:spPr>
          <a:xfrm>
            <a:off x="17613057" y="9448844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0EA9DEFE-E03F-EF4C-9E68-7F89BE0392E9}"/>
              </a:ext>
            </a:extLst>
          </p:cNvPr>
          <p:cNvSpPr txBox="1">
            <a:spLocks/>
          </p:cNvSpPr>
          <p:nvPr/>
        </p:nvSpPr>
        <p:spPr>
          <a:xfrm>
            <a:off x="17607513" y="10153445"/>
            <a:ext cx="477285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192917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AB061EB-90E5-5C49-BE78-9C01F881DDEC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78D174-C8A6-4C4D-B05A-4D474AD67D7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FDECF93A-B7FB-C643-915D-ECDE5BC73155}"/>
              </a:ext>
            </a:extLst>
          </p:cNvPr>
          <p:cNvGrpSpPr/>
          <p:nvPr/>
        </p:nvGrpSpPr>
        <p:grpSpPr>
          <a:xfrm>
            <a:off x="1953655" y="2929787"/>
            <a:ext cx="9621108" cy="2153736"/>
            <a:chOff x="1953655" y="2929787"/>
            <a:chExt cx="9621108" cy="2153736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1B95A13D-B257-9E47-B905-B8EA0B5CA0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655" y="2929787"/>
              <a:ext cx="9621108" cy="215373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10">
              <a:extLst>
                <a:ext uri="{FF2B5EF4-FFF2-40B4-BE49-F238E27FC236}">
                  <a16:creationId xmlns:a16="http://schemas.microsoft.com/office/drawing/2014/main" id="{7EC1A0C0-1B0A-B84F-B322-34A5C4D78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7474" y="2929787"/>
              <a:ext cx="917217" cy="2153736"/>
            </a:xfrm>
            <a:custGeom>
              <a:avLst/>
              <a:gdLst>
                <a:gd name="T0" fmla="*/ 1291 w 1292"/>
                <a:gd name="T1" fmla="*/ 1516 h 3034"/>
                <a:gd name="T2" fmla="*/ 1291 w 1292"/>
                <a:gd name="T3" fmla="*/ 1516 h 3034"/>
                <a:gd name="T4" fmla="*/ 959 w 1292"/>
                <a:gd name="T5" fmla="*/ 0 h 3034"/>
                <a:gd name="T6" fmla="*/ 0 w 1292"/>
                <a:gd name="T7" fmla="*/ 0 h 3034"/>
                <a:gd name="T8" fmla="*/ 0 w 1292"/>
                <a:gd name="T9" fmla="*/ 0 h 3034"/>
                <a:gd name="T10" fmla="*/ 449 w 1292"/>
                <a:gd name="T11" fmla="*/ 1516 h 3034"/>
                <a:gd name="T12" fmla="*/ 449 w 1292"/>
                <a:gd name="T13" fmla="*/ 1516 h 3034"/>
                <a:gd name="T14" fmla="*/ 0 w 1292"/>
                <a:gd name="T15" fmla="*/ 3033 h 3034"/>
                <a:gd name="T16" fmla="*/ 959 w 1292"/>
                <a:gd name="T17" fmla="*/ 3033 h 3034"/>
                <a:gd name="T18" fmla="*/ 959 w 1292"/>
                <a:gd name="T19" fmla="*/ 3033 h 3034"/>
                <a:gd name="T20" fmla="*/ 1291 w 1292"/>
                <a:gd name="T21" fmla="*/ 1516 h 3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2" h="3034">
                  <a:moveTo>
                    <a:pt x="1291" y="1516"/>
                  </a:moveTo>
                  <a:lnTo>
                    <a:pt x="1291" y="1516"/>
                  </a:lnTo>
                  <a:cubicBezTo>
                    <a:pt x="1291" y="975"/>
                    <a:pt x="1172" y="462"/>
                    <a:pt x="959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284" y="437"/>
                    <a:pt x="449" y="957"/>
                    <a:pt x="449" y="1516"/>
                  </a:cubicBezTo>
                  <a:lnTo>
                    <a:pt x="449" y="1516"/>
                  </a:lnTo>
                  <a:cubicBezTo>
                    <a:pt x="449" y="2076"/>
                    <a:pt x="284" y="2596"/>
                    <a:pt x="0" y="3033"/>
                  </a:cubicBezTo>
                  <a:lnTo>
                    <a:pt x="959" y="3033"/>
                  </a:lnTo>
                  <a:lnTo>
                    <a:pt x="959" y="3033"/>
                  </a:lnTo>
                  <a:cubicBezTo>
                    <a:pt x="1172" y="2571"/>
                    <a:pt x="1291" y="2058"/>
                    <a:pt x="1291" y="1516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15">
              <a:extLst>
                <a:ext uri="{FF2B5EF4-FFF2-40B4-BE49-F238E27FC236}">
                  <a16:creationId xmlns:a16="http://schemas.microsoft.com/office/drawing/2014/main" id="{580F59D8-FD3A-2443-8AB2-3F8660268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655" y="2929787"/>
              <a:ext cx="3963124" cy="2153736"/>
            </a:xfrm>
            <a:custGeom>
              <a:avLst/>
              <a:gdLst>
                <a:gd name="T0" fmla="*/ 5131 w 5581"/>
                <a:gd name="T1" fmla="*/ 0 h 3034"/>
                <a:gd name="T2" fmla="*/ 1516 w 5581"/>
                <a:gd name="T3" fmla="*/ 0 h 3034"/>
                <a:gd name="T4" fmla="*/ 1516 w 5581"/>
                <a:gd name="T5" fmla="*/ 0 h 3034"/>
                <a:gd name="T6" fmla="*/ 0 w 5581"/>
                <a:gd name="T7" fmla="*/ 1516 h 3034"/>
                <a:gd name="T8" fmla="*/ 0 w 5581"/>
                <a:gd name="T9" fmla="*/ 1516 h 3034"/>
                <a:gd name="T10" fmla="*/ 0 w 5581"/>
                <a:gd name="T11" fmla="*/ 1516 h 3034"/>
                <a:gd name="T12" fmla="*/ 1516 w 5581"/>
                <a:gd name="T13" fmla="*/ 3033 h 3034"/>
                <a:gd name="T14" fmla="*/ 5131 w 5581"/>
                <a:gd name="T15" fmla="*/ 3033 h 3034"/>
                <a:gd name="T16" fmla="*/ 5131 w 5581"/>
                <a:gd name="T17" fmla="*/ 3033 h 3034"/>
                <a:gd name="T18" fmla="*/ 5580 w 5581"/>
                <a:gd name="T19" fmla="*/ 1516 h 3034"/>
                <a:gd name="T20" fmla="*/ 5580 w 5581"/>
                <a:gd name="T21" fmla="*/ 1516 h 3034"/>
                <a:gd name="T22" fmla="*/ 5131 w 5581"/>
                <a:gd name="T23" fmla="*/ 0 h 3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81" h="3034">
                  <a:moveTo>
                    <a:pt x="5131" y="0"/>
                  </a:moveTo>
                  <a:lnTo>
                    <a:pt x="1516" y="0"/>
                  </a:lnTo>
                  <a:lnTo>
                    <a:pt x="1516" y="0"/>
                  </a:lnTo>
                  <a:cubicBezTo>
                    <a:pt x="679" y="0"/>
                    <a:pt x="0" y="679"/>
                    <a:pt x="0" y="1516"/>
                  </a:cubicBezTo>
                  <a:lnTo>
                    <a:pt x="0" y="1516"/>
                  </a:lnTo>
                  <a:lnTo>
                    <a:pt x="0" y="1516"/>
                  </a:lnTo>
                  <a:cubicBezTo>
                    <a:pt x="0" y="2354"/>
                    <a:pt x="679" y="3033"/>
                    <a:pt x="1516" y="3033"/>
                  </a:cubicBezTo>
                  <a:lnTo>
                    <a:pt x="5131" y="3033"/>
                  </a:lnTo>
                  <a:lnTo>
                    <a:pt x="5131" y="3033"/>
                  </a:lnTo>
                  <a:cubicBezTo>
                    <a:pt x="5415" y="2596"/>
                    <a:pt x="5580" y="2076"/>
                    <a:pt x="5580" y="1516"/>
                  </a:cubicBezTo>
                  <a:lnTo>
                    <a:pt x="5580" y="1516"/>
                  </a:lnTo>
                  <a:cubicBezTo>
                    <a:pt x="5580" y="957"/>
                    <a:pt x="5415" y="437"/>
                    <a:pt x="5131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1B6FFB61-24B5-1C49-BD51-B61762470EA4}"/>
              </a:ext>
            </a:extLst>
          </p:cNvPr>
          <p:cNvGrpSpPr/>
          <p:nvPr/>
        </p:nvGrpSpPr>
        <p:grpSpPr>
          <a:xfrm>
            <a:off x="12802888" y="2929787"/>
            <a:ext cx="9621108" cy="2153736"/>
            <a:chOff x="12802888" y="2929787"/>
            <a:chExt cx="9621108" cy="2153736"/>
          </a:xfrm>
        </p:grpSpPr>
        <p:sp>
          <p:nvSpPr>
            <p:cNvPr id="26" name="Freeform 5">
              <a:extLst>
                <a:ext uri="{FF2B5EF4-FFF2-40B4-BE49-F238E27FC236}">
                  <a16:creationId xmlns:a16="http://schemas.microsoft.com/office/drawing/2014/main" id="{64DED73B-37BE-8944-8E7C-F73B4B079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2888" y="2929787"/>
              <a:ext cx="9621108" cy="215373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6B72A557-AB11-AE4B-B056-C6A8A9B10A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46707" y="2929787"/>
              <a:ext cx="917217" cy="2153736"/>
            </a:xfrm>
            <a:custGeom>
              <a:avLst/>
              <a:gdLst>
                <a:gd name="T0" fmla="*/ 1291 w 1292"/>
                <a:gd name="T1" fmla="*/ 1516 h 3034"/>
                <a:gd name="T2" fmla="*/ 1291 w 1292"/>
                <a:gd name="T3" fmla="*/ 1516 h 3034"/>
                <a:gd name="T4" fmla="*/ 959 w 1292"/>
                <a:gd name="T5" fmla="*/ 0 h 3034"/>
                <a:gd name="T6" fmla="*/ 0 w 1292"/>
                <a:gd name="T7" fmla="*/ 0 h 3034"/>
                <a:gd name="T8" fmla="*/ 0 w 1292"/>
                <a:gd name="T9" fmla="*/ 0 h 3034"/>
                <a:gd name="T10" fmla="*/ 449 w 1292"/>
                <a:gd name="T11" fmla="*/ 1516 h 3034"/>
                <a:gd name="T12" fmla="*/ 449 w 1292"/>
                <a:gd name="T13" fmla="*/ 1516 h 3034"/>
                <a:gd name="T14" fmla="*/ 0 w 1292"/>
                <a:gd name="T15" fmla="*/ 3033 h 3034"/>
                <a:gd name="T16" fmla="*/ 959 w 1292"/>
                <a:gd name="T17" fmla="*/ 3033 h 3034"/>
                <a:gd name="T18" fmla="*/ 959 w 1292"/>
                <a:gd name="T19" fmla="*/ 3033 h 3034"/>
                <a:gd name="T20" fmla="*/ 1291 w 1292"/>
                <a:gd name="T21" fmla="*/ 1516 h 3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2" h="3034">
                  <a:moveTo>
                    <a:pt x="1291" y="1516"/>
                  </a:moveTo>
                  <a:lnTo>
                    <a:pt x="1291" y="1516"/>
                  </a:lnTo>
                  <a:cubicBezTo>
                    <a:pt x="1291" y="975"/>
                    <a:pt x="1172" y="462"/>
                    <a:pt x="959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284" y="437"/>
                    <a:pt x="449" y="957"/>
                    <a:pt x="449" y="1516"/>
                  </a:cubicBezTo>
                  <a:lnTo>
                    <a:pt x="449" y="1516"/>
                  </a:lnTo>
                  <a:cubicBezTo>
                    <a:pt x="449" y="2076"/>
                    <a:pt x="284" y="2596"/>
                    <a:pt x="0" y="3033"/>
                  </a:cubicBezTo>
                  <a:lnTo>
                    <a:pt x="959" y="3033"/>
                  </a:lnTo>
                  <a:lnTo>
                    <a:pt x="959" y="3033"/>
                  </a:lnTo>
                  <a:cubicBezTo>
                    <a:pt x="1172" y="2571"/>
                    <a:pt x="1291" y="2058"/>
                    <a:pt x="1291" y="1516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8" name="Freeform 15">
              <a:extLst>
                <a:ext uri="{FF2B5EF4-FFF2-40B4-BE49-F238E27FC236}">
                  <a16:creationId xmlns:a16="http://schemas.microsoft.com/office/drawing/2014/main" id="{9BBB10D8-77FD-3241-8332-0B7B1C0AE0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2888" y="2929787"/>
              <a:ext cx="3963124" cy="2153736"/>
            </a:xfrm>
            <a:custGeom>
              <a:avLst/>
              <a:gdLst>
                <a:gd name="T0" fmla="*/ 5131 w 5581"/>
                <a:gd name="T1" fmla="*/ 0 h 3034"/>
                <a:gd name="T2" fmla="*/ 1516 w 5581"/>
                <a:gd name="T3" fmla="*/ 0 h 3034"/>
                <a:gd name="T4" fmla="*/ 1516 w 5581"/>
                <a:gd name="T5" fmla="*/ 0 h 3034"/>
                <a:gd name="T6" fmla="*/ 0 w 5581"/>
                <a:gd name="T7" fmla="*/ 1516 h 3034"/>
                <a:gd name="T8" fmla="*/ 0 w 5581"/>
                <a:gd name="T9" fmla="*/ 1516 h 3034"/>
                <a:gd name="T10" fmla="*/ 0 w 5581"/>
                <a:gd name="T11" fmla="*/ 1516 h 3034"/>
                <a:gd name="T12" fmla="*/ 1516 w 5581"/>
                <a:gd name="T13" fmla="*/ 3033 h 3034"/>
                <a:gd name="T14" fmla="*/ 5131 w 5581"/>
                <a:gd name="T15" fmla="*/ 3033 h 3034"/>
                <a:gd name="T16" fmla="*/ 5131 w 5581"/>
                <a:gd name="T17" fmla="*/ 3033 h 3034"/>
                <a:gd name="T18" fmla="*/ 5580 w 5581"/>
                <a:gd name="T19" fmla="*/ 1516 h 3034"/>
                <a:gd name="T20" fmla="*/ 5580 w 5581"/>
                <a:gd name="T21" fmla="*/ 1516 h 3034"/>
                <a:gd name="T22" fmla="*/ 5131 w 5581"/>
                <a:gd name="T23" fmla="*/ 0 h 3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81" h="3034">
                  <a:moveTo>
                    <a:pt x="5131" y="0"/>
                  </a:moveTo>
                  <a:lnTo>
                    <a:pt x="1516" y="0"/>
                  </a:lnTo>
                  <a:lnTo>
                    <a:pt x="1516" y="0"/>
                  </a:lnTo>
                  <a:cubicBezTo>
                    <a:pt x="679" y="0"/>
                    <a:pt x="0" y="679"/>
                    <a:pt x="0" y="1516"/>
                  </a:cubicBezTo>
                  <a:lnTo>
                    <a:pt x="0" y="1516"/>
                  </a:lnTo>
                  <a:lnTo>
                    <a:pt x="0" y="1516"/>
                  </a:lnTo>
                  <a:cubicBezTo>
                    <a:pt x="0" y="2354"/>
                    <a:pt x="679" y="3033"/>
                    <a:pt x="1516" y="3033"/>
                  </a:cubicBezTo>
                  <a:lnTo>
                    <a:pt x="5131" y="3033"/>
                  </a:lnTo>
                  <a:lnTo>
                    <a:pt x="5131" y="3033"/>
                  </a:lnTo>
                  <a:cubicBezTo>
                    <a:pt x="5415" y="2596"/>
                    <a:pt x="5580" y="2076"/>
                    <a:pt x="5580" y="1516"/>
                  </a:cubicBezTo>
                  <a:lnTo>
                    <a:pt x="5580" y="1516"/>
                  </a:lnTo>
                  <a:cubicBezTo>
                    <a:pt x="5580" y="957"/>
                    <a:pt x="5415" y="437"/>
                    <a:pt x="5131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43" name="Subtitle 2">
            <a:extLst>
              <a:ext uri="{FF2B5EF4-FFF2-40B4-BE49-F238E27FC236}">
                <a16:creationId xmlns:a16="http://schemas.microsoft.com/office/drawing/2014/main" id="{150853CE-C24D-1749-80DE-95FC3D144D1B}"/>
              </a:ext>
            </a:extLst>
          </p:cNvPr>
          <p:cNvSpPr txBox="1">
            <a:spLocks/>
          </p:cNvSpPr>
          <p:nvPr/>
        </p:nvSpPr>
        <p:spPr>
          <a:xfrm>
            <a:off x="6934532" y="3459037"/>
            <a:ext cx="41518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92721AA0-748B-E148-8FDE-84AFEC4F7554}"/>
              </a:ext>
            </a:extLst>
          </p:cNvPr>
          <p:cNvSpPr txBox="1">
            <a:spLocks/>
          </p:cNvSpPr>
          <p:nvPr/>
        </p:nvSpPr>
        <p:spPr>
          <a:xfrm>
            <a:off x="17818055" y="3459037"/>
            <a:ext cx="41518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3F7C572-63BA-D04C-9697-19EA1EA9C503}"/>
              </a:ext>
            </a:extLst>
          </p:cNvPr>
          <p:cNvSpPr txBox="1"/>
          <p:nvPr/>
        </p:nvSpPr>
        <p:spPr>
          <a:xfrm>
            <a:off x="3148784" y="426188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DB21B6E-33BD-3D4C-8BBE-E2CF83BAB3FC}"/>
              </a:ext>
            </a:extLst>
          </p:cNvPr>
          <p:cNvSpPr txBox="1"/>
          <p:nvPr/>
        </p:nvSpPr>
        <p:spPr>
          <a:xfrm>
            <a:off x="13954735" y="426188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9B2D6C6-4588-FF4C-B986-A85809BDA586}"/>
              </a:ext>
            </a:extLst>
          </p:cNvPr>
          <p:cNvSpPr txBox="1"/>
          <p:nvPr/>
        </p:nvSpPr>
        <p:spPr>
          <a:xfrm>
            <a:off x="3416485" y="3163186"/>
            <a:ext cx="103746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55B56E5-8A32-944E-B052-90EB8DA0E83C}"/>
              </a:ext>
            </a:extLst>
          </p:cNvPr>
          <p:cNvSpPr txBox="1"/>
          <p:nvPr/>
        </p:nvSpPr>
        <p:spPr>
          <a:xfrm>
            <a:off x="14121659" y="3163186"/>
            <a:ext cx="12170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9EA7536-623E-9841-BB72-38795ED39F90}"/>
              </a:ext>
            </a:extLst>
          </p:cNvPr>
          <p:cNvGrpSpPr/>
          <p:nvPr/>
        </p:nvGrpSpPr>
        <p:grpSpPr>
          <a:xfrm>
            <a:off x="1953655" y="5553280"/>
            <a:ext cx="9621108" cy="2153736"/>
            <a:chOff x="1953655" y="5553280"/>
            <a:chExt cx="9621108" cy="2153736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986E4BE7-9813-DE4B-BA59-F0DB91016C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655" y="5553280"/>
              <a:ext cx="9621108" cy="215373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66B8BBE0-4BAD-BE4E-9B3E-97CCC9523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7474" y="5553280"/>
              <a:ext cx="917217" cy="2153736"/>
            </a:xfrm>
            <a:custGeom>
              <a:avLst/>
              <a:gdLst>
                <a:gd name="T0" fmla="*/ 1291 w 1292"/>
                <a:gd name="T1" fmla="*/ 1517 h 3034"/>
                <a:gd name="T2" fmla="*/ 1291 w 1292"/>
                <a:gd name="T3" fmla="*/ 1517 h 3034"/>
                <a:gd name="T4" fmla="*/ 959 w 1292"/>
                <a:gd name="T5" fmla="*/ 0 h 3034"/>
                <a:gd name="T6" fmla="*/ 0 w 1292"/>
                <a:gd name="T7" fmla="*/ 0 h 3034"/>
                <a:gd name="T8" fmla="*/ 0 w 1292"/>
                <a:gd name="T9" fmla="*/ 0 h 3034"/>
                <a:gd name="T10" fmla="*/ 449 w 1292"/>
                <a:gd name="T11" fmla="*/ 1517 h 3034"/>
                <a:gd name="T12" fmla="*/ 449 w 1292"/>
                <a:gd name="T13" fmla="*/ 1517 h 3034"/>
                <a:gd name="T14" fmla="*/ 0 w 1292"/>
                <a:gd name="T15" fmla="*/ 3033 h 3034"/>
                <a:gd name="T16" fmla="*/ 959 w 1292"/>
                <a:gd name="T17" fmla="*/ 3033 h 3034"/>
                <a:gd name="T18" fmla="*/ 959 w 1292"/>
                <a:gd name="T19" fmla="*/ 3033 h 3034"/>
                <a:gd name="T20" fmla="*/ 1291 w 1292"/>
                <a:gd name="T21" fmla="*/ 1517 h 3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2" h="3034">
                  <a:moveTo>
                    <a:pt x="1291" y="1517"/>
                  </a:moveTo>
                  <a:lnTo>
                    <a:pt x="1291" y="1517"/>
                  </a:lnTo>
                  <a:cubicBezTo>
                    <a:pt x="1291" y="975"/>
                    <a:pt x="1172" y="462"/>
                    <a:pt x="959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284" y="437"/>
                    <a:pt x="449" y="958"/>
                    <a:pt x="449" y="1517"/>
                  </a:cubicBezTo>
                  <a:lnTo>
                    <a:pt x="449" y="1517"/>
                  </a:lnTo>
                  <a:cubicBezTo>
                    <a:pt x="449" y="2077"/>
                    <a:pt x="284" y="2597"/>
                    <a:pt x="0" y="3033"/>
                  </a:cubicBezTo>
                  <a:lnTo>
                    <a:pt x="959" y="3033"/>
                  </a:lnTo>
                  <a:lnTo>
                    <a:pt x="959" y="3033"/>
                  </a:lnTo>
                  <a:cubicBezTo>
                    <a:pt x="1172" y="2572"/>
                    <a:pt x="1291" y="2058"/>
                    <a:pt x="1291" y="15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4" name="Freeform 14">
              <a:extLst>
                <a:ext uri="{FF2B5EF4-FFF2-40B4-BE49-F238E27FC236}">
                  <a16:creationId xmlns:a16="http://schemas.microsoft.com/office/drawing/2014/main" id="{6C28EE0F-2BD6-6347-81A5-5290B8F41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655" y="5553280"/>
              <a:ext cx="3963124" cy="2153736"/>
            </a:xfrm>
            <a:custGeom>
              <a:avLst/>
              <a:gdLst>
                <a:gd name="T0" fmla="*/ 5131 w 5581"/>
                <a:gd name="T1" fmla="*/ 0 h 3034"/>
                <a:gd name="T2" fmla="*/ 1516 w 5581"/>
                <a:gd name="T3" fmla="*/ 0 h 3034"/>
                <a:gd name="T4" fmla="*/ 1516 w 5581"/>
                <a:gd name="T5" fmla="*/ 0 h 3034"/>
                <a:gd name="T6" fmla="*/ 0 w 5581"/>
                <a:gd name="T7" fmla="*/ 1517 h 3034"/>
                <a:gd name="T8" fmla="*/ 0 w 5581"/>
                <a:gd name="T9" fmla="*/ 1517 h 3034"/>
                <a:gd name="T10" fmla="*/ 0 w 5581"/>
                <a:gd name="T11" fmla="*/ 1517 h 3034"/>
                <a:gd name="T12" fmla="*/ 1516 w 5581"/>
                <a:gd name="T13" fmla="*/ 3033 h 3034"/>
                <a:gd name="T14" fmla="*/ 5131 w 5581"/>
                <a:gd name="T15" fmla="*/ 3033 h 3034"/>
                <a:gd name="T16" fmla="*/ 5131 w 5581"/>
                <a:gd name="T17" fmla="*/ 3033 h 3034"/>
                <a:gd name="T18" fmla="*/ 5580 w 5581"/>
                <a:gd name="T19" fmla="*/ 1517 h 3034"/>
                <a:gd name="T20" fmla="*/ 5580 w 5581"/>
                <a:gd name="T21" fmla="*/ 1517 h 3034"/>
                <a:gd name="T22" fmla="*/ 5131 w 5581"/>
                <a:gd name="T23" fmla="*/ 0 h 3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81" h="3034">
                  <a:moveTo>
                    <a:pt x="5131" y="0"/>
                  </a:moveTo>
                  <a:lnTo>
                    <a:pt x="1516" y="0"/>
                  </a:lnTo>
                  <a:lnTo>
                    <a:pt x="1516" y="0"/>
                  </a:lnTo>
                  <a:cubicBezTo>
                    <a:pt x="679" y="0"/>
                    <a:pt x="0" y="679"/>
                    <a:pt x="0" y="1517"/>
                  </a:cubicBezTo>
                  <a:lnTo>
                    <a:pt x="0" y="1517"/>
                  </a:lnTo>
                  <a:lnTo>
                    <a:pt x="0" y="1517"/>
                  </a:lnTo>
                  <a:cubicBezTo>
                    <a:pt x="0" y="2354"/>
                    <a:pt x="679" y="3033"/>
                    <a:pt x="1516" y="3033"/>
                  </a:cubicBezTo>
                  <a:lnTo>
                    <a:pt x="5131" y="3033"/>
                  </a:lnTo>
                  <a:lnTo>
                    <a:pt x="5131" y="3033"/>
                  </a:lnTo>
                  <a:cubicBezTo>
                    <a:pt x="5415" y="2597"/>
                    <a:pt x="5580" y="2077"/>
                    <a:pt x="5580" y="1517"/>
                  </a:cubicBezTo>
                  <a:lnTo>
                    <a:pt x="5580" y="1517"/>
                  </a:lnTo>
                  <a:cubicBezTo>
                    <a:pt x="5580" y="958"/>
                    <a:pt x="5415" y="437"/>
                    <a:pt x="5131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833487FE-0EE0-E045-B204-724D12993380}"/>
              </a:ext>
            </a:extLst>
          </p:cNvPr>
          <p:cNvGrpSpPr/>
          <p:nvPr/>
        </p:nvGrpSpPr>
        <p:grpSpPr>
          <a:xfrm>
            <a:off x="12802888" y="5553280"/>
            <a:ext cx="9621108" cy="2153736"/>
            <a:chOff x="12802888" y="5553280"/>
            <a:chExt cx="9621108" cy="2153736"/>
          </a:xfrm>
        </p:grpSpPr>
        <p:sp>
          <p:nvSpPr>
            <p:cNvPr id="29" name="Freeform 4">
              <a:extLst>
                <a:ext uri="{FF2B5EF4-FFF2-40B4-BE49-F238E27FC236}">
                  <a16:creationId xmlns:a16="http://schemas.microsoft.com/office/drawing/2014/main" id="{716BBB85-ECC8-424F-9336-69C0DDAFA4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2888" y="5553280"/>
              <a:ext cx="9621108" cy="215373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0" name="Freeform 9">
              <a:extLst>
                <a:ext uri="{FF2B5EF4-FFF2-40B4-BE49-F238E27FC236}">
                  <a16:creationId xmlns:a16="http://schemas.microsoft.com/office/drawing/2014/main" id="{A1B10432-9255-1945-B6C8-4FF3C53151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46707" y="5553280"/>
              <a:ext cx="917217" cy="2153736"/>
            </a:xfrm>
            <a:custGeom>
              <a:avLst/>
              <a:gdLst>
                <a:gd name="T0" fmla="*/ 1291 w 1292"/>
                <a:gd name="T1" fmla="*/ 1517 h 3034"/>
                <a:gd name="T2" fmla="*/ 1291 w 1292"/>
                <a:gd name="T3" fmla="*/ 1517 h 3034"/>
                <a:gd name="T4" fmla="*/ 959 w 1292"/>
                <a:gd name="T5" fmla="*/ 0 h 3034"/>
                <a:gd name="T6" fmla="*/ 0 w 1292"/>
                <a:gd name="T7" fmla="*/ 0 h 3034"/>
                <a:gd name="T8" fmla="*/ 0 w 1292"/>
                <a:gd name="T9" fmla="*/ 0 h 3034"/>
                <a:gd name="T10" fmla="*/ 449 w 1292"/>
                <a:gd name="T11" fmla="*/ 1517 h 3034"/>
                <a:gd name="T12" fmla="*/ 449 w 1292"/>
                <a:gd name="T13" fmla="*/ 1517 h 3034"/>
                <a:gd name="T14" fmla="*/ 0 w 1292"/>
                <a:gd name="T15" fmla="*/ 3033 h 3034"/>
                <a:gd name="T16" fmla="*/ 959 w 1292"/>
                <a:gd name="T17" fmla="*/ 3033 h 3034"/>
                <a:gd name="T18" fmla="*/ 959 w 1292"/>
                <a:gd name="T19" fmla="*/ 3033 h 3034"/>
                <a:gd name="T20" fmla="*/ 1291 w 1292"/>
                <a:gd name="T21" fmla="*/ 1517 h 3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2" h="3034">
                  <a:moveTo>
                    <a:pt x="1291" y="1517"/>
                  </a:moveTo>
                  <a:lnTo>
                    <a:pt x="1291" y="1517"/>
                  </a:lnTo>
                  <a:cubicBezTo>
                    <a:pt x="1291" y="975"/>
                    <a:pt x="1172" y="462"/>
                    <a:pt x="959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284" y="437"/>
                    <a:pt x="449" y="958"/>
                    <a:pt x="449" y="1517"/>
                  </a:cubicBezTo>
                  <a:lnTo>
                    <a:pt x="449" y="1517"/>
                  </a:lnTo>
                  <a:cubicBezTo>
                    <a:pt x="449" y="2077"/>
                    <a:pt x="284" y="2597"/>
                    <a:pt x="0" y="3033"/>
                  </a:cubicBezTo>
                  <a:lnTo>
                    <a:pt x="959" y="3033"/>
                  </a:lnTo>
                  <a:lnTo>
                    <a:pt x="959" y="3033"/>
                  </a:lnTo>
                  <a:cubicBezTo>
                    <a:pt x="1172" y="2572"/>
                    <a:pt x="1291" y="2058"/>
                    <a:pt x="1291" y="1517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ED637629-6C69-7F41-A37A-D105609F5F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2888" y="5553280"/>
              <a:ext cx="3963124" cy="2153736"/>
            </a:xfrm>
            <a:custGeom>
              <a:avLst/>
              <a:gdLst>
                <a:gd name="T0" fmla="*/ 5131 w 5581"/>
                <a:gd name="T1" fmla="*/ 0 h 3034"/>
                <a:gd name="T2" fmla="*/ 1516 w 5581"/>
                <a:gd name="T3" fmla="*/ 0 h 3034"/>
                <a:gd name="T4" fmla="*/ 1516 w 5581"/>
                <a:gd name="T5" fmla="*/ 0 h 3034"/>
                <a:gd name="T6" fmla="*/ 0 w 5581"/>
                <a:gd name="T7" fmla="*/ 1517 h 3034"/>
                <a:gd name="T8" fmla="*/ 0 w 5581"/>
                <a:gd name="T9" fmla="*/ 1517 h 3034"/>
                <a:gd name="T10" fmla="*/ 0 w 5581"/>
                <a:gd name="T11" fmla="*/ 1517 h 3034"/>
                <a:gd name="T12" fmla="*/ 1516 w 5581"/>
                <a:gd name="T13" fmla="*/ 3033 h 3034"/>
                <a:gd name="T14" fmla="*/ 5131 w 5581"/>
                <a:gd name="T15" fmla="*/ 3033 h 3034"/>
                <a:gd name="T16" fmla="*/ 5131 w 5581"/>
                <a:gd name="T17" fmla="*/ 3033 h 3034"/>
                <a:gd name="T18" fmla="*/ 5580 w 5581"/>
                <a:gd name="T19" fmla="*/ 1517 h 3034"/>
                <a:gd name="T20" fmla="*/ 5580 w 5581"/>
                <a:gd name="T21" fmla="*/ 1517 h 3034"/>
                <a:gd name="T22" fmla="*/ 5131 w 5581"/>
                <a:gd name="T23" fmla="*/ 0 h 30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81" h="3034">
                  <a:moveTo>
                    <a:pt x="5131" y="0"/>
                  </a:moveTo>
                  <a:lnTo>
                    <a:pt x="1516" y="0"/>
                  </a:lnTo>
                  <a:lnTo>
                    <a:pt x="1516" y="0"/>
                  </a:lnTo>
                  <a:cubicBezTo>
                    <a:pt x="679" y="0"/>
                    <a:pt x="0" y="679"/>
                    <a:pt x="0" y="1517"/>
                  </a:cubicBezTo>
                  <a:lnTo>
                    <a:pt x="0" y="1517"/>
                  </a:lnTo>
                  <a:lnTo>
                    <a:pt x="0" y="1517"/>
                  </a:lnTo>
                  <a:cubicBezTo>
                    <a:pt x="0" y="2354"/>
                    <a:pt x="679" y="3033"/>
                    <a:pt x="1516" y="3033"/>
                  </a:cubicBezTo>
                  <a:lnTo>
                    <a:pt x="5131" y="3033"/>
                  </a:lnTo>
                  <a:lnTo>
                    <a:pt x="5131" y="3033"/>
                  </a:lnTo>
                  <a:cubicBezTo>
                    <a:pt x="5415" y="2597"/>
                    <a:pt x="5580" y="2077"/>
                    <a:pt x="5580" y="1517"/>
                  </a:cubicBezTo>
                  <a:lnTo>
                    <a:pt x="5580" y="1517"/>
                  </a:lnTo>
                  <a:cubicBezTo>
                    <a:pt x="5580" y="958"/>
                    <a:pt x="5415" y="437"/>
                    <a:pt x="5131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42" name="Subtitle 2">
            <a:extLst>
              <a:ext uri="{FF2B5EF4-FFF2-40B4-BE49-F238E27FC236}">
                <a16:creationId xmlns:a16="http://schemas.microsoft.com/office/drawing/2014/main" id="{301A7003-2B87-7044-9E47-C2B321AF569A}"/>
              </a:ext>
            </a:extLst>
          </p:cNvPr>
          <p:cNvSpPr txBox="1">
            <a:spLocks/>
          </p:cNvSpPr>
          <p:nvPr/>
        </p:nvSpPr>
        <p:spPr>
          <a:xfrm>
            <a:off x="6934532" y="6082530"/>
            <a:ext cx="41518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5D2BF596-E4BF-6D43-91BA-CFF41A8799B1}"/>
              </a:ext>
            </a:extLst>
          </p:cNvPr>
          <p:cNvSpPr txBox="1">
            <a:spLocks/>
          </p:cNvSpPr>
          <p:nvPr/>
        </p:nvSpPr>
        <p:spPr>
          <a:xfrm>
            <a:off x="17818055" y="6082530"/>
            <a:ext cx="41518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592EFC7-CFC5-1F4B-9EF9-67B958FFBB91}"/>
              </a:ext>
            </a:extLst>
          </p:cNvPr>
          <p:cNvSpPr txBox="1"/>
          <p:nvPr/>
        </p:nvSpPr>
        <p:spPr>
          <a:xfrm>
            <a:off x="3100693" y="695152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CA7B2CD-044F-444E-82E8-067E8F320B4E}"/>
              </a:ext>
            </a:extLst>
          </p:cNvPr>
          <p:cNvSpPr txBox="1"/>
          <p:nvPr/>
        </p:nvSpPr>
        <p:spPr>
          <a:xfrm>
            <a:off x="13937102" y="695152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3E5BDA31-5DE6-1041-9053-70FA5A2246D4}"/>
              </a:ext>
            </a:extLst>
          </p:cNvPr>
          <p:cNvSpPr txBox="1"/>
          <p:nvPr/>
        </p:nvSpPr>
        <p:spPr>
          <a:xfrm>
            <a:off x="3316298" y="5776743"/>
            <a:ext cx="1237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7D7906A-E7A2-A84C-8515-1ADD6AE1A376}"/>
              </a:ext>
            </a:extLst>
          </p:cNvPr>
          <p:cNvSpPr txBox="1"/>
          <p:nvPr/>
        </p:nvSpPr>
        <p:spPr>
          <a:xfrm>
            <a:off x="14084790" y="5776743"/>
            <a:ext cx="129073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F699A0E5-8DA3-8A45-9552-368AAC728533}"/>
              </a:ext>
            </a:extLst>
          </p:cNvPr>
          <p:cNvGrpSpPr/>
          <p:nvPr/>
        </p:nvGrpSpPr>
        <p:grpSpPr>
          <a:xfrm>
            <a:off x="1953655" y="8176773"/>
            <a:ext cx="9621108" cy="2153736"/>
            <a:chOff x="1953655" y="8176773"/>
            <a:chExt cx="9621108" cy="2153736"/>
          </a:xfrm>
        </p:grpSpPr>
        <p:sp>
          <p:nvSpPr>
            <p:cNvPr id="15" name="Freeform 3">
              <a:extLst>
                <a:ext uri="{FF2B5EF4-FFF2-40B4-BE49-F238E27FC236}">
                  <a16:creationId xmlns:a16="http://schemas.microsoft.com/office/drawing/2014/main" id="{8C01C8A1-92C3-194A-91B8-D77472E31E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655" y="8176773"/>
              <a:ext cx="9621108" cy="215373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66BE76C9-420A-4C49-982C-813BBB8229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7474" y="8176773"/>
              <a:ext cx="917217" cy="2153736"/>
            </a:xfrm>
            <a:custGeom>
              <a:avLst/>
              <a:gdLst>
                <a:gd name="T0" fmla="*/ 1291 w 1292"/>
                <a:gd name="T1" fmla="*/ 1516 h 3033"/>
                <a:gd name="T2" fmla="*/ 1291 w 1292"/>
                <a:gd name="T3" fmla="*/ 1516 h 3033"/>
                <a:gd name="T4" fmla="*/ 959 w 1292"/>
                <a:gd name="T5" fmla="*/ 0 h 3033"/>
                <a:gd name="T6" fmla="*/ 0 w 1292"/>
                <a:gd name="T7" fmla="*/ 0 h 3033"/>
                <a:gd name="T8" fmla="*/ 0 w 1292"/>
                <a:gd name="T9" fmla="*/ 0 h 3033"/>
                <a:gd name="T10" fmla="*/ 449 w 1292"/>
                <a:gd name="T11" fmla="*/ 1516 h 3033"/>
                <a:gd name="T12" fmla="*/ 449 w 1292"/>
                <a:gd name="T13" fmla="*/ 1516 h 3033"/>
                <a:gd name="T14" fmla="*/ 0 w 1292"/>
                <a:gd name="T15" fmla="*/ 3032 h 3033"/>
                <a:gd name="T16" fmla="*/ 959 w 1292"/>
                <a:gd name="T17" fmla="*/ 3032 h 3033"/>
                <a:gd name="T18" fmla="*/ 959 w 1292"/>
                <a:gd name="T19" fmla="*/ 3032 h 3033"/>
                <a:gd name="T20" fmla="*/ 1291 w 1292"/>
                <a:gd name="T21" fmla="*/ 1516 h 3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2" h="3033">
                  <a:moveTo>
                    <a:pt x="1291" y="1516"/>
                  </a:moveTo>
                  <a:lnTo>
                    <a:pt x="1291" y="1516"/>
                  </a:lnTo>
                  <a:cubicBezTo>
                    <a:pt x="1291" y="975"/>
                    <a:pt x="1172" y="462"/>
                    <a:pt x="959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284" y="437"/>
                    <a:pt x="449" y="957"/>
                    <a:pt x="449" y="1516"/>
                  </a:cubicBezTo>
                  <a:lnTo>
                    <a:pt x="449" y="1516"/>
                  </a:lnTo>
                  <a:cubicBezTo>
                    <a:pt x="449" y="2075"/>
                    <a:pt x="284" y="2595"/>
                    <a:pt x="0" y="3032"/>
                  </a:cubicBezTo>
                  <a:lnTo>
                    <a:pt x="959" y="3032"/>
                  </a:lnTo>
                  <a:lnTo>
                    <a:pt x="959" y="3032"/>
                  </a:lnTo>
                  <a:cubicBezTo>
                    <a:pt x="1172" y="2570"/>
                    <a:pt x="1291" y="2057"/>
                    <a:pt x="1291" y="1516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9BCCA971-26F4-D544-8A49-E9B9B7793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655" y="8176773"/>
              <a:ext cx="3963124" cy="2153736"/>
            </a:xfrm>
            <a:custGeom>
              <a:avLst/>
              <a:gdLst>
                <a:gd name="T0" fmla="*/ 5131 w 5581"/>
                <a:gd name="T1" fmla="*/ 0 h 3033"/>
                <a:gd name="T2" fmla="*/ 1516 w 5581"/>
                <a:gd name="T3" fmla="*/ 0 h 3033"/>
                <a:gd name="T4" fmla="*/ 1516 w 5581"/>
                <a:gd name="T5" fmla="*/ 0 h 3033"/>
                <a:gd name="T6" fmla="*/ 0 w 5581"/>
                <a:gd name="T7" fmla="*/ 1516 h 3033"/>
                <a:gd name="T8" fmla="*/ 0 w 5581"/>
                <a:gd name="T9" fmla="*/ 1516 h 3033"/>
                <a:gd name="T10" fmla="*/ 1516 w 5581"/>
                <a:gd name="T11" fmla="*/ 3032 h 3033"/>
                <a:gd name="T12" fmla="*/ 5131 w 5581"/>
                <a:gd name="T13" fmla="*/ 3032 h 3033"/>
                <a:gd name="T14" fmla="*/ 5131 w 5581"/>
                <a:gd name="T15" fmla="*/ 3032 h 3033"/>
                <a:gd name="T16" fmla="*/ 5580 w 5581"/>
                <a:gd name="T17" fmla="*/ 1516 h 3033"/>
                <a:gd name="T18" fmla="*/ 5580 w 5581"/>
                <a:gd name="T19" fmla="*/ 1516 h 3033"/>
                <a:gd name="T20" fmla="*/ 5131 w 5581"/>
                <a:gd name="T21" fmla="*/ 0 h 3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81" h="3033">
                  <a:moveTo>
                    <a:pt x="5131" y="0"/>
                  </a:moveTo>
                  <a:lnTo>
                    <a:pt x="1516" y="0"/>
                  </a:lnTo>
                  <a:lnTo>
                    <a:pt x="1516" y="0"/>
                  </a:lnTo>
                  <a:cubicBezTo>
                    <a:pt x="679" y="0"/>
                    <a:pt x="0" y="678"/>
                    <a:pt x="0" y="1516"/>
                  </a:cubicBezTo>
                  <a:lnTo>
                    <a:pt x="0" y="1516"/>
                  </a:lnTo>
                  <a:cubicBezTo>
                    <a:pt x="0" y="2353"/>
                    <a:pt x="679" y="3032"/>
                    <a:pt x="1516" y="3032"/>
                  </a:cubicBezTo>
                  <a:lnTo>
                    <a:pt x="5131" y="3032"/>
                  </a:lnTo>
                  <a:lnTo>
                    <a:pt x="5131" y="3032"/>
                  </a:lnTo>
                  <a:cubicBezTo>
                    <a:pt x="5415" y="2595"/>
                    <a:pt x="5580" y="2075"/>
                    <a:pt x="5580" y="1516"/>
                  </a:cubicBezTo>
                  <a:lnTo>
                    <a:pt x="5580" y="1516"/>
                  </a:lnTo>
                  <a:cubicBezTo>
                    <a:pt x="5580" y="957"/>
                    <a:pt x="5415" y="437"/>
                    <a:pt x="5131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id="{C9F1EFEC-D01A-E044-BF90-51E268EAAD72}"/>
              </a:ext>
            </a:extLst>
          </p:cNvPr>
          <p:cNvGrpSpPr/>
          <p:nvPr/>
        </p:nvGrpSpPr>
        <p:grpSpPr>
          <a:xfrm>
            <a:off x="12802888" y="8176773"/>
            <a:ext cx="9621108" cy="2153736"/>
            <a:chOff x="12802888" y="8176773"/>
            <a:chExt cx="9621108" cy="2153736"/>
          </a:xfrm>
        </p:grpSpPr>
        <p:sp>
          <p:nvSpPr>
            <p:cNvPr id="32" name="Freeform 3">
              <a:extLst>
                <a:ext uri="{FF2B5EF4-FFF2-40B4-BE49-F238E27FC236}">
                  <a16:creationId xmlns:a16="http://schemas.microsoft.com/office/drawing/2014/main" id="{AC9B5149-7B5D-DC4F-AE2F-2FB0C64BD9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2888" y="8176773"/>
              <a:ext cx="9621108" cy="215373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3" name="Freeform 8">
              <a:extLst>
                <a:ext uri="{FF2B5EF4-FFF2-40B4-BE49-F238E27FC236}">
                  <a16:creationId xmlns:a16="http://schemas.microsoft.com/office/drawing/2014/main" id="{5CF67383-10BA-7144-8AC8-8C044DFE6C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46707" y="8176773"/>
              <a:ext cx="917217" cy="2153736"/>
            </a:xfrm>
            <a:custGeom>
              <a:avLst/>
              <a:gdLst>
                <a:gd name="T0" fmla="*/ 1291 w 1292"/>
                <a:gd name="T1" fmla="*/ 1516 h 3033"/>
                <a:gd name="T2" fmla="*/ 1291 w 1292"/>
                <a:gd name="T3" fmla="*/ 1516 h 3033"/>
                <a:gd name="T4" fmla="*/ 959 w 1292"/>
                <a:gd name="T5" fmla="*/ 0 h 3033"/>
                <a:gd name="T6" fmla="*/ 0 w 1292"/>
                <a:gd name="T7" fmla="*/ 0 h 3033"/>
                <a:gd name="T8" fmla="*/ 0 w 1292"/>
                <a:gd name="T9" fmla="*/ 0 h 3033"/>
                <a:gd name="T10" fmla="*/ 449 w 1292"/>
                <a:gd name="T11" fmla="*/ 1516 h 3033"/>
                <a:gd name="T12" fmla="*/ 449 w 1292"/>
                <a:gd name="T13" fmla="*/ 1516 h 3033"/>
                <a:gd name="T14" fmla="*/ 0 w 1292"/>
                <a:gd name="T15" fmla="*/ 3032 h 3033"/>
                <a:gd name="T16" fmla="*/ 959 w 1292"/>
                <a:gd name="T17" fmla="*/ 3032 h 3033"/>
                <a:gd name="T18" fmla="*/ 959 w 1292"/>
                <a:gd name="T19" fmla="*/ 3032 h 3033"/>
                <a:gd name="T20" fmla="*/ 1291 w 1292"/>
                <a:gd name="T21" fmla="*/ 1516 h 3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2" h="3033">
                  <a:moveTo>
                    <a:pt x="1291" y="1516"/>
                  </a:moveTo>
                  <a:lnTo>
                    <a:pt x="1291" y="1516"/>
                  </a:lnTo>
                  <a:cubicBezTo>
                    <a:pt x="1291" y="975"/>
                    <a:pt x="1172" y="462"/>
                    <a:pt x="959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284" y="437"/>
                    <a:pt x="449" y="957"/>
                    <a:pt x="449" y="1516"/>
                  </a:cubicBezTo>
                  <a:lnTo>
                    <a:pt x="449" y="1516"/>
                  </a:lnTo>
                  <a:cubicBezTo>
                    <a:pt x="449" y="2075"/>
                    <a:pt x="284" y="2595"/>
                    <a:pt x="0" y="3032"/>
                  </a:cubicBezTo>
                  <a:lnTo>
                    <a:pt x="959" y="3032"/>
                  </a:lnTo>
                  <a:lnTo>
                    <a:pt x="959" y="3032"/>
                  </a:lnTo>
                  <a:cubicBezTo>
                    <a:pt x="1172" y="2570"/>
                    <a:pt x="1291" y="2057"/>
                    <a:pt x="1291" y="1516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4" name="Freeform 13">
              <a:extLst>
                <a:ext uri="{FF2B5EF4-FFF2-40B4-BE49-F238E27FC236}">
                  <a16:creationId xmlns:a16="http://schemas.microsoft.com/office/drawing/2014/main" id="{AFA6C448-2BDF-8F40-9CBB-372CE8DC17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2888" y="8176773"/>
              <a:ext cx="3963124" cy="2153736"/>
            </a:xfrm>
            <a:custGeom>
              <a:avLst/>
              <a:gdLst>
                <a:gd name="T0" fmla="*/ 5131 w 5581"/>
                <a:gd name="T1" fmla="*/ 0 h 3033"/>
                <a:gd name="T2" fmla="*/ 1516 w 5581"/>
                <a:gd name="T3" fmla="*/ 0 h 3033"/>
                <a:gd name="T4" fmla="*/ 1516 w 5581"/>
                <a:gd name="T5" fmla="*/ 0 h 3033"/>
                <a:gd name="T6" fmla="*/ 0 w 5581"/>
                <a:gd name="T7" fmla="*/ 1516 h 3033"/>
                <a:gd name="T8" fmla="*/ 0 w 5581"/>
                <a:gd name="T9" fmla="*/ 1516 h 3033"/>
                <a:gd name="T10" fmla="*/ 1516 w 5581"/>
                <a:gd name="T11" fmla="*/ 3032 h 3033"/>
                <a:gd name="T12" fmla="*/ 5131 w 5581"/>
                <a:gd name="T13" fmla="*/ 3032 h 3033"/>
                <a:gd name="T14" fmla="*/ 5131 w 5581"/>
                <a:gd name="T15" fmla="*/ 3032 h 3033"/>
                <a:gd name="T16" fmla="*/ 5580 w 5581"/>
                <a:gd name="T17" fmla="*/ 1516 h 3033"/>
                <a:gd name="T18" fmla="*/ 5580 w 5581"/>
                <a:gd name="T19" fmla="*/ 1516 h 3033"/>
                <a:gd name="T20" fmla="*/ 5131 w 5581"/>
                <a:gd name="T21" fmla="*/ 0 h 3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81" h="3033">
                  <a:moveTo>
                    <a:pt x="5131" y="0"/>
                  </a:moveTo>
                  <a:lnTo>
                    <a:pt x="1516" y="0"/>
                  </a:lnTo>
                  <a:lnTo>
                    <a:pt x="1516" y="0"/>
                  </a:lnTo>
                  <a:cubicBezTo>
                    <a:pt x="679" y="0"/>
                    <a:pt x="0" y="678"/>
                    <a:pt x="0" y="1516"/>
                  </a:cubicBezTo>
                  <a:lnTo>
                    <a:pt x="0" y="1516"/>
                  </a:lnTo>
                  <a:cubicBezTo>
                    <a:pt x="0" y="2353"/>
                    <a:pt x="679" y="3032"/>
                    <a:pt x="1516" y="3032"/>
                  </a:cubicBezTo>
                  <a:lnTo>
                    <a:pt x="5131" y="3032"/>
                  </a:lnTo>
                  <a:lnTo>
                    <a:pt x="5131" y="3032"/>
                  </a:lnTo>
                  <a:cubicBezTo>
                    <a:pt x="5415" y="2595"/>
                    <a:pt x="5580" y="2075"/>
                    <a:pt x="5580" y="1516"/>
                  </a:cubicBezTo>
                  <a:lnTo>
                    <a:pt x="5580" y="1516"/>
                  </a:lnTo>
                  <a:cubicBezTo>
                    <a:pt x="5580" y="957"/>
                    <a:pt x="5415" y="437"/>
                    <a:pt x="5131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39" name="Subtitle 2">
            <a:extLst>
              <a:ext uri="{FF2B5EF4-FFF2-40B4-BE49-F238E27FC236}">
                <a16:creationId xmlns:a16="http://schemas.microsoft.com/office/drawing/2014/main" id="{FFEDC4BE-6398-7446-A460-E8C7B274F538}"/>
              </a:ext>
            </a:extLst>
          </p:cNvPr>
          <p:cNvSpPr txBox="1">
            <a:spLocks/>
          </p:cNvSpPr>
          <p:nvPr/>
        </p:nvSpPr>
        <p:spPr>
          <a:xfrm>
            <a:off x="6934532" y="8706023"/>
            <a:ext cx="41518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99E525B4-CB56-9F43-B3CE-F42617DA4996}"/>
              </a:ext>
            </a:extLst>
          </p:cNvPr>
          <p:cNvSpPr txBox="1">
            <a:spLocks/>
          </p:cNvSpPr>
          <p:nvPr/>
        </p:nvSpPr>
        <p:spPr>
          <a:xfrm>
            <a:off x="17818055" y="8706023"/>
            <a:ext cx="41518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90BA48C-52D2-3A47-8856-CD48BF3842DD}"/>
              </a:ext>
            </a:extLst>
          </p:cNvPr>
          <p:cNvSpPr txBox="1"/>
          <p:nvPr/>
        </p:nvSpPr>
        <p:spPr>
          <a:xfrm>
            <a:off x="3091075" y="9508871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260D156-5B34-A14E-8A09-0C53B02F99F4}"/>
              </a:ext>
            </a:extLst>
          </p:cNvPr>
          <p:cNvSpPr txBox="1"/>
          <p:nvPr/>
        </p:nvSpPr>
        <p:spPr>
          <a:xfrm>
            <a:off x="13941110" y="9508871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1A77210-A6AE-FB43-9F6F-301CF01E9701}"/>
              </a:ext>
            </a:extLst>
          </p:cNvPr>
          <p:cNvSpPr txBox="1"/>
          <p:nvPr/>
        </p:nvSpPr>
        <p:spPr>
          <a:xfrm>
            <a:off x="3297062" y="8400875"/>
            <a:ext cx="127631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93A82D4-09E6-364B-99F8-7153967164AE}"/>
              </a:ext>
            </a:extLst>
          </p:cNvPr>
          <p:cNvSpPr txBox="1"/>
          <p:nvPr/>
        </p:nvSpPr>
        <p:spPr>
          <a:xfrm>
            <a:off x="14093607" y="8400875"/>
            <a:ext cx="12731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293D95D2-8D4F-C04E-ADD6-1F5AC041B05C}"/>
              </a:ext>
            </a:extLst>
          </p:cNvPr>
          <p:cNvGrpSpPr/>
          <p:nvPr/>
        </p:nvGrpSpPr>
        <p:grpSpPr>
          <a:xfrm>
            <a:off x="1953655" y="10800265"/>
            <a:ext cx="9621108" cy="2153736"/>
            <a:chOff x="1953655" y="10800265"/>
            <a:chExt cx="9621108" cy="2153736"/>
          </a:xfrm>
        </p:grpSpPr>
        <p:sp>
          <p:nvSpPr>
            <p:cNvPr id="18" name="Freeform 2">
              <a:extLst>
                <a:ext uri="{FF2B5EF4-FFF2-40B4-BE49-F238E27FC236}">
                  <a16:creationId xmlns:a16="http://schemas.microsoft.com/office/drawing/2014/main" id="{91D3D25A-B22B-CA47-9A74-EAAC661A16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655" y="10800265"/>
              <a:ext cx="9621108" cy="215373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9" name="Freeform 7">
              <a:extLst>
                <a:ext uri="{FF2B5EF4-FFF2-40B4-BE49-F238E27FC236}">
                  <a16:creationId xmlns:a16="http://schemas.microsoft.com/office/drawing/2014/main" id="{53EDE351-E25D-064E-A809-8C3CF4187E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7474" y="10800265"/>
              <a:ext cx="917217" cy="2153736"/>
            </a:xfrm>
            <a:custGeom>
              <a:avLst/>
              <a:gdLst>
                <a:gd name="T0" fmla="*/ 1291 w 1292"/>
                <a:gd name="T1" fmla="*/ 1516 h 3033"/>
                <a:gd name="T2" fmla="*/ 1291 w 1292"/>
                <a:gd name="T3" fmla="*/ 1516 h 3033"/>
                <a:gd name="T4" fmla="*/ 959 w 1292"/>
                <a:gd name="T5" fmla="*/ 0 h 3033"/>
                <a:gd name="T6" fmla="*/ 0 w 1292"/>
                <a:gd name="T7" fmla="*/ 0 h 3033"/>
                <a:gd name="T8" fmla="*/ 0 w 1292"/>
                <a:gd name="T9" fmla="*/ 0 h 3033"/>
                <a:gd name="T10" fmla="*/ 449 w 1292"/>
                <a:gd name="T11" fmla="*/ 1516 h 3033"/>
                <a:gd name="T12" fmla="*/ 449 w 1292"/>
                <a:gd name="T13" fmla="*/ 1516 h 3033"/>
                <a:gd name="T14" fmla="*/ 0 w 1292"/>
                <a:gd name="T15" fmla="*/ 3032 h 3033"/>
                <a:gd name="T16" fmla="*/ 959 w 1292"/>
                <a:gd name="T17" fmla="*/ 3032 h 3033"/>
                <a:gd name="T18" fmla="*/ 959 w 1292"/>
                <a:gd name="T19" fmla="*/ 3032 h 3033"/>
                <a:gd name="T20" fmla="*/ 1291 w 1292"/>
                <a:gd name="T21" fmla="*/ 1516 h 3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2" h="3033">
                  <a:moveTo>
                    <a:pt x="1291" y="1516"/>
                  </a:moveTo>
                  <a:lnTo>
                    <a:pt x="1291" y="1516"/>
                  </a:lnTo>
                  <a:cubicBezTo>
                    <a:pt x="1291" y="975"/>
                    <a:pt x="1172" y="461"/>
                    <a:pt x="959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284" y="436"/>
                    <a:pt x="449" y="956"/>
                    <a:pt x="449" y="1516"/>
                  </a:cubicBezTo>
                  <a:lnTo>
                    <a:pt x="449" y="1516"/>
                  </a:lnTo>
                  <a:cubicBezTo>
                    <a:pt x="449" y="2075"/>
                    <a:pt x="284" y="2596"/>
                    <a:pt x="0" y="3032"/>
                  </a:cubicBezTo>
                  <a:lnTo>
                    <a:pt x="959" y="3032"/>
                  </a:lnTo>
                  <a:lnTo>
                    <a:pt x="959" y="3032"/>
                  </a:lnTo>
                  <a:cubicBezTo>
                    <a:pt x="1172" y="2571"/>
                    <a:pt x="1291" y="2058"/>
                    <a:pt x="1291" y="1516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1F8612CD-B127-4E49-821A-FE697B8DD8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3655" y="10800265"/>
              <a:ext cx="3963124" cy="2153736"/>
            </a:xfrm>
            <a:custGeom>
              <a:avLst/>
              <a:gdLst>
                <a:gd name="T0" fmla="*/ 5131 w 5581"/>
                <a:gd name="T1" fmla="*/ 0 h 3033"/>
                <a:gd name="T2" fmla="*/ 1516 w 5581"/>
                <a:gd name="T3" fmla="*/ 0 h 3033"/>
                <a:gd name="T4" fmla="*/ 1516 w 5581"/>
                <a:gd name="T5" fmla="*/ 0 h 3033"/>
                <a:gd name="T6" fmla="*/ 0 w 5581"/>
                <a:gd name="T7" fmla="*/ 1516 h 3033"/>
                <a:gd name="T8" fmla="*/ 0 w 5581"/>
                <a:gd name="T9" fmla="*/ 1516 h 3033"/>
                <a:gd name="T10" fmla="*/ 1516 w 5581"/>
                <a:gd name="T11" fmla="*/ 3032 h 3033"/>
                <a:gd name="T12" fmla="*/ 5131 w 5581"/>
                <a:gd name="T13" fmla="*/ 3032 h 3033"/>
                <a:gd name="T14" fmla="*/ 5131 w 5581"/>
                <a:gd name="T15" fmla="*/ 3032 h 3033"/>
                <a:gd name="T16" fmla="*/ 5580 w 5581"/>
                <a:gd name="T17" fmla="*/ 1516 h 3033"/>
                <a:gd name="T18" fmla="*/ 5580 w 5581"/>
                <a:gd name="T19" fmla="*/ 1516 h 3033"/>
                <a:gd name="T20" fmla="*/ 5131 w 5581"/>
                <a:gd name="T21" fmla="*/ 0 h 3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81" h="3033">
                  <a:moveTo>
                    <a:pt x="5131" y="0"/>
                  </a:moveTo>
                  <a:lnTo>
                    <a:pt x="1516" y="0"/>
                  </a:lnTo>
                  <a:lnTo>
                    <a:pt x="1516" y="0"/>
                  </a:lnTo>
                  <a:cubicBezTo>
                    <a:pt x="679" y="0"/>
                    <a:pt x="0" y="679"/>
                    <a:pt x="0" y="1516"/>
                  </a:cubicBezTo>
                  <a:lnTo>
                    <a:pt x="0" y="1516"/>
                  </a:lnTo>
                  <a:cubicBezTo>
                    <a:pt x="0" y="2354"/>
                    <a:pt x="679" y="3032"/>
                    <a:pt x="1516" y="3032"/>
                  </a:cubicBezTo>
                  <a:lnTo>
                    <a:pt x="5131" y="3032"/>
                  </a:lnTo>
                  <a:lnTo>
                    <a:pt x="5131" y="3032"/>
                  </a:lnTo>
                  <a:cubicBezTo>
                    <a:pt x="5415" y="2596"/>
                    <a:pt x="5580" y="2075"/>
                    <a:pt x="5580" y="1516"/>
                  </a:cubicBezTo>
                  <a:lnTo>
                    <a:pt x="5580" y="1516"/>
                  </a:lnTo>
                  <a:cubicBezTo>
                    <a:pt x="5580" y="956"/>
                    <a:pt x="5415" y="436"/>
                    <a:pt x="5131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18E4E0AE-6BC6-5647-9A1F-D6CF973C81A0}"/>
              </a:ext>
            </a:extLst>
          </p:cNvPr>
          <p:cNvGrpSpPr/>
          <p:nvPr/>
        </p:nvGrpSpPr>
        <p:grpSpPr>
          <a:xfrm>
            <a:off x="12802888" y="10800265"/>
            <a:ext cx="9621108" cy="2153736"/>
            <a:chOff x="12802888" y="10800265"/>
            <a:chExt cx="9621108" cy="2153736"/>
          </a:xfrm>
        </p:grpSpPr>
        <p:sp>
          <p:nvSpPr>
            <p:cNvPr id="35" name="Freeform 2">
              <a:extLst>
                <a:ext uri="{FF2B5EF4-FFF2-40B4-BE49-F238E27FC236}">
                  <a16:creationId xmlns:a16="http://schemas.microsoft.com/office/drawing/2014/main" id="{346781AE-1F1C-B849-A5BE-60AA948897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2888" y="10800265"/>
              <a:ext cx="9621108" cy="2153736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6" name="Freeform 7">
              <a:extLst>
                <a:ext uri="{FF2B5EF4-FFF2-40B4-BE49-F238E27FC236}">
                  <a16:creationId xmlns:a16="http://schemas.microsoft.com/office/drawing/2014/main" id="{7AA0C0B0-58CD-1D4A-85FB-69B87A4CF8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446707" y="10800265"/>
              <a:ext cx="917217" cy="2153736"/>
            </a:xfrm>
            <a:custGeom>
              <a:avLst/>
              <a:gdLst>
                <a:gd name="T0" fmla="*/ 1291 w 1292"/>
                <a:gd name="T1" fmla="*/ 1516 h 3033"/>
                <a:gd name="T2" fmla="*/ 1291 w 1292"/>
                <a:gd name="T3" fmla="*/ 1516 h 3033"/>
                <a:gd name="T4" fmla="*/ 959 w 1292"/>
                <a:gd name="T5" fmla="*/ 0 h 3033"/>
                <a:gd name="T6" fmla="*/ 0 w 1292"/>
                <a:gd name="T7" fmla="*/ 0 h 3033"/>
                <a:gd name="T8" fmla="*/ 0 w 1292"/>
                <a:gd name="T9" fmla="*/ 0 h 3033"/>
                <a:gd name="T10" fmla="*/ 449 w 1292"/>
                <a:gd name="T11" fmla="*/ 1516 h 3033"/>
                <a:gd name="T12" fmla="*/ 449 w 1292"/>
                <a:gd name="T13" fmla="*/ 1516 h 3033"/>
                <a:gd name="T14" fmla="*/ 0 w 1292"/>
                <a:gd name="T15" fmla="*/ 3032 h 3033"/>
                <a:gd name="T16" fmla="*/ 959 w 1292"/>
                <a:gd name="T17" fmla="*/ 3032 h 3033"/>
                <a:gd name="T18" fmla="*/ 959 w 1292"/>
                <a:gd name="T19" fmla="*/ 3032 h 3033"/>
                <a:gd name="T20" fmla="*/ 1291 w 1292"/>
                <a:gd name="T21" fmla="*/ 1516 h 3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92" h="3033">
                  <a:moveTo>
                    <a:pt x="1291" y="1516"/>
                  </a:moveTo>
                  <a:lnTo>
                    <a:pt x="1291" y="1516"/>
                  </a:lnTo>
                  <a:cubicBezTo>
                    <a:pt x="1291" y="975"/>
                    <a:pt x="1172" y="461"/>
                    <a:pt x="959" y="0"/>
                  </a:cubicBezTo>
                  <a:lnTo>
                    <a:pt x="0" y="0"/>
                  </a:lnTo>
                  <a:lnTo>
                    <a:pt x="0" y="0"/>
                  </a:lnTo>
                  <a:cubicBezTo>
                    <a:pt x="284" y="436"/>
                    <a:pt x="449" y="956"/>
                    <a:pt x="449" y="1516"/>
                  </a:cubicBezTo>
                  <a:lnTo>
                    <a:pt x="449" y="1516"/>
                  </a:lnTo>
                  <a:cubicBezTo>
                    <a:pt x="449" y="2075"/>
                    <a:pt x="284" y="2596"/>
                    <a:pt x="0" y="3032"/>
                  </a:cubicBezTo>
                  <a:lnTo>
                    <a:pt x="959" y="3032"/>
                  </a:lnTo>
                  <a:lnTo>
                    <a:pt x="959" y="3032"/>
                  </a:lnTo>
                  <a:cubicBezTo>
                    <a:pt x="1172" y="2571"/>
                    <a:pt x="1291" y="2058"/>
                    <a:pt x="1291" y="1516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7" name="Freeform 12">
              <a:extLst>
                <a:ext uri="{FF2B5EF4-FFF2-40B4-BE49-F238E27FC236}">
                  <a16:creationId xmlns:a16="http://schemas.microsoft.com/office/drawing/2014/main" id="{47EB989B-5154-A54D-B12A-273026BFB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02888" y="10800265"/>
              <a:ext cx="3963124" cy="2153736"/>
            </a:xfrm>
            <a:custGeom>
              <a:avLst/>
              <a:gdLst>
                <a:gd name="T0" fmla="*/ 5131 w 5581"/>
                <a:gd name="T1" fmla="*/ 0 h 3033"/>
                <a:gd name="T2" fmla="*/ 1516 w 5581"/>
                <a:gd name="T3" fmla="*/ 0 h 3033"/>
                <a:gd name="T4" fmla="*/ 1516 w 5581"/>
                <a:gd name="T5" fmla="*/ 0 h 3033"/>
                <a:gd name="T6" fmla="*/ 0 w 5581"/>
                <a:gd name="T7" fmla="*/ 1516 h 3033"/>
                <a:gd name="T8" fmla="*/ 0 w 5581"/>
                <a:gd name="T9" fmla="*/ 1516 h 3033"/>
                <a:gd name="T10" fmla="*/ 1516 w 5581"/>
                <a:gd name="T11" fmla="*/ 3032 h 3033"/>
                <a:gd name="T12" fmla="*/ 5131 w 5581"/>
                <a:gd name="T13" fmla="*/ 3032 h 3033"/>
                <a:gd name="T14" fmla="*/ 5131 w 5581"/>
                <a:gd name="T15" fmla="*/ 3032 h 3033"/>
                <a:gd name="T16" fmla="*/ 5580 w 5581"/>
                <a:gd name="T17" fmla="*/ 1516 h 3033"/>
                <a:gd name="T18" fmla="*/ 5580 w 5581"/>
                <a:gd name="T19" fmla="*/ 1516 h 3033"/>
                <a:gd name="T20" fmla="*/ 5131 w 5581"/>
                <a:gd name="T21" fmla="*/ 0 h 3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81" h="3033">
                  <a:moveTo>
                    <a:pt x="5131" y="0"/>
                  </a:moveTo>
                  <a:lnTo>
                    <a:pt x="1516" y="0"/>
                  </a:lnTo>
                  <a:lnTo>
                    <a:pt x="1516" y="0"/>
                  </a:lnTo>
                  <a:cubicBezTo>
                    <a:pt x="679" y="0"/>
                    <a:pt x="0" y="679"/>
                    <a:pt x="0" y="1516"/>
                  </a:cubicBezTo>
                  <a:lnTo>
                    <a:pt x="0" y="1516"/>
                  </a:lnTo>
                  <a:cubicBezTo>
                    <a:pt x="0" y="2354"/>
                    <a:pt x="679" y="3032"/>
                    <a:pt x="1516" y="3032"/>
                  </a:cubicBezTo>
                  <a:lnTo>
                    <a:pt x="5131" y="3032"/>
                  </a:lnTo>
                  <a:lnTo>
                    <a:pt x="5131" y="3032"/>
                  </a:lnTo>
                  <a:cubicBezTo>
                    <a:pt x="5415" y="2596"/>
                    <a:pt x="5580" y="2075"/>
                    <a:pt x="5580" y="1516"/>
                  </a:cubicBezTo>
                  <a:lnTo>
                    <a:pt x="5580" y="1516"/>
                  </a:lnTo>
                  <a:cubicBezTo>
                    <a:pt x="5580" y="956"/>
                    <a:pt x="5415" y="436"/>
                    <a:pt x="5131" y="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41" name="Subtitle 2">
            <a:extLst>
              <a:ext uri="{FF2B5EF4-FFF2-40B4-BE49-F238E27FC236}">
                <a16:creationId xmlns:a16="http://schemas.microsoft.com/office/drawing/2014/main" id="{A32068FB-5D83-AD41-9925-E4EC450AA47D}"/>
              </a:ext>
            </a:extLst>
          </p:cNvPr>
          <p:cNvSpPr txBox="1">
            <a:spLocks/>
          </p:cNvSpPr>
          <p:nvPr/>
        </p:nvSpPr>
        <p:spPr>
          <a:xfrm>
            <a:off x="6934532" y="11329515"/>
            <a:ext cx="41518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DC418F0D-5948-6247-A4A6-02B608DA10C3}"/>
              </a:ext>
            </a:extLst>
          </p:cNvPr>
          <p:cNvSpPr txBox="1">
            <a:spLocks/>
          </p:cNvSpPr>
          <p:nvPr/>
        </p:nvSpPr>
        <p:spPr>
          <a:xfrm>
            <a:off x="17818055" y="11329515"/>
            <a:ext cx="415180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B792822-A011-FC4F-825D-772B8CB69C5F}"/>
              </a:ext>
            </a:extLst>
          </p:cNvPr>
          <p:cNvSpPr txBox="1"/>
          <p:nvPr/>
        </p:nvSpPr>
        <p:spPr>
          <a:xfrm>
            <a:off x="3111113" y="12132363"/>
            <a:ext cx="16482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07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F96D250F-CF07-D64D-95DC-0EBBCA1CED70}"/>
              </a:ext>
            </a:extLst>
          </p:cNvPr>
          <p:cNvSpPr txBox="1"/>
          <p:nvPr/>
        </p:nvSpPr>
        <p:spPr>
          <a:xfrm>
            <a:off x="13940308" y="1213236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08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2F1D500-B2B9-344D-8561-42BC2848F57C}"/>
              </a:ext>
            </a:extLst>
          </p:cNvPr>
          <p:cNvSpPr txBox="1"/>
          <p:nvPr/>
        </p:nvSpPr>
        <p:spPr>
          <a:xfrm>
            <a:off x="3337938" y="11024367"/>
            <a:ext cx="119455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07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4D38962-023A-E247-A0F3-D1CDA71326CF}"/>
              </a:ext>
            </a:extLst>
          </p:cNvPr>
          <p:cNvSpPr txBox="1"/>
          <p:nvPr/>
        </p:nvSpPr>
        <p:spPr>
          <a:xfrm>
            <a:off x="14092004" y="11024367"/>
            <a:ext cx="127631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08</a:t>
            </a:r>
          </a:p>
        </p:txBody>
      </p:sp>
    </p:spTree>
    <p:extLst>
      <p:ext uri="{BB962C8B-B14F-4D97-AF65-F5344CB8AC3E}">
        <p14:creationId xmlns:p14="http://schemas.microsoft.com/office/powerpoint/2010/main" val="713686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41ABA53-050D-A141-83B4-01170081B61F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E256C9-6D78-BE41-86B2-46C0DA293F5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58DEE36-E281-8543-907D-408907B89CD3}"/>
              </a:ext>
            </a:extLst>
          </p:cNvPr>
          <p:cNvGrpSpPr/>
          <p:nvPr/>
        </p:nvGrpSpPr>
        <p:grpSpPr>
          <a:xfrm>
            <a:off x="1520825" y="7107406"/>
            <a:ext cx="5634270" cy="1766690"/>
            <a:chOff x="1520825" y="7107406"/>
            <a:chExt cx="5634270" cy="1766690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2E97F76-D972-6B40-85CD-F1125D3270CD}"/>
                </a:ext>
              </a:extLst>
            </p:cNvPr>
            <p:cNvSpPr/>
            <p:nvPr/>
          </p:nvSpPr>
          <p:spPr>
            <a:xfrm>
              <a:off x="1520825" y="7450114"/>
              <a:ext cx="4096086" cy="1081275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7D03010-0A74-6345-9C68-92A10FA75644}"/>
                </a:ext>
              </a:extLst>
            </p:cNvPr>
            <p:cNvSpPr/>
            <p:nvPr/>
          </p:nvSpPr>
          <p:spPr>
            <a:xfrm>
              <a:off x="5388405" y="7107406"/>
              <a:ext cx="1766690" cy="176669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Shape 2525">
            <a:extLst>
              <a:ext uri="{FF2B5EF4-FFF2-40B4-BE49-F238E27FC236}">
                <a16:creationId xmlns:a16="http://schemas.microsoft.com/office/drawing/2014/main" id="{48B8841B-9277-CC46-8C8A-3F5D4B6D6C8E}"/>
              </a:ext>
            </a:extLst>
          </p:cNvPr>
          <p:cNvSpPr>
            <a:spLocks noChangeAspect="1"/>
          </p:cNvSpPr>
          <p:nvPr/>
        </p:nvSpPr>
        <p:spPr>
          <a:xfrm>
            <a:off x="5901907" y="7620907"/>
            <a:ext cx="739689" cy="739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4985521-BF78-F543-990E-C5A8F4D7D444}"/>
              </a:ext>
            </a:extLst>
          </p:cNvPr>
          <p:cNvGrpSpPr/>
          <p:nvPr/>
        </p:nvGrpSpPr>
        <p:grpSpPr>
          <a:xfrm>
            <a:off x="1520825" y="11188785"/>
            <a:ext cx="7400961" cy="1766690"/>
            <a:chOff x="1520825" y="11188785"/>
            <a:chExt cx="7400961" cy="1766690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EF1D717-E685-5942-9F29-D06F82DA6442}"/>
                </a:ext>
              </a:extLst>
            </p:cNvPr>
            <p:cNvSpPr/>
            <p:nvPr/>
          </p:nvSpPr>
          <p:spPr>
            <a:xfrm>
              <a:off x="1520825" y="11531492"/>
              <a:ext cx="5988760" cy="108127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4E37DDC-DC2E-EF45-B9D9-344C6976CCC4}"/>
                </a:ext>
              </a:extLst>
            </p:cNvPr>
            <p:cNvSpPr/>
            <p:nvPr/>
          </p:nvSpPr>
          <p:spPr>
            <a:xfrm>
              <a:off x="7155096" y="11188785"/>
              <a:ext cx="1766690" cy="176669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Shape 2526">
            <a:extLst>
              <a:ext uri="{FF2B5EF4-FFF2-40B4-BE49-F238E27FC236}">
                <a16:creationId xmlns:a16="http://schemas.microsoft.com/office/drawing/2014/main" id="{302289FC-F5C7-6D48-8E1B-331112C0E14B}"/>
              </a:ext>
            </a:extLst>
          </p:cNvPr>
          <p:cNvSpPr>
            <a:spLocks noChangeAspect="1"/>
          </p:cNvSpPr>
          <p:nvPr/>
        </p:nvSpPr>
        <p:spPr>
          <a:xfrm>
            <a:off x="7668598" y="11702286"/>
            <a:ext cx="739689" cy="739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F590072-2CA1-F14B-9BB9-617ED9F82D19}"/>
              </a:ext>
            </a:extLst>
          </p:cNvPr>
          <p:cNvGrpSpPr/>
          <p:nvPr/>
        </p:nvGrpSpPr>
        <p:grpSpPr>
          <a:xfrm>
            <a:off x="1520826" y="5066716"/>
            <a:ext cx="4750924" cy="1766690"/>
            <a:chOff x="1520826" y="5066716"/>
            <a:chExt cx="4750924" cy="176669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00274B5-98D3-FC40-B633-E82EE8372CEA}"/>
                </a:ext>
              </a:extLst>
            </p:cNvPr>
            <p:cNvSpPr/>
            <p:nvPr/>
          </p:nvSpPr>
          <p:spPr>
            <a:xfrm>
              <a:off x="1520826" y="5404533"/>
              <a:ext cx="3220371" cy="108127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1482874-9FFB-8040-9D5D-6EEAD2B9811C}"/>
                </a:ext>
              </a:extLst>
            </p:cNvPr>
            <p:cNvSpPr/>
            <p:nvPr/>
          </p:nvSpPr>
          <p:spPr>
            <a:xfrm>
              <a:off x="4505060" y="5066716"/>
              <a:ext cx="1766690" cy="176669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Shape 2602">
            <a:extLst>
              <a:ext uri="{FF2B5EF4-FFF2-40B4-BE49-F238E27FC236}">
                <a16:creationId xmlns:a16="http://schemas.microsoft.com/office/drawing/2014/main" id="{433BD989-4640-EF40-9831-5890A0033C32}"/>
              </a:ext>
            </a:extLst>
          </p:cNvPr>
          <p:cNvSpPr>
            <a:spLocks noChangeAspect="1"/>
          </p:cNvSpPr>
          <p:nvPr/>
        </p:nvSpPr>
        <p:spPr>
          <a:xfrm>
            <a:off x="5018562" y="5647462"/>
            <a:ext cx="739689" cy="605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03A1F2F-D747-B14B-BEA8-9575B0AA6CEB}"/>
              </a:ext>
            </a:extLst>
          </p:cNvPr>
          <p:cNvGrpSpPr/>
          <p:nvPr/>
        </p:nvGrpSpPr>
        <p:grpSpPr>
          <a:xfrm>
            <a:off x="1520826" y="9148095"/>
            <a:ext cx="6517614" cy="1766690"/>
            <a:chOff x="1520826" y="9148095"/>
            <a:chExt cx="6517614" cy="176669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2636CA0-74E1-C94E-95D8-E5A308102482}"/>
                </a:ext>
              </a:extLst>
            </p:cNvPr>
            <p:cNvSpPr/>
            <p:nvPr/>
          </p:nvSpPr>
          <p:spPr>
            <a:xfrm>
              <a:off x="1520826" y="9490803"/>
              <a:ext cx="5120770" cy="1081275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D5C0D6D9-8679-B14C-BD48-130FF51472A0}"/>
                </a:ext>
              </a:extLst>
            </p:cNvPr>
            <p:cNvSpPr/>
            <p:nvPr/>
          </p:nvSpPr>
          <p:spPr>
            <a:xfrm>
              <a:off x="6271750" y="9148095"/>
              <a:ext cx="1766690" cy="176669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Shape 2637">
            <a:extLst>
              <a:ext uri="{FF2B5EF4-FFF2-40B4-BE49-F238E27FC236}">
                <a16:creationId xmlns:a16="http://schemas.microsoft.com/office/drawing/2014/main" id="{6564452D-DEB0-194E-B27F-398D6AE7B5D5}"/>
              </a:ext>
            </a:extLst>
          </p:cNvPr>
          <p:cNvSpPr>
            <a:spLocks noChangeAspect="1"/>
          </p:cNvSpPr>
          <p:nvPr/>
        </p:nvSpPr>
        <p:spPr>
          <a:xfrm>
            <a:off x="6953361" y="9661596"/>
            <a:ext cx="403468" cy="739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D2AB136-7F2E-4A4E-819B-F250F860AF57}"/>
              </a:ext>
            </a:extLst>
          </p:cNvPr>
          <p:cNvGrpSpPr/>
          <p:nvPr/>
        </p:nvGrpSpPr>
        <p:grpSpPr>
          <a:xfrm>
            <a:off x="1520826" y="3026027"/>
            <a:ext cx="3867579" cy="1766690"/>
            <a:chOff x="1520826" y="3026027"/>
            <a:chExt cx="3867579" cy="176669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E06BD6F-7666-AB44-9A39-329F3D7524E8}"/>
                </a:ext>
              </a:extLst>
            </p:cNvPr>
            <p:cNvSpPr/>
            <p:nvPr/>
          </p:nvSpPr>
          <p:spPr>
            <a:xfrm>
              <a:off x="1520826" y="3368735"/>
              <a:ext cx="2389501" cy="108127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CB319B57-5074-B140-942B-573DCC680AD5}"/>
                </a:ext>
              </a:extLst>
            </p:cNvPr>
            <p:cNvSpPr/>
            <p:nvPr/>
          </p:nvSpPr>
          <p:spPr>
            <a:xfrm>
              <a:off x="3621715" y="3026027"/>
              <a:ext cx="1766690" cy="176669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Shape 2645">
            <a:extLst>
              <a:ext uri="{FF2B5EF4-FFF2-40B4-BE49-F238E27FC236}">
                <a16:creationId xmlns:a16="http://schemas.microsoft.com/office/drawing/2014/main" id="{99E0A778-879F-D843-BB8A-A49A4F31A739}"/>
              </a:ext>
            </a:extLst>
          </p:cNvPr>
          <p:cNvSpPr>
            <a:spLocks noChangeAspect="1"/>
          </p:cNvSpPr>
          <p:nvPr/>
        </p:nvSpPr>
        <p:spPr>
          <a:xfrm>
            <a:off x="4135217" y="3640395"/>
            <a:ext cx="739689" cy="5379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20AC07-1C27-1340-A608-8E9E7ECC876A}"/>
              </a:ext>
            </a:extLst>
          </p:cNvPr>
          <p:cNvSpPr txBox="1"/>
          <p:nvPr/>
        </p:nvSpPr>
        <p:spPr>
          <a:xfrm>
            <a:off x="6270761" y="3289962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B21AFEC2-7179-E04B-9A43-23CD3261ECAD}"/>
              </a:ext>
            </a:extLst>
          </p:cNvPr>
          <p:cNvSpPr txBox="1">
            <a:spLocks/>
          </p:cNvSpPr>
          <p:nvPr/>
        </p:nvSpPr>
        <p:spPr>
          <a:xfrm>
            <a:off x="6265216" y="3959394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1BA1773-59A6-0044-BCCD-E9795D045C68}"/>
              </a:ext>
            </a:extLst>
          </p:cNvPr>
          <p:cNvSpPr txBox="1"/>
          <p:nvPr/>
        </p:nvSpPr>
        <p:spPr>
          <a:xfrm>
            <a:off x="7166111" y="5330651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DDE7BFFD-E6BB-1844-9E40-1A54631E9DEB}"/>
              </a:ext>
            </a:extLst>
          </p:cNvPr>
          <p:cNvSpPr txBox="1">
            <a:spLocks/>
          </p:cNvSpPr>
          <p:nvPr/>
        </p:nvSpPr>
        <p:spPr>
          <a:xfrm>
            <a:off x="7160566" y="6000083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048F676-32D3-EF44-ABF6-6FFD07B7AD22}"/>
              </a:ext>
            </a:extLst>
          </p:cNvPr>
          <p:cNvSpPr txBox="1"/>
          <p:nvPr/>
        </p:nvSpPr>
        <p:spPr>
          <a:xfrm>
            <a:off x="8061461" y="7371340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DDAC0F14-0315-814E-B8DB-4841EFF092DF}"/>
              </a:ext>
            </a:extLst>
          </p:cNvPr>
          <p:cNvSpPr txBox="1">
            <a:spLocks/>
          </p:cNvSpPr>
          <p:nvPr/>
        </p:nvSpPr>
        <p:spPr>
          <a:xfrm>
            <a:off x="8055916" y="8040772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9D9B390-D793-B147-B485-11A5B3678D46}"/>
              </a:ext>
            </a:extLst>
          </p:cNvPr>
          <p:cNvSpPr txBox="1"/>
          <p:nvPr/>
        </p:nvSpPr>
        <p:spPr>
          <a:xfrm>
            <a:off x="8956811" y="9412029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F541F29C-952C-7746-BEB6-218384E2D032}"/>
              </a:ext>
            </a:extLst>
          </p:cNvPr>
          <p:cNvSpPr txBox="1">
            <a:spLocks/>
          </p:cNvSpPr>
          <p:nvPr/>
        </p:nvSpPr>
        <p:spPr>
          <a:xfrm>
            <a:off x="8951266" y="10081461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753DEF0-9A98-A14D-B2CD-D30EACBD53EC}"/>
              </a:ext>
            </a:extLst>
          </p:cNvPr>
          <p:cNvSpPr txBox="1"/>
          <p:nvPr/>
        </p:nvSpPr>
        <p:spPr>
          <a:xfrm>
            <a:off x="9852161" y="11452719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CFFB9E18-427B-C543-8D04-65A04B6423F2}"/>
              </a:ext>
            </a:extLst>
          </p:cNvPr>
          <p:cNvSpPr txBox="1">
            <a:spLocks/>
          </p:cNvSpPr>
          <p:nvPr/>
        </p:nvSpPr>
        <p:spPr>
          <a:xfrm>
            <a:off x="9846616" y="12122151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4267490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428D984-9269-CB40-AE68-EA5B3ADB701C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519AF0-CB41-C54E-B771-77F72B3608C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8AD58FBC-F507-6140-9AEE-F986CD962D56}"/>
              </a:ext>
            </a:extLst>
          </p:cNvPr>
          <p:cNvGrpSpPr/>
          <p:nvPr/>
        </p:nvGrpSpPr>
        <p:grpSpPr>
          <a:xfrm>
            <a:off x="1568591" y="3149596"/>
            <a:ext cx="2879841" cy="2489139"/>
            <a:chOff x="1568591" y="3149596"/>
            <a:chExt cx="2879841" cy="2489139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8A73DFA2-7CA9-424C-BCDF-EBD6550B53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215" y="3149596"/>
              <a:ext cx="1048168" cy="594453"/>
            </a:xfrm>
            <a:custGeom>
              <a:avLst/>
              <a:gdLst>
                <a:gd name="T0" fmla="*/ 1258 w 2703"/>
                <a:gd name="T1" fmla="*/ 0 h 1246"/>
                <a:gd name="T2" fmla="*/ 2702 w 2703"/>
                <a:gd name="T3" fmla="*/ 1245 h 1246"/>
                <a:gd name="T4" fmla="*/ 0 w 2703"/>
                <a:gd name="T5" fmla="*/ 1034 h 1246"/>
                <a:gd name="T6" fmla="*/ 1258 w 2703"/>
                <a:gd name="T7" fmla="*/ 0 h 1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3" h="1246">
                  <a:moveTo>
                    <a:pt x="1258" y="0"/>
                  </a:moveTo>
                  <a:lnTo>
                    <a:pt x="2702" y="1245"/>
                  </a:lnTo>
                  <a:lnTo>
                    <a:pt x="0" y="1034"/>
                  </a:lnTo>
                  <a:lnTo>
                    <a:pt x="1258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B2718EF2-C004-F248-887A-DAA4458C0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8591" y="3548698"/>
              <a:ext cx="2879841" cy="2090037"/>
            </a:xfrm>
            <a:prstGeom prst="roundRect">
              <a:avLst>
                <a:gd name="adj" fmla="val 9085"/>
              </a:avLst>
            </a:prstGeom>
            <a:solidFill>
              <a:schemeClr val="bg1"/>
            </a:solidFill>
            <a:ln w="76200">
              <a:solidFill>
                <a:schemeClr val="accent1"/>
              </a:solidFill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354C8F0A-D531-1F4E-909D-8B93133062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722" y="3149596"/>
              <a:ext cx="1699337" cy="2113143"/>
            </a:xfrm>
            <a:custGeom>
              <a:avLst/>
              <a:gdLst>
                <a:gd name="T0" fmla="*/ 3492 w 3566"/>
                <a:gd name="T1" fmla="*/ 4433 h 4434"/>
                <a:gd name="T2" fmla="*/ 73 w 3566"/>
                <a:gd name="T3" fmla="*/ 4433 h 4434"/>
                <a:gd name="T4" fmla="*/ 73 w 3566"/>
                <a:gd name="T5" fmla="*/ 4433 h 4434"/>
                <a:gd name="T6" fmla="*/ 0 w 3566"/>
                <a:gd name="T7" fmla="*/ 4361 h 4434"/>
                <a:gd name="T8" fmla="*/ 0 w 3566"/>
                <a:gd name="T9" fmla="*/ 0 h 4434"/>
                <a:gd name="T10" fmla="*/ 3565 w 3566"/>
                <a:gd name="T11" fmla="*/ 0 h 4434"/>
                <a:gd name="T12" fmla="*/ 3565 w 3566"/>
                <a:gd name="T13" fmla="*/ 4361 h 4434"/>
                <a:gd name="T14" fmla="*/ 3565 w 3566"/>
                <a:gd name="T15" fmla="*/ 4361 h 4434"/>
                <a:gd name="T16" fmla="*/ 3492 w 3566"/>
                <a:gd name="T17" fmla="*/ 4433 h 4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66" h="4434">
                  <a:moveTo>
                    <a:pt x="3492" y="4433"/>
                  </a:moveTo>
                  <a:lnTo>
                    <a:pt x="73" y="4433"/>
                  </a:lnTo>
                  <a:lnTo>
                    <a:pt x="73" y="4433"/>
                  </a:lnTo>
                  <a:cubicBezTo>
                    <a:pt x="33" y="4433"/>
                    <a:pt x="0" y="4401"/>
                    <a:pt x="0" y="4361"/>
                  </a:cubicBezTo>
                  <a:lnTo>
                    <a:pt x="0" y="0"/>
                  </a:lnTo>
                  <a:lnTo>
                    <a:pt x="3565" y="0"/>
                  </a:lnTo>
                  <a:lnTo>
                    <a:pt x="3565" y="4361"/>
                  </a:lnTo>
                  <a:lnTo>
                    <a:pt x="3565" y="4361"/>
                  </a:lnTo>
                  <a:cubicBezTo>
                    <a:pt x="3565" y="4401"/>
                    <a:pt x="3532" y="4433"/>
                    <a:pt x="3492" y="443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2B7434AC-5933-CD4E-833B-B4F469FF6E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3279" y="3462577"/>
              <a:ext cx="1258225" cy="1487183"/>
            </a:xfrm>
            <a:custGeom>
              <a:avLst/>
              <a:gdLst>
                <a:gd name="T0" fmla="*/ 318 w 2641"/>
                <a:gd name="T1" fmla="*/ 105 h 3123"/>
                <a:gd name="T2" fmla="*/ 318 w 2641"/>
                <a:gd name="T3" fmla="*/ 105 h 3123"/>
                <a:gd name="T4" fmla="*/ 106 w 2641"/>
                <a:gd name="T5" fmla="*/ 318 h 3123"/>
                <a:gd name="T6" fmla="*/ 106 w 2641"/>
                <a:gd name="T7" fmla="*/ 2803 h 3123"/>
                <a:gd name="T8" fmla="*/ 106 w 2641"/>
                <a:gd name="T9" fmla="*/ 2803 h 3123"/>
                <a:gd name="T10" fmla="*/ 318 w 2641"/>
                <a:gd name="T11" fmla="*/ 3016 h 3123"/>
                <a:gd name="T12" fmla="*/ 2322 w 2641"/>
                <a:gd name="T13" fmla="*/ 3016 h 3123"/>
                <a:gd name="T14" fmla="*/ 2322 w 2641"/>
                <a:gd name="T15" fmla="*/ 3016 h 3123"/>
                <a:gd name="T16" fmla="*/ 2535 w 2641"/>
                <a:gd name="T17" fmla="*/ 2803 h 3123"/>
                <a:gd name="T18" fmla="*/ 2535 w 2641"/>
                <a:gd name="T19" fmla="*/ 318 h 3123"/>
                <a:gd name="T20" fmla="*/ 2535 w 2641"/>
                <a:gd name="T21" fmla="*/ 318 h 3123"/>
                <a:gd name="T22" fmla="*/ 2322 w 2641"/>
                <a:gd name="T23" fmla="*/ 105 h 3123"/>
                <a:gd name="T24" fmla="*/ 318 w 2641"/>
                <a:gd name="T25" fmla="*/ 105 h 3123"/>
                <a:gd name="T26" fmla="*/ 2322 w 2641"/>
                <a:gd name="T27" fmla="*/ 3122 h 3123"/>
                <a:gd name="T28" fmla="*/ 318 w 2641"/>
                <a:gd name="T29" fmla="*/ 3122 h 3123"/>
                <a:gd name="T30" fmla="*/ 318 w 2641"/>
                <a:gd name="T31" fmla="*/ 3122 h 3123"/>
                <a:gd name="T32" fmla="*/ 0 w 2641"/>
                <a:gd name="T33" fmla="*/ 2803 h 3123"/>
                <a:gd name="T34" fmla="*/ 0 w 2641"/>
                <a:gd name="T35" fmla="*/ 318 h 3123"/>
                <a:gd name="T36" fmla="*/ 0 w 2641"/>
                <a:gd name="T37" fmla="*/ 318 h 3123"/>
                <a:gd name="T38" fmla="*/ 318 w 2641"/>
                <a:gd name="T39" fmla="*/ 0 h 3123"/>
                <a:gd name="T40" fmla="*/ 2322 w 2641"/>
                <a:gd name="T41" fmla="*/ 0 h 3123"/>
                <a:gd name="T42" fmla="*/ 2322 w 2641"/>
                <a:gd name="T43" fmla="*/ 0 h 3123"/>
                <a:gd name="T44" fmla="*/ 2640 w 2641"/>
                <a:gd name="T45" fmla="*/ 318 h 3123"/>
                <a:gd name="T46" fmla="*/ 2640 w 2641"/>
                <a:gd name="T47" fmla="*/ 2803 h 3123"/>
                <a:gd name="T48" fmla="*/ 2640 w 2641"/>
                <a:gd name="T49" fmla="*/ 2803 h 3123"/>
                <a:gd name="T50" fmla="*/ 2322 w 2641"/>
                <a:gd name="T51" fmla="*/ 3122 h 3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41" h="3123">
                  <a:moveTo>
                    <a:pt x="318" y="105"/>
                  </a:moveTo>
                  <a:lnTo>
                    <a:pt x="318" y="105"/>
                  </a:lnTo>
                  <a:cubicBezTo>
                    <a:pt x="201" y="105"/>
                    <a:pt x="106" y="201"/>
                    <a:pt x="106" y="318"/>
                  </a:cubicBezTo>
                  <a:lnTo>
                    <a:pt x="106" y="2803"/>
                  </a:lnTo>
                  <a:lnTo>
                    <a:pt x="106" y="2803"/>
                  </a:lnTo>
                  <a:cubicBezTo>
                    <a:pt x="106" y="2920"/>
                    <a:pt x="201" y="3016"/>
                    <a:pt x="318" y="3016"/>
                  </a:cubicBezTo>
                  <a:lnTo>
                    <a:pt x="2322" y="3016"/>
                  </a:lnTo>
                  <a:lnTo>
                    <a:pt x="2322" y="3016"/>
                  </a:lnTo>
                  <a:cubicBezTo>
                    <a:pt x="2439" y="3016"/>
                    <a:pt x="2535" y="2920"/>
                    <a:pt x="2535" y="2803"/>
                  </a:cubicBezTo>
                  <a:lnTo>
                    <a:pt x="2535" y="318"/>
                  </a:lnTo>
                  <a:lnTo>
                    <a:pt x="2535" y="318"/>
                  </a:lnTo>
                  <a:cubicBezTo>
                    <a:pt x="2535" y="201"/>
                    <a:pt x="2439" y="105"/>
                    <a:pt x="2322" y="105"/>
                  </a:cubicBezTo>
                  <a:lnTo>
                    <a:pt x="318" y="105"/>
                  </a:lnTo>
                  <a:close/>
                  <a:moveTo>
                    <a:pt x="2322" y="3122"/>
                  </a:moveTo>
                  <a:lnTo>
                    <a:pt x="318" y="3122"/>
                  </a:lnTo>
                  <a:lnTo>
                    <a:pt x="318" y="3122"/>
                  </a:lnTo>
                  <a:cubicBezTo>
                    <a:pt x="143" y="3122"/>
                    <a:pt x="0" y="2979"/>
                    <a:pt x="0" y="2803"/>
                  </a:cubicBezTo>
                  <a:lnTo>
                    <a:pt x="0" y="318"/>
                  </a:lnTo>
                  <a:lnTo>
                    <a:pt x="0" y="318"/>
                  </a:lnTo>
                  <a:cubicBezTo>
                    <a:pt x="0" y="143"/>
                    <a:pt x="143" y="0"/>
                    <a:pt x="318" y="0"/>
                  </a:cubicBezTo>
                  <a:lnTo>
                    <a:pt x="2322" y="0"/>
                  </a:lnTo>
                  <a:lnTo>
                    <a:pt x="2322" y="0"/>
                  </a:lnTo>
                  <a:cubicBezTo>
                    <a:pt x="2498" y="0"/>
                    <a:pt x="2640" y="143"/>
                    <a:pt x="2640" y="318"/>
                  </a:cubicBezTo>
                  <a:lnTo>
                    <a:pt x="2640" y="2803"/>
                  </a:lnTo>
                  <a:lnTo>
                    <a:pt x="2640" y="2803"/>
                  </a:lnTo>
                  <a:cubicBezTo>
                    <a:pt x="2640" y="2979"/>
                    <a:pt x="2498" y="3122"/>
                    <a:pt x="2322" y="31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D69DADE2-B7C6-5B46-B36D-D504C271DEA8}"/>
              </a:ext>
            </a:extLst>
          </p:cNvPr>
          <p:cNvGrpSpPr/>
          <p:nvPr/>
        </p:nvGrpSpPr>
        <p:grpSpPr>
          <a:xfrm>
            <a:off x="1568591" y="6780833"/>
            <a:ext cx="2879841" cy="2489139"/>
            <a:chOff x="1568591" y="6780833"/>
            <a:chExt cx="2879841" cy="2489139"/>
          </a:xfrm>
        </p:grpSpPr>
        <p:sp>
          <p:nvSpPr>
            <p:cNvPr id="10" name="Freeform 1">
              <a:extLst>
                <a:ext uri="{FF2B5EF4-FFF2-40B4-BE49-F238E27FC236}">
                  <a16:creationId xmlns:a16="http://schemas.microsoft.com/office/drawing/2014/main" id="{2C556C87-FD85-7D43-9CAF-CDBF750947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215" y="6780833"/>
              <a:ext cx="1048168" cy="594453"/>
            </a:xfrm>
            <a:custGeom>
              <a:avLst/>
              <a:gdLst>
                <a:gd name="T0" fmla="*/ 1258 w 2703"/>
                <a:gd name="T1" fmla="*/ 0 h 1246"/>
                <a:gd name="T2" fmla="*/ 2702 w 2703"/>
                <a:gd name="T3" fmla="*/ 1245 h 1246"/>
                <a:gd name="T4" fmla="*/ 0 w 2703"/>
                <a:gd name="T5" fmla="*/ 1034 h 1246"/>
                <a:gd name="T6" fmla="*/ 1258 w 2703"/>
                <a:gd name="T7" fmla="*/ 0 h 1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3" h="1246">
                  <a:moveTo>
                    <a:pt x="1258" y="0"/>
                  </a:moveTo>
                  <a:lnTo>
                    <a:pt x="2702" y="1245"/>
                  </a:lnTo>
                  <a:lnTo>
                    <a:pt x="0" y="1034"/>
                  </a:lnTo>
                  <a:lnTo>
                    <a:pt x="1258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2">
              <a:extLst>
                <a:ext uri="{FF2B5EF4-FFF2-40B4-BE49-F238E27FC236}">
                  <a16:creationId xmlns:a16="http://schemas.microsoft.com/office/drawing/2014/main" id="{89B139DB-A4BB-A641-8DDA-4FC5443A04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8591" y="7179935"/>
              <a:ext cx="2879841" cy="2090037"/>
            </a:xfrm>
            <a:prstGeom prst="roundRect">
              <a:avLst>
                <a:gd name="adj" fmla="val 9085"/>
              </a:avLst>
            </a:prstGeom>
            <a:solidFill>
              <a:schemeClr val="bg1"/>
            </a:solidFill>
            <a:ln w="76200">
              <a:solidFill>
                <a:schemeClr val="accent2"/>
              </a:solidFill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769AA396-73DD-7846-B11F-68BCAE8A9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722" y="6780833"/>
              <a:ext cx="1699337" cy="2113143"/>
            </a:xfrm>
            <a:custGeom>
              <a:avLst/>
              <a:gdLst>
                <a:gd name="T0" fmla="*/ 3492 w 3566"/>
                <a:gd name="T1" fmla="*/ 4433 h 4434"/>
                <a:gd name="T2" fmla="*/ 73 w 3566"/>
                <a:gd name="T3" fmla="*/ 4433 h 4434"/>
                <a:gd name="T4" fmla="*/ 73 w 3566"/>
                <a:gd name="T5" fmla="*/ 4433 h 4434"/>
                <a:gd name="T6" fmla="*/ 0 w 3566"/>
                <a:gd name="T7" fmla="*/ 4361 h 4434"/>
                <a:gd name="T8" fmla="*/ 0 w 3566"/>
                <a:gd name="T9" fmla="*/ 0 h 4434"/>
                <a:gd name="T10" fmla="*/ 3565 w 3566"/>
                <a:gd name="T11" fmla="*/ 0 h 4434"/>
                <a:gd name="T12" fmla="*/ 3565 w 3566"/>
                <a:gd name="T13" fmla="*/ 4361 h 4434"/>
                <a:gd name="T14" fmla="*/ 3565 w 3566"/>
                <a:gd name="T15" fmla="*/ 4361 h 4434"/>
                <a:gd name="T16" fmla="*/ 3492 w 3566"/>
                <a:gd name="T17" fmla="*/ 4433 h 4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66" h="4434">
                  <a:moveTo>
                    <a:pt x="3492" y="4433"/>
                  </a:moveTo>
                  <a:lnTo>
                    <a:pt x="73" y="4433"/>
                  </a:lnTo>
                  <a:lnTo>
                    <a:pt x="73" y="4433"/>
                  </a:lnTo>
                  <a:cubicBezTo>
                    <a:pt x="33" y="4433"/>
                    <a:pt x="0" y="4401"/>
                    <a:pt x="0" y="4361"/>
                  </a:cubicBezTo>
                  <a:lnTo>
                    <a:pt x="0" y="0"/>
                  </a:lnTo>
                  <a:lnTo>
                    <a:pt x="3565" y="0"/>
                  </a:lnTo>
                  <a:lnTo>
                    <a:pt x="3565" y="4361"/>
                  </a:lnTo>
                  <a:lnTo>
                    <a:pt x="3565" y="4361"/>
                  </a:lnTo>
                  <a:cubicBezTo>
                    <a:pt x="3565" y="4401"/>
                    <a:pt x="3532" y="4433"/>
                    <a:pt x="3492" y="443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D57DA7FE-7931-414C-BE97-374FE7AB0E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3279" y="7093814"/>
              <a:ext cx="1258225" cy="1487183"/>
            </a:xfrm>
            <a:custGeom>
              <a:avLst/>
              <a:gdLst>
                <a:gd name="T0" fmla="*/ 318 w 2641"/>
                <a:gd name="T1" fmla="*/ 105 h 3123"/>
                <a:gd name="T2" fmla="*/ 318 w 2641"/>
                <a:gd name="T3" fmla="*/ 105 h 3123"/>
                <a:gd name="T4" fmla="*/ 106 w 2641"/>
                <a:gd name="T5" fmla="*/ 318 h 3123"/>
                <a:gd name="T6" fmla="*/ 106 w 2641"/>
                <a:gd name="T7" fmla="*/ 2803 h 3123"/>
                <a:gd name="T8" fmla="*/ 106 w 2641"/>
                <a:gd name="T9" fmla="*/ 2803 h 3123"/>
                <a:gd name="T10" fmla="*/ 318 w 2641"/>
                <a:gd name="T11" fmla="*/ 3016 h 3123"/>
                <a:gd name="T12" fmla="*/ 2322 w 2641"/>
                <a:gd name="T13" fmla="*/ 3016 h 3123"/>
                <a:gd name="T14" fmla="*/ 2322 w 2641"/>
                <a:gd name="T15" fmla="*/ 3016 h 3123"/>
                <a:gd name="T16" fmla="*/ 2535 w 2641"/>
                <a:gd name="T17" fmla="*/ 2803 h 3123"/>
                <a:gd name="T18" fmla="*/ 2535 w 2641"/>
                <a:gd name="T19" fmla="*/ 318 h 3123"/>
                <a:gd name="T20" fmla="*/ 2535 w 2641"/>
                <a:gd name="T21" fmla="*/ 318 h 3123"/>
                <a:gd name="T22" fmla="*/ 2322 w 2641"/>
                <a:gd name="T23" fmla="*/ 105 h 3123"/>
                <a:gd name="T24" fmla="*/ 318 w 2641"/>
                <a:gd name="T25" fmla="*/ 105 h 3123"/>
                <a:gd name="T26" fmla="*/ 2322 w 2641"/>
                <a:gd name="T27" fmla="*/ 3122 h 3123"/>
                <a:gd name="T28" fmla="*/ 318 w 2641"/>
                <a:gd name="T29" fmla="*/ 3122 h 3123"/>
                <a:gd name="T30" fmla="*/ 318 w 2641"/>
                <a:gd name="T31" fmla="*/ 3122 h 3123"/>
                <a:gd name="T32" fmla="*/ 0 w 2641"/>
                <a:gd name="T33" fmla="*/ 2803 h 3123"/>
                <a:gd name="T34" fmla="*/ 0 w 2641"/>
                <a:gd name="T35" fmla="*/ 318 h 3123"/>
                <a:gd name="T36" fmla="*/ 0 w 2641"/>
                <a:gd name="T37" fmla="*/ 318 h 3123"/>
                <a:gd name="T38" fmla="*/ 318 w 2641"/>
                <a:gd name="T39" fmla="*/ 0 h 3123"/>
                <a:gd name="T40" fmla="*/ 2322 w 2641"/>
                <a:gd name="T41" fmla="*/ 0 h 3123"/>
                <a:gd name="T42" fmla="*/ 2322 w 2641"/>
                <a:gd name="T43" fmla="*/ 0 h 3123"/>
                <a:gd name="T44" fmla="*/ 2640 w 2641"/>
                <a:gd name="T45" fmla="*/ 318 h 3123"/>
                <a:gd name="T46" fmla="*/ 2640 w 2641"/>
                <a:gd name="T47" fmla="*/ 2803 h 3123"/>
                <a:gd name="T48" fmla="*/ 2640 w 2641"/>
                <a:gd name="T49" fmla="*/ 2803 h 3123"/>
                <a:gd name="T50" fmla="*/ 2322 w 2641"/>
                <a:gd name="T51" fmla="*/ 3122 h 3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41" h="3123">
                  <a:moveTo>
                    <a:pt x="318" y="105"/>
                  </a:moveTo>
                  <a:lnTo>
                    <a:pt x="318" y="105"/>
                  </a:lnTo>
                  <a:cubicBezTo>
                    <a:pt x="201" y="105"/>
                    <a:pt x="106" y="201"/>
                    <a:pt x="106" y="318"/>
                  </a:cubicBezTo>
                  <a:lnTo>
                    <a:pt x="106" y="2803"/>
                  </a:lnTo>
                  <a:lnTo>
                    <a:pt x="106" y="2803"/>
                  </a:lnTo>
                  <a:cubicBezTo>
                    <a:pt x="106" y="2920"/>
                    <a:pt x="201" y="3016"/>
                    <a:pt x="318" y="3016"/>
                  </a:cubicBezTo>
                  <a:lnTo>
                    <a:pt x="2322" y="3016"/>
                  </a:lnTo>
                  <a:lnTo>
                    <a:pt x="2322" y="3016"/>
                  </a:lnTo>
                  <a:cubicBezTo>
                    <a:pt x="2439" y="3016"/>
                    <a:pt x="2535" y="2920"/>
                    <a:pt x="2535" y="2803"/>
                  </a:cubicBezTo>
                  <a:lnTo>
                    <a:pt x="2535" y="318"/>
                  </a:lnTo>
                  <a:lnTo>
                    <a:pt x="2535" y="318"/>
                  </a:lnTo>
                  <a:cubicBezTo>
                    <a:pt x="2535" y="201"/>
                    <a:pt x="2439" y="105"/>
                    <a:pt x="2322" y="105"/>
                  </a:cubicBezTo>
                  <a:lnTo>
                    <a:pt x="318" y="105"/>
                  </a:lnTo>
                  <a:close/>
                  <a:moveTo>
                    <a:pt x="2322" y="3122"/>
                  </a:moveTo>
                  <a:lnTo>
                    <a:pt x="318" y="3122"/>
                  </a:lnTo>
                  <a:lnTo>
                    <a:pt x="318" y="3122"/>
                  </a:lnTo>
                  <a:cubicBezTo>
                    <a:pt x="143" y="3122"/>
                    <a:pt x="0" y="2979"/>
                    <a:pt x="0" y="2803"/>
                  </a:cubicBezTo>
                  <a:lnTo>
                    <a:pt x="0" y="318"/>
                  </a:lnTo>
                  <a:lnTo>
                    <a:pt x="0" y="318"/>
                  </a:lnTo>
                  <a:cubicBezTo>
                    <a:pt x="0" y="143"/>
                    <a:pt x="143" y="0"/>
                    <a:pt x="318" y="0"/>
                  </a:cubicBezTo>
                  <a:lnTo>
                    <a:pt x="2322" y="0"/>
                  </a:lnTo>
                  <a:lnTo>
                    <a:pt x="2322" y="0"/>
                  </a:lnTo>
                  <a:cubicBezTo>
                    <a:pt x="2498" y="0"/>
                    <a:pt x="2640" y="143"/>
                    <a:pt x="2640" y="318"/>
                  </a:cubicBezTo>
                  <a:lnTo>
                    <a:pt x="2640" y="2803"/>
                  </a:lnTo>
                  <a:lnTo>
                    <a:pt x="2640" y="2803"/>
                  </a:lnTo>
                  <a:cubicBezTo>
                    <a:pt x="2640" y="2979"/>
                    <a:pt x="2498" y="3122"/>
                    <a:pt x="2322" y="31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904386F-50CA-6143-8702-7A3AFAE5D0B7}"/>
              </a:ext>
            </a:extLst>
          </p:cNvPr>
          <p:cNvGrpSpPr/>
          <p:nvPr/>
        </p:nvGrpSpPr>
        <p:grpSpPr>
          <a:xfrm>
            <a:off x="1568591" y="10412071"/>
            <a:ext cx="2879841" cy="2489139"/>
            <a:chOff x="1568591" y="10412071"/>
            <a:chExt cx="2879841" cy="2489139"/>
          </a:xfrm>
        </p:grpSpPr>
        <p:sp>
          <p:nvSpPr>
            <p:cNvPr id="15" name="Freeform 1">
              <a:extLst>
                <a:ext uri="{FF2B5EF4-FFF2-40B4-BE49-F238E27FC236}">
                  <a16:creationId xmlns:a16="http://schemas.microsoft.com/office/drawing/2014/main" id="{3B616018-C345-B14C-B07C-BA53AA795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215" y="10412071"/>
              <a:ext cx="1048168" cy="594453"/>
            </a:xfrm>
            <a:custGeom>
              <a:avLst/>
              <a:gdLst>
                <a:gd name="T0" fmla="*/ 1258 w 2703"/>
                <a:gd name="T1" fmla="*/ 0 h 1246"/>
                <a:gd name="T2" fmla="*/ 2702 w 2703"/>
                <a:gd name="T3" fmla="*/ 1245 h 1246"/>
                <a:gd name="T4" fmla="*/ 0 w 2703"/>
                <a:gd name="T5" fmla="*/ 1034 h 1246"/>
                <a:gd name="T6" fmla="*/ 1258 w 2703"/>
                <a:gd name="T7" fmla="*/ 0 h 1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3" h="1246">
                  <a:moveTo>
                    <a:pt x="1258" y="0"/>
                  </a:moveTo>
                  <a:lnTo>
                    <a:pt x="2702" y="1245"/>
                  </a:lnTo>
                  <a:lnTo>
                    <a:pt x="0" y="1034"/>
                  </a:lnTo>
                  <a:lnTo>
                    <a:pt x="1258" y="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2">
              <a:extLst>
                <a:ext uri="{FF2B5EF4-FFF2-40B4-BE49-F238E27FC236}">
                  <a16:creationId xmlns:a16="http://schemas.microsoft.com/office/drawing/2014/main" id="{065642EC-61EB-BA46-AC90-90C3F715BC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8591" y="10811173"/>
              <a:ext cx="2879841" cy="2090037"/>
            </a:xfrm>
            <a:prstGeom prst="roundRect">
              <a:avLst>
                <a:gd name="adj" fmla="val 9085"/>
              </a:avLst>
            </a:prstGeom>
            <a:solidFill>
              <a:schemeClr val="bg1"/>
            </a:solidFill>
            <a:ln w="76200">
              <a:solidFill>
                <a:schemeClr val="accent3"/>
              </a:solidFill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7" name="Freeform 4">
              <a:extLst>
                <a:ext uri="{FF2B5EF4-FFF2-40B4-BE49-F238E27FC236}">
                  <a16:creationId xmlns:a16="http://schemas.microsoft.com/office/drawing/2014/main" id="{BF816665-CA17-2B4A-80E2-1968E2CFB8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2722" y="10412071"/>
              <a:ext cx="1699337" cy="2113143"/>
            </a:xfrm>
            <a:custGeom>
              <a:avLst/>
              <a:gdLst>
                <a:gd name="T0" fmla="*/ 3492 w 3566"/>
                <a:gd name="T1" fmla="*/ 4433 h 4434"/>
                <a:gd name="T2" fmla="*/ 73 w 3566"/>
                <a:gd name="T3" fmla="*/ 4433 h 4434"/>
                <a:gd name="T4" fmla="*/ 73 w 3566"/>
                <a:gd name="T5" fmla="*/ 4433 h 4434"/>
                <a:gd name="T6" fmla="*/ 0 w 3566"/>
                <a:gd name="T7" fmla="*/ 4361 h 4434"/>
                <a:gd name="T8" fmla="*/ 0 w 3566"/>
                <a:gd name="T9" fmla="*/ 0 h 4434"/>
                <a:gd name="T10" fmla="*/ 3565 w 3566"/>
                <a:gd name="T11" fmla="*/ 0 h 4434"/>
                <a:gd name="T12" fmla="*/ 3565 w 3566"/>
                <a:gd name="T13" fmla="*/ 4361 h 4434"/>
                <a:gd name="T14" fmla="*/ 3565 w 3566"/>
                <a:gd name="T15" fmla="*/ 4361 h 4434"/>
                <a:gd name="T16" fmla="*/ 3492 w 3566"/>
                <a:gd name="T17" fmla="*/ 4433 h 4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66" h="4434">
                  <a:moveTo>
                    <a:pt x="3492" y="4433"/>
                  </a:moveTo>
                  <a:lnTo>
                    <a:pt x="73" y="4433"/>
                  </a:lnTo>
                  <a:lnTo>
                    <a:pt x="73" y="4433"/>
                  </a:lnTo>
                  <a:cubicBezTo>
                    <a:pt x="33" y="4433"/>
                    <a:pt x="0" y="4401"/>
                    <a:pt x="0" y="4361"/>
                  </a:cubicBezTo>
                  <a:lnTo>
                    <a:pt x="0" y="0"/>
                  </a:lnTo>
                  <a:lnTo>
                    <a:pt x="3565" y="0"/>
                  </a:lnTo>
                  <a:lnTo>
                    <a:pt x="3565" y="4361"/>
                  </a:lnTo>
                  <a:lnTo>
                    <a:pt x="3565" y="4361"/>
                  </a:lnTo>
                  <a:cubicBezTo>
                    <a:pt x="3565" y="4401"/>
                    <a:pt x="3532" y="4433"/>
                    <a:pt x="3492" y="443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EAA849C1-4AA8-4340-8CD2-664FBAC91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3279" y="10725052"/>
              <a:ext cx="1258225" cy="1487183"/>
            </a:xfrm>
            <a:custGeom>
              <a:avLst/>
              <a:gdLst>
                <a:gd name="T0" fmla="*/ 318 w 2641"/>
                <a:gd name="T1" fmla="*/ 105 h 3123"/>
                <a:gd name="T2" fmla="*/ 318 w 2641"/>
                <a:gd name="T3" fmla="*/ 105 h 3123"/>
                <a:gd name="T4" fmla="*/ 106 w 2641"/>
                <a:gd name="T5" fmla="*/ 318 h 3123"/>
                <a:gd name="T6" fmla="*/ 106 w 2641"/>
                <a:gd name="T7" fmla="*/ 2803 h 3123"/>
                <a:gd name="T8" fmla="*/ 106 w 2641"/>
                <a:gd name="T9" fmla="*/ 2803 h 3123"/>
                <a:gd name="T10" fmla="*/ 318 w 2641"/>
                <a:gd name="T11" fmla="*/ 3016 h 3123"/>
                <a:gd name="T12" fmla="*/ 2322 w 2641"/>
                <a:gd name="T13" fmla="*/ 3016 h 3123"/>
                <a:gd name="T14" fmla="*/ 2322 w 2641"/>
                <a:gd name="T15" fmla="*/ 3016 h 3123"/>
                <a:gd name="T16" fmla="*/ 2535 w 2641"/>
                <a:gd name="T17" fmla="*/ 2803 h 3123"/>
                <a:gd name="T18" fmla="*/ 2535 w 2641"/>
                <a:gd name="T19" fmla="*/ 318 h 3123"/>
                <a:gd name="T20" fmla="*/ 2535 w 2641"/>
                <a:gd name="T21" fmla="*/ 318 h 3123"/>
                <a:gd name="T22" fmla="*/ 2322 w 2641"/>
                <a:gd name="T23" fmla="*/ 105 h 3123"/>
                <a:gd name="T24" fmla="*/ 318 w 2641"/>
                <a:gd name="T25" fmla="*/ 105 h 3123"/>
                <a:gd name="T26" fmla="*/ 2322 w 2641"/>
                <a:gd name="T27" fmla="*/ 3122 h 3123"/>
                <a:gd name="T28" fmla="*/ 318 w 2641"/>
                <a:gd name="T29" fmla="*/ 3122 h 3123"/>
                <a:gd name="T30" fmla="*/ 318 w 2641"/>
                <a:gd name="T31" fmla="*/ 3122 h 3123"/>
                <a:gd name="T32" fmla="*/ 0 w 2641"/>
                <a:gd name="T33" fmla="*/ 2803 h 3123"/>
                <a:gd name="T34" fmla="*/ 0 w 2641"/>
                <a:gd name="T35" fmla="*/ 318 h 3123"/>
                <a:gd name="T36" fmla="*/ 0 w 2641"/>
                <a:gd name="T37" fmla="*/ 318 h 3123"/>
                <a:gd name="T38" fmla="*/ 318 w 2641"/>
                <a:gd name="T39" fmla="*/ 0 h 3123"/>
                <a:gd name="T40" fmla="*/ 2322 w 2641"/>
                <a:gd name="T41" fmla="*/ 0 h 3123"/>
                <a:gd name="T42" fmla="*/ 2322 w 2641"/>
                <a:gd name="T43" fmla="*/ 0 h 3123"/>
                <a:gd name="T44" fmla="*/ 2640 w 2641"/>
                <a:gd name="T45" fmla="*/ 318 h 3123"/>
                <a:gd name="T46" fmla="*/ 2640 w 2641"/>
                <a:gd name="T47" fmla="*/ 2803 h 3123"/>
                <a:gd name="T48" fmla="*/ 2640 w 2641"/>
                <a:gd name="T49" fmla="*/ 2803 h 3123"/>
                <a:gd name="T50" fmla="*/ 2322 w 2641"/>
                <a:gd name="T51" fmla="*/ 3122 h 3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41" h="3123">
                  <a:moveTo>
                    <a:pt x="318" y="105"/>
                  </a:moveTo>
                  <a:lnTo>
                    <a:pt x="318" y="105"/>
                  </a:lnTo>
                  <a:cubicBezTo>
                    <a:pt x="201" y="105"/>
                    <a:pt x="106" y="201"/>
                    <a:pt x="106" y="318"/>
                  </a:cubicBezTo>
                  <a:lnTo>
                    <a:pt x="106" y="2803"/>
                  </a:lnTo>
                  <a:lnTo>
                    <a:pt x="106" y="2803"/>
                  </a:lnTo>
                  <a:cubicBezTo>
                    <a:pt x="106" y="2920"/>
                    <a:pt x="201" y="3016"/>
                    <a:pt x="318" y="3016"/>
                  </a:cubicBezTo>
                  <a:lnTo>
                    <a:pt x="2322" y="3016"/>
                  </a:lnTo>
                  <a:lnTo>
                    <a:pt x="2322" y="3016"/>
                  </a:lnTo>
                  <a:cubicBezTo>
                    <a:pt x="2439" y="3016"/>
                    <a:pt x="2535" y="2920"/>
                    <a:pt x="2535" y="2803"/>
                  </a:cubicBezTo>
                  <a:lnTo>
                    <a:pt x="2535" y="318"/>
                  </a:lnTo>
                  <a:lnTo>
                    <a:pt x="2535" y="318"/>
                  </a:lnTo>
                  <a:cubicBezTo>
                    <a:pt x="2535" y="201"/>
                    <a:pt x="2439" y="105"/>
                    <a:pt x="2322" y="105"/>
                  </a:cubicBezTo>
                  <a:lnTo>
                    <a:pt x="318" y="105"/>
                  </a:lnTo>
                  <a:close/>
                  <a:moveTo>
                    <a:pt x="2322" y="3122"/>
                  </a:moveTo>
                  <a:lnTo>
                    <a:pt x="318" y="3122"/>
                  </a:lnTo>
                  <a:lnTo>
                    <a:pt x="318" y="3122"/>
                  </a:lnTo>
                  <a:cubicBezTo>
                    <a:pt x="143" y="3122"/>
                    <a:pt x="0" y="2979"/>
                    <a:pt x="0" y="2803"/>
                  </a:cubicBezTo>
                  <a:lnTo>
                    <a:pt x="0" y="318"/>
                  </a:lnTo>
                  <a:lnTo>
                    <a:pt x="0" y="318"/>
                  </a:lnTo>
                  <a:cubicBezTo>
                    <a:pt x="0" y="143"/>
                    <a:pt x="143" y="0"/>
                    <a:pt x="318" y="0"/>
                  </a:cubicBezTo>
                  <a:lnTo>
                    <a:pt x="2322" y="0"/>
                  </a:lnTo>
                  <a:lnTo>
                    <a:pt x="2322" y="0"/>
                  </a:lnTo>
                  <a:cubicBezTo>
                    <a:pt x="2498" y="0"/>
                    <a:pt x="2640" y="143"/>
                    <a:pt x="2640" y="318"/>
                  </a:cubicBezTo>
                  <a:lnTo>
                    <a:pt x="2640" y="2803"/>
                  </a:lnTo>
                  <a:lnTo>
                    <a:pt x="2640" y="2803"/>
                  </a:lnTo>
                  <a:cubicBezTo>
                    <a:pt x="2640" y="2979"/>
                    <a:pt x="2498" y="3122"/>
                    <a:pt x="2322" y="31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A84791FA-C55A-624C-A730-35C8475D02CC}"/>
              </a:ext>
            </a:extLst>
          </p:cNvPr>
          <p:cNvGrpSpPr/>
          <p:nvPr/>
        </p:nvGrpSpPr>
        <p:grpSpPr>
          <a:xfrm>
            <a:off x="12813244" y="3149596"/>
            <a:ext cx="2879841" cy="2489139"/>
            <a:chOff x="12813244" y="3149596"/>
            <a:chExt cx="2879841" cy="2489139"/>
          </a:xfrm>
        </p:grpSpPr>
        <p:sp>
          <p:nvSpPr>
            <p:cNvPr id="20" name="Freeform 1">
              <a:extLst>
                <a:ext uri="{FF2B5EF4-FFF2-40B4-BE49-F238E27FC236}">
                  <a16:creationId xmlns:a16="http://schemas.microsoft.com/office/drawing/2014/main" id="{75C3F7F6-800D-6745-8CE9-6DD9B71512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5868" y="3149596"/>
              <a:ext cx="1048168" cy="594453"/>
            </a:xfrm>
            <a:custGeom>
              <a:avLst/>
              <a:gdLst>
                <a:gd name="T0" fmla="*/ 1258 w 2703"/>
                <a:gd name="T1" fmla="*/ 0 h 1246"/>
                <a:gd name="T2" fmla="*/ 2702 w 2703"/>
                <a:gd name="T3" fmla="*/ 1245 h 1246"/>
                <a:gd name="T4" fmla="*/ 0 w 2703"/>
                <a:gd name="T5" fmla="*/ 1034 h 1246"/>
                <a:gd name="T6" fmla="*/ 1258 w 2703"/>
                <a:gd name="T7" fmla="*/ 0 h 1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3" h="1246">
                  <a:moveTo>
                    <a:pt x="1258" y="0"/>
                  </a:moveTo>
                  <a:lnTo>
                    <a:pt x="2702" y="1245"/>
                  </a:lnTo>
                  <a:lnTo>
                    <a:pt x="0" y="1034"/>
                  </a:lnTo>
                  <a:lnTo>
                    <a:pt x="1258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1" name="Freeform 2">
              <a:extLst>
                <a:ext uri="{FF2B5EF4-FFF2-40B4-BE49-F238E27FC236}">
                  <a16:creationId xmlns:a16="http://schemas.microsoft.com/office/drawing/2014/main" id="{6FAD3F91-CA49-254C-BA20-AAF218EE7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13244" y="3548698"/>
              <a:ext cx="2879841" cy="2090037"/>
            </a:xfrm>
            <a:prstGeom prst="roundRect">
              <a:avLst>
                <a:gd name="adj" fmla="val 9085"/>
              </a:avLst>
            </a:prstGeom>
            <a:solidFill>
              <a:schemeClr val="bg1"/>
            </a:solidFill>
            <a:ln w="76200">
              <a:solidFill>
                <a:schemeClr val="accent4"/>
              </a:solidFill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2" name="Freeform 4">
              <a:extLst>
                <a:ext uri="{FF2B5EF4-FFF2-40B4-BE49-F238E27FC236}">
                  <a16:creationId xmlns:a16="http://schemas.microsoft.com/office/drawing/2014/main" id="{A60D4AEA-C649-6842-BFDE-8FD6CD688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17375" y="3149596"/>
              <a:ext cx="1699337" cy="2113143"/>
            </a:xfrm>
            <a:custGeom>
              <a:avLst/>
              <a:gdLst>
                <a:gd name="T0" fmla="*/ 3492 w 3566"/>
                <a:gd name="T1" fmla="*/ 4433 h 4434"/>
                <a:gd name="T2" fmla="*/ 73 w 3566"/>
                <a:gd name="T3" fmla="*/ 4433 h 4434"/>
                <a:gd name="T4" fmla="*/ 73 w 3566"/>
                <a:gd name="T5" fmla="*/ 4433 h 4434"/>
                <a:gd name="T6" fmla="*/ 0 w 3566"/>
                <a:gd name="T7" fmla="*/ 4361 h 4434"/>
                <a:gd name="T8" fmla="*/ 0 w 3566"/>
                <a:gd name="T9" fmla="*/ 0 h 4434"/>
                <a:gd name="T10" fmla="*/ 3565 w 3566"/>
                <a:gd name="T11" fmla="*/ 0 h 4434"/>
                <a:gd name="T12" fmla="*/ 3565 w 3566"/>
                <a:gd name="T13" fmla="*/ 4361 h 4434"/>
                <a:gd name="T14" fmla="*/ 3565 w 3566"/>
                <a:gd name="T15" fmla="*/ 4361 h 4434"/>
                <a:gd name="T16" fmla="*/ 3492 w 3566"/>
                <a:gd name="T17" fmla="*/ 4433 h 4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66" h="4434">
                  <a:moveTo>
                    <a:pt x="3492" y="4433"/>
                  </a:moveTo>
                  <a:lnTo>
                    <a:pt x="73" y="4433"/>
                  </a:lnTo>
                  <a:lnTo>
                    <a:pt x="73" y="4433"/>
                  </a:lnTo>
                  <a:cubicBezTo>
                    <a:pt x="33" y="4433"/>
                    <a:pt x="0" y="4401"/>
                    <a:pt x="0" y="4361"/>
                  </a:cubicBezTo>
                  <a:lnTo>
                    <a:pt x="0" y="0"/>
                  </a:lnTo>
                  <a:lnTo>
                    <a:pt x="3565" y="0"/>
                  </a:lnTo>
                  <a:lnTo>
                    <a:pt x="3565" y="4361"/>
                  </a:lnTo>
                  <a:lnTo>
                    <a:pt x="3565" y="4361"/>
                  </a:lnTo>
                  <a:cubicBezTo>
                    <a:pt x="3565" y="4401"/>
                    <a:pt x="3532" y="4433"/>
                    <a:pt x="3492" y="443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73FD825F-F00B-C747-99A9-6C53F85855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7932" y="3462577"/>
              <a:ext cx="1258225" cy="1487183"/>
            </a:xfrm>
            <a:custGeom>
              <a:avLst/>
              <a:gdLst>
                <a:gd name="T0" fmla="*/ 318 w 2641"/>
                <a:gd name="T1" fmla="*/ 105 h 3123"/>
                <a:gd name="T2" fmla="*/ 318 w 2641"/>
                <a:gd name="T3" fmla="*/ 105 h 3123"/>
                <a:gd name="T4" fmla="*/ 106 w 2641"/>
                <a:gd name="T5" fmla="*/ 318 h 3123"/>
                <a:gd name="T6" fmla="*/ 106 w 2641"/>
                <a:gd name="T7" fmla="*/ 2803 h 3123"/>
                <a:gd name="T8" fmla="*/ 106 w 2641"/>
                <a:gd name="T9" fmla="*/ 2803 h 3123"/>
                <a:gd name="T10" fmla="*/ 318 w 2641"/>
                <a:gd name="T11" fmla="*/ 3016 h 3123"/>
                <a:gd name="T12" fmla="*/ 2322 w 2641"/>
                <a:gd name="T13" fmla="*/ 3016 h 3123"/>
                <a:gd name="T14" fmla="*/ 2322 w 2641"/>
                <a:gd name="T15" fmla="*/ 3016 h 3123"/>
                <a:gd name="T16" fmla="*/ 2535 w 2641"/>
                <a:gd name="T17" fmla="*/ 2803 h 3123"/>
                <a:gd name="T18" fmla="*/ 2535 w 2641"/>
                <a:gd name="T19" fmla="*/ 318 h 3123"/>
                <a:gd name="T20" fmla="*/ 2535 w 2641"/>
                <a:gd name="T21" fmla="*/ 318 h 3123"/>
                <a:gd name="T22" fmla="*/ 2322 w 2641"/>
                <a:gd name="T23" fmla="*/ 105 h 3123"/>
                <a:gd name="T24" fmla="*/ 318 w 2641"/>
                <a:gd name="T25" fmla="*/ 105 h 3123"/>
                <a:gd name="T26" fmla="*/ 2322 w 2641"/>
                <a:gd name="T27" fmla="*/ 3122 h 3123"/>
                <a:gd name="T28" fmla="*/ 318 w 2641"/>
                <a:gd name="T29" fmla="*/ 3122 h 3123"/>
                <a:gd name="T30" fmla="*/ 318 w 2641"/>
                <a:gd name="T31" fmla="*/ 3122 h 3123"/>
                <a:gd name="T32" fmla="*/ 0 w 2641"/>
                <a:gd name="T33" fmla="*/ 2803 h 3123"/>
                <a:gd name="T34" fmla="*/ 0 w 2641"/>
                <a:gd name="T35" fmla="*/ 318 h 3123"/>
                <a:gd name="T36" fmla="*/ 0 w 2641"/>
                <a:gd name="T37" fmla="*/ 318 h 3123"/>
                <a:gd name="T38" fmla="*/ 318 w 2641"/>
                <a:gd name="T39" fmla="*/ 0 h 3123"/>
                <a:gd name="T40" fmla="*/ 2322 w 2641"/>
                <a:gd name="T41" fmla="*/ 0 h 3123"/>
                <a:gd name="T42" fmla="*/ 2322 w 2641"/>
                <a:gd name="T43" fmla="*/ 0 h 3123"/>
                <a:gd name="T44" fmla="*/ 2640 w 2641"/>
                <a:gd name="T45" fmla="*/ 318 h 3123"/>
                <a:gd name="T46" fmla="*/ 2640 w 2641"/>
                <a:gd name="T47" fmla="*/ 2803 h 3123"/>
                <a:gd name="T48" fmla="*/ 2640 w 2641"/>
                <a:gd name="T49" fmla="*/ 2803 h 3123"/>
                <a:gd name="T50" fmla="*/ 2322 w 2641"/>
                <a:gd name="T51" fmla="*/ 3122 h 3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41" h="3123">
                  <a:moveTo>
                    <a:pt x="318" y="105"/>
                  </a:moveTo>
                  <a:lnTo>
                    <a:pt x="318" y="105"/>
                  </a:lnTo>
                  <a:cubicBezTo>
                    <a:pt x="201" y="105"/>
                    <a:pt x="106" y="201"/>
                    <a:pt x="106" y="318"/>
                  </a:cubicBezTo>
                  <a:lnTo>
                    <a:pt x="106" y="2803"/>
                  </a:lnTo>
                  <a:lnTo>
                    <a:pt x="106" y="2803"/>
                  </a:lnTo>
                  <a:cubicBezTo>
                    <a:pt x="106" y="2920"/>
                    <a:pt x="201" y="3016"/>
                    <a:pt x="318" y="3016"/>
                  </a:cubicBezTo>
                  <a:lnTo>
                    <a:pt x="2322" y="3016"/>
                  </a:lnTo>
                  <a:lnTo>
                    <a:pt x="2322" y="3016"/>
                  </a:lnTo>
                  <a:cubicBezTo>
                    <a:pt x="2439" y="3016"/>
                    <a:pt x="2535" y="2920"/>
                    <a:pt x="2535" y="2803"/>
                  </a:cubicBezTo>
                  <a:lnTo>
                    <a:pt x="2535" y="318"/>
                  </a:lnTo>
                  <a:lnTo>
                    <a:pt x="2535" y="318"/>
                  </a:lnTo>
                  <a:cubicBezTo>
                    <a:pt x="2535" y="201"/>
                    <a:pt x="2439" y="105"/>
                    <a:pt x="2322" y="105"/>
                  </a:cubicBezTo>
                  <a:lnTo>
                    <a:pt x="318" y="105"/>
                  </a:lnTo>
                  <a:close/>
                  <a:moveTo>
                    <a:pt x="2322" y="3122"/>
                  </a:moveTo>
                  <a:lnTo>
                    <a:pt x="318" y="3122"/>
                  </a:lnTo>
                  <a:lnTo>
                    <a:pt x="318" y="3122"/>
                  </a:lnTo>
                  <a:cubicBezTo>
                    <a:pt x="143" y="3122"/>
                    <a:pt x="0" y="2979"/>
                    <a:pt x="0" y="2803"/>
                  </a:cubicBezTo>
                  <a:lnTo>
                    <a:pt x="0" y="318"/>
                  </a:lnTo>
                  <a:lnTo>
                    <a:pt x="0" y="318"/>
                  </a:lnTo>
                  <a:cubicBezTo>
                    <a:pt x="0" y="143"/>
                    <a:pt x="143" y="0"/>
                    <a:pt x="318" y="0"/>
                  </a:cubicBezTo>
                  <a:lnTo>
                    <a:pt x="2322" y="0"/>
                  </a:lnTo>
                  <a:lnTo>
                    <a:pt x="2322" y="0"/>
                  </a:lnTo>
                  <a:cubicBezTo>
                    <a:pt x="2498" y="0"/>
                    <a:pt x="2640" y="143"/>
                    <a:pt x="2640" y="318"/>
                  </a:cubicBezTo>
                  <a:lnTo>
                    <a:pt x="2640" y="2803"/>
                  </a:lnTo>
                  <a:lnTo>
                    <a:pt x="2640" y="2803"/>
                  </a:lnTo>
                  <a:cubicBezTo>
                    <a:pt x="2640" y="2979"/>
                    <a:pt x="2498" y="3122"/>
                    <a:pt x="2322" y="31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1D1DBB91-A171-404A-ADA3-472AACB98DB7}"/>
              </a:ext>
            </a:extLst>
          </p:cNvPr>
          <p:cNvGrpSpPr/>
          <p:nvPr/>
        </p:nvGrpSpPr>
        <p:grpSpPr>
          <a:xfrm>
            <a:off x="12813244" y="6780833"/>
            <a:ext cx="2879841" cy="2489139"/>
            <a:chOff x="12813244" y="6780833"/>
            <a:chExt cx="2879841" cy="2489139"/>
          </a:xfrm>
        </p:grpSpPr>
        <p:sp>
          <p:nvSpPr>
            <p:cNvPr id="25" name="Freeform 1">
              <a:extLst>
                <a:ext uri="{FF2B5EF4-FFF2-40B4-BE49-F238E27FC236}">
                  <a16:creationId xmlns:a16="http://schemas.microsoft.com/office/drawing/2014/main" id="{9B117E06-DBAA-FB4C-B8D1-E70F8A901C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5868" y="6780833"/>
              <a:ext cx="1048168" cy="594453"/>
            </a:xfrm>
            <a:custGeom>
              <a:avLst/>
              <a:gdLst>
                <a:gd name="T0" fmla="*/ 1258 w 2703"/>
                <a:gd name="T1" fmla="*/ 0 h 1246"/>
                <a:gd name="T2" fmla="*/ 2702 w 2703"/>
                <a:gd name="T3" fmla="*/ 1245 h 1246"/>
                <a:gd name="T4" fmla="*/ 0 w 2703"/>
                <a:gd name="T5" fmla="*/ 1034 h 1246"/>
                <a:gd name="T6" fmla="*/ 1258 w 2703"/>
                <a:gd name="T7" fmla="*/ 0 h 1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3" h="1246">
                  <a:moveTo>
                    <a:pt x="1258" y="0"/>
                  </a:moveTo>
                  <a:lnTo>
                    <a:pt x="2702" y="1245"/>
                  </a:lnTo>
                  <a:lnTo>
                    <a:pt x="0" y="1034"/>
                  </a:lnTo>
                  <a:lnTo>
                    <a:pt x="1258" y="0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6" name="Freeform 2">
              <a:extLst>
                <a:ext uri="{FF2B5EF4-FFF2-40B4-BE49-F238E27FC236}">
                  <a16:creationId xmlns:a16="http://schemas.microsoft.com/office/drawing/2014/main" id="{25366971-10FD-944C-B3E0-D7A035EA9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13244" y="7179935"/>
              <a:ext cx="2879841" cy="2090037"/>
            </a:xfrm>
            <a:prstGeom prst="roundRect">
              <a:avLst>
                <a:gd name="adj" fmla="val 9085"/>
              </a:avLst>
            </a:prstGeom>
            <a:solidFill>
              <a:schemeClr val="bg1"/>
            </a:solidFill>
            <a:ln w="76200">
              <a:solidFill>
                <a:schemeClr val="accent5"/>
              </a:solidFill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7" name="Freeform 4">
              <a:extLst>
                <a:ext uri="{FF2B5EF4-FFF2-40B4-BE49-F238E27FC236}">
                  <a16:creationId xmlns:a16="http://schemas.microsoft.com/office/drawing/2014/main" id="{07FEAAD9-C847-DA42-AC6E-6EF63CEC8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17375" y="6780833"/>
              <a:ext cx="1699337" cy="2113143"/>
            </a:xfrm>
            <a:custGeom>
              <a:avLst/>
              <a:gdLst>
                <a:gd name="T0" fmla="*/ 3492 w 3566"/>
                <a:gd name="T1" fmla="*/ 4433 h 4434"/>
                <a:gd name="T2" fmla="*/ 73 w 3566"/>
                <a:gd name="T3" fmla="*/ 4433 h 4434"/>
                <a:gd name="T4" fmla="*/ 73 w 3566"/>
                <a:gd name="T5" fmla="*/ 4433 h 4434"/>
                <a:gd name="T6" fmla="*/ 0 w 3566"/>
                <a:gd name="T7" fmla="*/ 4361 h 4434"/>
                <a:gd name="T8" fmla="*/ 0 w 3566"/>
                <a:gd name="T9" fmla="*/ 0 h 4434"/>
                <a:gd name="T10" fmla="*/ 3565 w 3566"/>
                <a:gd name="T11" fmla="*/ 0 h 4434"/>
                <a:gd name="T12" fmla="*/ 3565 w 3566"/>
                <a:gd name="T13" fmla="*/ 4361 h 4434"/>
                <a:gd name="T14" fmla="*/ 3565 w 3566"/>
                <a:gd name="T15" fmla="*/ 4361 h 4434"/>
                <a:gd name="T16" fmla="*/ 3492 w 3566"/>
                <a:gd name="T17" fmla="*/ 4433 h 4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66" h="4434">
                  <a:moveTo>
                    <a:pt x="3492" y="4433"/>
                  </a:moveTo>
                  <a:lnTo>
                    <a:pt x="73" y="4433"/>
                  </a:lnTo>
                  <a:lnTo>
                    <a:pt x="73" y="4433"/>
                  </a:lnTo>
                  <a:cubicBezTo>
                    <a:pt x="33" y="4433"/>
                    <a:pt x="0" y="4401"/>
                    <a:pt x="0" y="4361"/>
                  </a:cubicBezTo>
                  <a:lnTo>
                    <a:pt x="0" y="0"/>
                  </a:lnTo>
                  <a:lnTo>
                    <a:pt x="3565" y="0"/>
                  </a:lnTo>
                  <a:lnTo>
                    <a:pt x="3565" y="4361"/>
                  </a:lnTo>
                  <a:lnTo>
                    <a:pt x="3565" y="4361"/>
                  </a:lnTo>
                  <a:cubicBezTo>
                    <a:pt x="3565" y="4401"/>
                    <a:pt x="3532" y="4433"/>
                    <a:pt x="3492" y="443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8" name="Freeform 5">
              <a:extLst>
                <a:ext uri="{FF2B5EF4-FFF2-40B4-BE49-F238E27FC236}">
                  <a16:creationId xmlns:a16="http://schemas.microsoft.com/office/drawing/2014/main" id="{5D81CA56-D79A-5245-BD4D-8451340B02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7932" y="7093814"/>
              <a:ext cx="1258225" cy="1487183"/>
            </a:xfrm>
            <a:custGeom>
              <a:avLst/>
              <a:gdLst>
                <a:gd name="T0" fmla="*/ 318 w 2641"/>
                <a:gd name="T1" fmla="*/ 105 h 3123"/>
                <a:gd name="T2" fmla="*/ 318 w 2641"/>
                <a:gd name="T3" fmla="*/ 105 h 3123"/>
                <a:gd name="T4" fmla="*/ 106 w 2641"/>
                <a:gd name="T5" fmla="*/ 318 h 3123"/>
                <a:gd name="T6" fmla="*/ 106 w 2641"/>
                <a:gd name="T7" fmla="*/ 2803 h 3123"/>
                <a:gd name="T8" fmla="*/ 106 w 2641"/>
                <a:gd name="T9" fmla="*/ 2803 h 3123"/>
                <a:gd name="T10" fmla="*/ 318 w 2641"/>
                <a:gd name="T11" fmla="*/ 3016 h 3123"/>
                <a:gd name="T12" fmla="*/ 2322 w 2641"/>
                <a:gd name="T13" fmla="*/ 3016 h 3123"/>
                <a:gd name="T14" fmla="*/ 2322 w 2641"/>
                <a:gd name="T15" fmla="*/ 3016 h 3123"/>
                <a:gd name="T16" fmla="*/ 2535 w 2641"/>
                <a:gd name="T17" fmla="*/ 2803 h 3123"/>
                <a:gd name="T18" fmla="*/ 2535 w 2641"/>
                <a:gd name="T19" fmla="*/ 318 h 3123"/>
                <a:gd name="T20" fmla="*/ 2535 w 2641"/>
                <a:gd name="T21" fmla="*/ 318 h 3123"/>
                <a:gd name="T22" fmla="*/ 2322 w 2641"/>
                <a:gd name="T23" fmla="*/ 105 h 3123"/>
                <a:gd name="T24" fmla="*/ 318 w 2641"/>
                <a:gd name="T25" fmla="*/ 105 h 3123"/>
                <a:gd name="T26" fmla="*/ 2322 w 2641"/>
                <a:gd name="T27" fmla="*/ 3122 h 3123"/>
                <a:gd name="T28" fmla="*/ 318 w 2641"/>
                <a:gd name="T29" fmla="*/ 3122 h 3123"/>
                <a:gd name="T30" fmla="*/ 318 w 2641"/>
                <a:gd name="T31" fmla="*/ 3122 h 3123"/>
                <a:gd name="T32" fmla="*/ 0 w 2641"/>
                <a:gd name="T33" fmla="*/ 2803 h 3123"/>
                <a:gd name="T34" fmla="*/ 0 w 2641"/>
                <a:gd name="T35" fmla="*/ 318 h 3123"/>
                <a:gd name="T36" fmla="*/ 0 w 2641"/>
                <a:gd name="T37" fmla="*/ 318 h 3123"/>
                <a:gd name="T38" fmla="*/ 318 w 2641"/>
                <a:gd name="T39" fmla="*/ 0 h 3123"/>
                <a:gd name="T40" fmla="*/ 2322 w 2641"/>
                <a:gd name="T41" fmla="*/ 0 h 3123"/>
                <a:gd name="T42" fmla="*/ 2322 w 2641"/>
                <a:gd name="T43" fmla="*/ 0 h 3123"/>
                <a:gd name="T44" fmla="*/ 2640 w 2641"/>
                <a:gd name="T45" fmla="*/ 318 h 3123"/>
                <a:gd name="T46" fmla="*/ 2640 w 2641"/>
                <a:gd name="T47" fmla="*/ 2803 h 3123"/>
                <a:gd name="T48" fmla="*/ 2640 w 2641"/>
                <a:gd name="T49" fmla="*/ 2803 h 3123"/>
                <a:gd name="T50" fmla="*/ 2322 w 2641"/>
                <a:gd name="T51" fmla="*/ 3122 h 3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41" h="3123">
                  <a:moveTo>
                    <a:pt x="318" y="105"/>
                  </a:moveTo>
                  <a:lnTo>
                    <a:pt x="318" y="105"/>
                  </a:lnTo>
                  <a:cubicBezTo>
                    <a:pt x="201" y="105"/>
                    <a:pt x="106" y="201"/>
                    <a:pt x="106" y="318"/>
                  </a:cubicBezTo>
                  <a:lnTo>
                    <a:pt x="106" y="2803"/>
                  </a:lnTo>
                  <a:lnTo>
                    <a:pt x="106" y="2803"/>
                  </a:lnTo>
                  <a:cubicBezTo>
                    <a:pt x="106" y="2920"/>
                    <a:pt x="201" y="3016"/>
                    <a:pt x="318" y="3016"/>
                  </a:cubicBezTo>
                  <a:lnTo>
                    <a:pt x="2322" y="3016"/>
                  </a:lnTo>
                  <a:lnTo>
                    <a:pt x="2322" y="3016"/>
                  </a:lnTo>
                  <a:cubicBezTo>
                    <a:pt x="2439" y="3016"/>
                    <a:pt x="2535" y="2920"/>
                    <a:pt x="2535" y="2803"/>
                  </a:cubicBezTo>
                  <a:lnTo>
                    <a:pt x="2535" y="318"/>
                  </a:lnTo>
                  <a:lnTo>
                    <a:pt x="2535" y="318"/>
                  </a:lnTo>
                  <a:cubicBezTo>
                    <a:pt x="2535" y="201"/>
                    <a:pt x="2439" y="105"/>
                    <a:pt x="2322" y="105"/>
                  </a:cubicBezTo>
                  <a:lnTo>
                    <a:pt x="318" y="105"/>
                  </a:lnTo>
                  <a:close/>
                  <a:moveTo>
                    <a:pt x="2322" y="3122"/>
                  </a:moveTo>
                  <a:lnTo>
                    <a:pt x="318" y="3122"/>
                  </a:lnTo>
                  <a:lnTo>
                    <a:pt x="318" y="3122"/>
                  </a:lnTo>
                  <a:cubicBezTo>
                    <a:pt x="143" y="3122"/>
                    <a:pt x="0" y="2979"/>
                    <a:pt x="0" y="2803"/>
                  </a:cubicBezTo>
                  <a:lnTo>
                    <a:pt x="0" y="318"/>
                  </a:lnTo>
                  <a:lnTo>
                    <a:pt x="0" y="318"/>
                  </a:lnTo>
                  <a:cubicBezTo>
                    <a:pt x="0" y="143"/>
                    <a:pt x="143" y="0"/>
                    <a:pt x="318" y="0"/>
                  </a:cubicBezTo>
                  <a:lnTo>
                    <a:pt x="2322" y="0"/>
                  </a:lnTo>
                  <a:lnTo>
                    <a:pt x="2322" y="0"/>
                  </a:lnTo>
                  <a:cubicBezTo>
                    <a:pt x="2498" y="0"/>
                    <a:pt x="2640" y="143"/>
                    <a:pt x="2640" y="318"/>
                  </a:cubicBezTo>
                  <a:lnTo>
                    <a:pt x="2640" y="2803"/>
                  </a:lnTo>
                  <a:lnTo>
                    <a:pt x="2640" y="2803"/>
                  </a:lnTo>
                  <a:cubicBezTo>
                    <a:pt x="2640" y="2979"/>
                    <a:pt x="2498" y="3122"/>
                    <a:pt x="2322" y="31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4A40D6AE-0BC4-364C-ABF1-5E2B7156CD69}"/>
              </a:ext>
            </a:extLst>
          </p:cNvPr>
          <p:cNvGrpSpPr/>
          <p:nvPr/>
        </p:nvGrpSpPr>
        <p:grpSpPr>
          <a:xfrm>
            <a:off x="12813244" y="10412071"/>
            <a:ext cx="2879841" cy="2489139"/>
            <a:chOff x="12813244" y="10412071"/>
            <a:chExt cx="2879841" cy="2489139"/>
          </a:xfrm>
        </p:grpSpPr>
        <p:sp>
          <p:nvSpPr>
            <p:cNvPr id="30" name="Freeform 1">
              <a:extLst>
                <a:ext uri="{FF2B5EF4-FFF2-40B4-BE49-F238E27FC236}">
                  <a16:creationId xmlns:a16="http://schemas.microsoft.com/office/drawing/2014/main" id="{8371B63A-6CF6-5549-B314-991E38F19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5868" y="10412071"/>
              <a:ext cx="1048168" cy="594453"/>
            </a:xfrm>
            <a:custGeom>
              <a:avLst/>
              <a:gdLst>
                <a:gd name="T0" fmla="*/ 1258 w 2703"/>
                <a:gd name="T1" fmla="*/ 0 h 1246"/>
                <a:gd name="T2" fmla="*/ 2702 w 2703"/>
                <a:gd name="T3" fmla="*/ 1245 h 1246"/>
                <a:gd name="T4" fmla="*/ 0 w 2703"/>
                <a:gd name="T5" fmla="*/ 1034 h 1246"/>
                <a:gd name="T6" fmla="*/ 1258 w 2703"/>
                <a:gd name="T7" fmla="*/ 0 h 1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03" h="1246">
                  <a:moveTo>
                    <a:pt x="1258" y="0"/>
                  </a:moveTo>
                  <a:lnTo>
                    <a:pt x="2702" y="1245"/>
                  </a:lnTo>
                  <a:lnTo>
                    <a:pt x="0" y="1034"/>
                  </a:lnTo>
                  <a:lnTo>
                    <a:pt x="1258" y="0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1" name="Freeform 2">
              <a:extLst>
                <a:ext uri="{FF2B5EF4-FFF2-40B4-BE49-F238E27FC236}">
                  <a16:creationId xmlns:a16="http://schemas.microsoft.com/office/drawing/2014/main" id="{FDDFEF5C-800C-5A4F-8C44-FF92BB93D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13244" y="10811173"/>
              <a:ext cx="2879841" cy="2090037"/>
            </a:xfrm>
            <a:prstGeom prst="roundRect">
              <a:avLst>
                <a:gd name="adj" fmla="val 9085"/>
              </a:avLst>
            </a:prstGeom>
            <a:solidFill>
              <a:schemeClr val="bg1"/>
            </a:solidFill>
            <a:ln w="76200">
              <a:solidFill>
                <a:schemeClr val="accent6">
                  <a:lumMod val="90000"/>
                </a:schemeClr>
              </a:solidFill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2" name="Freeform 4">
              <a:extLst>
                <a:ext uri="{FF2B5EF4-FFF2-40B4-BE49-F238E27FC236}">
                  <a16:creationId xmlns:a16="http://schemas.microsoft.com/office/drawing/2014/main" id="{371CD3E2-324F-844D-8084-5528EE2785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17375" y="10412071"/>
              <a:ext cx="1699337" cy="2113143"/>
            </a:xfrm>
            <a:custGeom>
              <a:avLst/>
              <a:gdLst>
                <a:gd name="T0" fmla="*/ 3492 w 3566"/>
                <a:gd name="T1" fmla="*/ 4433 h 4434"/>
                <a:gd name="T2" fmla="*/ 73 w 3566"/>
                <a:gd name="T3" fmla="*/ 4433 h 4434"/>
                <a:gd name="T4" fmla="*/ 73 w 3566"/>
                <a:gd name="T5" fmla="*/ 4433 h 4434"/>
                <a:gd name="T6" fmla="*/ 0 w 3566"/>
                <a:gd name="T7" fmla="*/ 4361 h 4434"/>
                <a:gd name="T8" fmla="*/ 0 w 3566"/>
                <a:gd name="T9" fmla="*/ 0 h 4434"/>
                <a:gd name="T10" fmla="*/ 3565 w 3566"/>
                <a:gd name="T11" fmla="*/ 0 h 4434"/>
                <a:gd name="T12" fmla="*/ 3565 w 3566"/>
                <a:gd name="T13" fmla="*/ 4361 h 4434"/>
                <a:gd name="T14" fmla="*/ 3565 w 3566"/>
                <a:gd name="T15" fmla="*/ 4361 h 4434"/>
                <a:gd name="T16" fmla="*/ 3492 w 3566"/>
                <a:gd name="T17" fmla="*/ 4433 h 4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66" h="4434">
                  <a:moveTo>
                    <a:pt x="3492" y="4433"/>
                  </a:moveTo>
                  <a:lnTo>
                    <a:pt x="73" y="4433"/>
                  </a:lnTo>
                  <a:lnTo>
                    <a:pt x="73" y="4433"/>
                  </a:lnTo>
                  <a:cubicBezTo>
                    <a:pt x="33" y="4433"/>
                    <a:pt x="0" y="4401"/>
                    <a:pt x="0" y="4361"/>
                  </a:cubicBezTo>
                  <a:lnTo>
                    <a:pt x="0" y="0"/>
                  </a:lnTo>
                  <a:lnTo>
                    <a:pt x="3565" y="0"/>
                  </a:lnTo>
                  <a:lnTo>
                    <a:pt x="3565" y="4361"/>
                  </a:lnTo>
                  <a:lnTo>
                    <a:pt x="3565" y="4361"/>
                  </a:lnTo>
                  <a:cubicBezTo>
                    <a:pt x="3565" y="4401"/>
                    <a:pt x="3532" y="4433"/>
                    <a:pt x="3492" y="4433"/>
                  </a:cubicBezTo>
                </a:path>
              </a:pathLst>
            </a:custGeom>
            <a:solidFill>
              <a:schemeClr val="accent6">
                <a:lumMod val="9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407AF339-06DC-B343-81C7-1E0CB6860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37932" y="10725052"/>
              <a:ext cx="1258225" cy="1487183"/>
            </a:xfrm>
            <a:custGeom>
              <a:avLst/>
              <a:gdLst>
                <a:gd name="T0" fmla="*/ 318 w 2641"/>
                <a:gd name="T1" fmla="*/ 105 h 3123"/>
                <a:gd name="T2" fmla="*/ 318 w 2641"/>
                <a:gd name="T3" fmla="*/ 105 h 3123"/>
                <a:gd name="T4" fmla="*/ 106 w 2641"/>
                <a:gd name="T5" fmla="*/ 318 h 3123"/>
                <a:gd name="T6" fmla="*/ 106 w 2641"/>
                <a:gd name="T7" fmla="*/ 2803 h 3123"/>
                <a:gd name="T8" fmla="*/ 106 w 2641"/>
                <a:gd name="T9" fmla="*/ 2803 h 3123"/>
                <a:gd name="T10" fmla="*/ 318 w 2641"/>
                <a:gd name="T11" fmla="*/ 3016 h 3123"/>
                <a:gd name="T12" fmla="*/ 2322 w 2641"/>
                <a:gd name="T13" fmla="*/ 3016 h 3123"/>
                <a:gd name="T14" fmla="*/ 2322 w 2641"/>
                <a:gd name="T15" fmla="*/ 3016 h 3123"/>
                <a:gd name="T16" fmla="*/ 2535 w 2641"/>
                <a:gd name="T17" fmla="*/ 2803 h 3123"/>
                <a:gd name="T18" fmla="*/ 2535 w 2641"/>
                <a:gd name="T19" fmla="*/ 318 h 3123"/>
                <a:gd name="T20" fmla="*/ 2535 w 2641"/>
                <a:gd name="T21" fmla="*/ 318 h 3123"/>
                <a:gd name="T22" fmla="*/ 2322 w 2641"/>
                <a:gd name="T23" fmla="*/ 105 h 3123"/>
                <a:gd name="T24" fmla="*/ 318 w 2641"/>
                <a:gd name="T25" fmla="*/ 105 h 3123"/>
                <a:gd name="T26" fmla="*/ 2322 w 2641"/>
                <a:gd name="T27" fmla="*/ 3122 h 3123"/>
                <a:gd name="T28" fmla="*/ 318 w 2641"/>
                <a:gd name="T29" fmla="*/ 3122 h 3123"/>
                <a:gd name="T30" fmla="*/ 318 w 2641"/>
                <a:gd name="T31" fmla="*/ 3122 h 3123"/>
                <a:gd name="T32" fmla="*/ 0 w 2641"/>
                <a:gd name="T33" fmla="*/ 2803 h 3123"/>
                <a:gd name="T34" fmla="*/ 0 w 2641"/>
                <a:gd name="T35" fmla="*/ 318 h 3123"/>
                <a:gd name="T36" fmla="*/ 0 w 2641"/>
                <a:gd name="T37" fmla="*/ 318 h 3123"/>
                <a:gd name="T38" fmla="*/ 318 w 2641"/>
                <a:gd name="T39" fmla="*/ 0 h 3123"/>
                <a:gd name="T40" fmla="*/ 2322 w 2641"/>
                <a:gd name="T41" fmla="*/ 0 h 3123"/>
                <a:gd name="T42" fmla="*/ 2322 w 2641"/>
                <a:gd name="T43" fmla="*/ 0 h 3123"/>
                <a:gd name="T44" fmla="*/ 2640 w 2641"/>
                <a:gd name="T45" fmla="*/ 318 h 3123"/>
                <a:gd name="T46" fmla="*/ 2640 w 2641"/>
                <a:gd name="T47" fmla="*/ 2803 h 3123"/>
                <a:gd name="T48" fmla="*/ 2640 w 2641"/>
                <a:gd name="T49" fmla="*/ 2803 h 3123"/>
                <a:gd name="T50" fmla="*/ 2322 w 2641"/>
                <a:gd name="T51" fmla="*/ 3122 h 3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41" h="3123">
                  <a:moveTo>
                    <a:pt x="318" y="105"/>
                  </a:moveTo>
                  <a:lnTo>
                    <a:pt x="318" y="105"/>
                  </a:lnTo>
                  <a:cubicBezTo>
                    <a:pt x="201" y="105"/>
                    <a:pt x="106" y="201"/>
                    <a:pt x="106" y="318"/>
                  </a:cubicBezTo>
                  <a:lnTo>
                    <a:pt x="106" y="2803"/>
                  </a:lnTo>
                  <a:lnTo>
                    <a:pt x="106" y="2803"/>
                  </a:lnTo>
                  <a:cubicBezTo>
                    <a:pt x="106" y="2920"/>
                    <a:pt x="201" y="3016"/>
                    <a:pt x="318" y="3016"/>
                  </a:cubicBezTo>
                  <a:lnTo>
                    <a:pt x="2322" y="3016"/>
                  </a:lnTo>
                  <a:lnTo>
                    <a:pt x="2322" y="3016"/>
                  </a:lnTo>
                  <a:cubicBezTo>
                    <a:pt x="2439" y="3016"/>
                    <a:pt x="2535" y="2920"/>
                    <a:pt x="2535" y="2803"/>
                  </a:cubicBezTo>
                  <a:lnTo>
                    <a:pt x="2535" y="318"/>
                  </a:lnTo>
                  <a:lnTo>
                    <a:pt x="2535" y="318"/>
                  </a:lnTo>
                  <a:cubicBezTo>
                    <a:pt x="2535" y="201"/>
                    <a:pt x="2439" y="105"/>
                    <a:pt x="2322" y="105"/>
                  </a:cubicBezTo>
                  <a:lnTo>
                    <a:pt x="318" y="105"/>
                  </a:lnTo>
                  <a:close/>
                  <a:moveTo>
                    <a:pt x="2322" y="3122"/>
                  </a:moveTo>
                  <a:lnTo>
                    <a:pt x="318" y="3122"/>
                  </a:lnTo>
                  <a:lnTo>
                    <a:pt x="318" y="3122"/>
                  </a:lnTo>
                  <a:cubicBezTo>
                    <a:pt x="143" y="3122"/>
                    <a:pt x="0" y="2979"/>
                    <a:pt x="0" y="2803"/>
                  </a:cubicBezTo>
                  <a:lnTo>
                    <a:pt x="0" y="318"/>
                  </a:lnTo>
                  <a:lnTo>
                    <a:pt x="0" y="318"/>
                  </a:lnTo>
                  <a:cubicBezTo>
                    <a:pt x="0" y="143"/>
                    <a:pt x="143" y="0"/>
                    <a:pt x="318" y="0"/>
                  </a:cubicBezTo>
                  <a:lnTo>
                    <a:pt x="2322" y="0"/>
                  </a:lnTo>
                  <a:lnTo>
                    <a:pt x="2322" y="0"/>
                  </a:lnTo>
                  <a:cubicBezTo>
                    <a:pt x="2498" y="0"/>
                    <a:pt x="2640" y="143"/>
                    <a:pt x="2640" y="318"/>
                  </a:cubicBezTo>
                  <a:lnTo>
                    <a:pt x="2640" y="2803"/>
                  </a:lnTo>
                  <a:lnTo>
                    <a:pt x="2640" y="2803"/>
                  </a:lnTo>
                  <a:cubicBezTo>
                    <a:pt x="2640" y="2979"/>
                    <a:pt x="2498" y="3122"/>
                    <a:pt x="2322" y="31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49D1A633-25AA-3A45-A08C-3A9AC9756039}"/>
              </a:ext>
            </a:extLst>
          </p:cNvPr>
          <p:cNvSpPr txBox="1"/>
          <p:nvPr/>
        </p:nvSpPr>
        <p:spPr>
          <a:xfrm>
            <a:off x="2676969" y="3652169"/>
            <a:ext cx="490840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81DB5C5-9819-2B4F-9431-4D33EB171026}"/>
              </a:ext>
            </a:extLst>
          </p:cNvPr>
          <p:cNvSpPr txBox="1"/>
          <p:nvPr/>
        </p:nvSpPr>
        <p:spPr>
          <a:xfrm>
            <a:off x="13795047" y="3652169"/>
            <a:ext cx="744114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38C9CF9-5CF3-B847-A0F8-CA3806AEF559}"/>
              </a:ext>
            </a:extLst>
          </p:cNvPr>
          <p:cNvSpPr txBox="1"/>
          <p:nvPr/>
        </p:nvSpPr>
        <p:spPr>
          <a:xfrm>
            <a:off x="2587201" y="7283407"/>
            <a:ext cx="67037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B4E2F38-F518-3E49-ACDB-8064E953AF22}"/>
              </a:ext>
            </a:extLst>
          </p:cNvPr>
          <p:cNvSpPr txBox="1"/>
          <p:nvPr/>
        </p:nvSpPr>
        <p:spPr>
          <a:xfrm>
            <a:off x="13802260" y="7283407"/>
            <a:ext cx="72968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FADF4BB-4204-0941-A17E-05EDE3C59BEC}"/>
              </a:ext>
            </a:extLst>
          </p:cNvPr>
          <p:cNvSpPr txBox="1"/>
          <p:nvPr/>
        </p:nvSpPr>
        <p:spPr>
          <a:xfrm>
            <a:off x="2576781" y="10914645"/>
            <a:ext cx="691216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1A2D9FB-9EA3-D74C-A266-9B670F805E8F}"/>
              </a:ext>
            </a:extLst>
          </p:cNvPr>
          <p:cNvSpPr txBox="1"/>
          <p:nvPr/>
        </p:nvSpPr>
        <p:spPr>
          <a:xfrm>
            <a:off x="13803863" y="10914645"/>
            <a:ext cx="72648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F468B8D-F6DE-8A4E-B914-7B4D259CBA97}"/>
              </a:ext>
            </a:extLst>
          </p:cNvPr>
          <p:cNvSpPr txBox="1"/>
          <p:nvPr/>
        </p:nvSpPr>
        <p:spPr>
          <a:xfrm>
            <a:off x="4986097" y="369379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E3D81839-5334-BC40-97DC-9DC563427266}"/>
              </a:ext>
            </a:extLst>
          </p:cNvPr>
          <p:cNvSpPr txBox="1">
            <a:spLocks/>
          </p:cNvSpPr>
          <p:nvPr/>
        </p:nvSpPr>
        <p:spPr>
          <a:xfrm>
            <a:off x="4980552" y="4398398"/>
            <a:ext cx="636295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94E3974-C85F-C84D-8047-A45F9F6EF3F0}"/>
              </a:ext>
            </a:extLst>
          </p:cNvPr>
          <p:cNvSpPr txBox="1"/>
          <p:nvPr/>
        </p:nvSpPr>
        <p:spPr>
          <a:xfrm>
            <a:off x="4986097" y="732503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A24ED328-B299-F542-A094-B90EBCA4F372}"/>
              </a:ext>
            </a:extLst>
          </p:cNvPr>
          <p:cNvSpPr txBox="1">
            <a:spLocks/>
          </p:cNvSpPr>
          <p:nvPr/>
        </p:nvSpPr>
        <p:spPr>
          <a:xfrm>
            <a:off x="4980552" y="8029635"/>
            <a:ext cx="636295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DD6D58C-9F57-E34E-813F-7EB9D3366CF2}"/>
              </a:ext>
            </a:extLst>
          </p:cNvPr>
          <p:cNvSpPr txBox="1"/>
          <p:nvPr/>
        </p:nvSpPr>
        <p:spPr>
          <a:xfrm>
            <a:off x="4986097" y="1095627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F124F859-1C71-2443-82EC-0497A9696375}"/>
              </a:ext>
            </a:extLst>
          </p:cNvPr>
          <p:cNvSpPr txBox="1">
            <a:spLocks/>
          </p:cNvSpPr>
          <p:nvPr/>
        </p:nvSpPr>
        <p:spPr>
          <a:xfrm>
            <a:off x="4980552" y="11660873"/>
            <a:ext cx="636295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5863D8C-4604-6540-B708-EE74F6B1F54F}"/>
              </a:ext>
            </a:extLst>
          </p:cNvPr>
          <p:cNvSpPr txBox="1"/>
          <p:nvPr/>
        </p:nvSpPr>
        <p:spPr>
          <a:xfrm>
            <a:off x="16246392" y="3693797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29193B0C-D317-2748-AB8D-F0D9607953ED}"/>
              </a:ext>
            </a:extLst>
          </p:cNvPr>
          <p:cNvSpPr txBox="1">
            <a:spLocks/>
          </p:cNvSpPr>
          <p:nvPr/>
        </p:nvSpPr>
        <p:spPr>
          <a:xfrm>
            <a:off x="16240847" y="4398398"/>
            <a:ext cx="636295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8F8D4AD-B21B-124A-8A6A-BB41291B8828}"/>
              </a:ext>
            </a:extLst>
          </p:cNvPr>
          <p:cNvSpPr txBox="1"/>
          <p:nvPr/>
        </p:nvSpPr>
        <p:spPr>
          <a:xfrm>
            <a:off x="16246392" y="732503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E270F6EC-BF8E-E546-AD19-764CD9099358}"/>
              </a:ext>
            </a:extLst>
          </p:cNvPr>
          <p:cNvSpPr txBox="1">
            <a:spLocks/>
          </p:cNvSpPr>
          <p:nvPr/>
        </p:nvSpPr>
        <p:spPr>
          <a:xfrm>
            <a:off x="16240847" y="8029635"/>
            <a:ext cx="636295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A6154EC7-7EAF-1D4B-9B0F-18F90F14D542}"/>
              </a:ext>
            </a:extLst>
          </p:cNvPr>
          <p:cNvSpPr txBox="1"/>
          <p:nvPr/>
        </p:nvSpPr>
        <p:spPr>
          <a:xfrm>
            <a:off x="16246392" y="10956272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BDA2874D-F95E-A542-AE48-AD6F403DE1A5}"/>
              </a:ext>
            </a:extLst>
          </p:cNvPr>
          <p:cNvSpPr txBox="1">
            <a:spLocks/>
          </p:cNvSpPr>
          <p:nvPr/>
        </p:nvSpPr>
        <p:spPr>
          <a:xfrm>
            <a:off x="16240847" y="11660873"/>
            <a:ext cx="6362951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9317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DE18813-6C85-7640-8C55-E413065A5856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CDE59A-0A58-F94B-AAA4-02F4083A2B2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56987CD7-60CE-3A44-81B4-1A284A034008}"/>
              </a:ext>
            </a:extLst>
          </p:cNvPr>
          <p:cNvSpPr/>
          <p:nvPr/>
        </p:nvSpPr>
        <p:spPr>
          <a:xfrm>
            <a:off x="3479800" y="3026026"/>
            <a:ext cx="2871638" cy="1651000"/>
          </a:xfrm>
          <a:prstGeom prst="rightArrow">
            <a:avLst>
              <a:gd name="adj1" fmla="val 74615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10AE46DA-C4FA-8341-B7D1-13C9DAD61138}"/>
              </a:ext>
            </a:extLst>
          </p:cNvPr>
          <p:cNvSpPr/>
          <p:nvPr/>
        </p:nvSpPr>
        <p:spPr>
          <a:xfrm>
            <a:off x="3479800" y="5095269"/>
            <a:ext cx="2871638" cy="1651000"/>
          </a:xfrm>
          <a:prstGeom prst="rightArrow">
            <a:avLst>
              <a:gd name="adj1" fmla="val 74615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07EC7A81-5BFA-C44C-8B77-C7135B71AA6C}"/>
              </a:ext>
            </a:extLst>
          </p:cNvPr>
          <p:cNvSpPr/>
          <p:nvPr/>
        </p:nvSpPr>
        <p:spPr>
          <a:xfrm>
            <a:off x="3479800" y="7164513"/>
            <a:ext cx="2871638" cy="1651000"/>
          </a:xfrm>
          <a:prstGeom prst="rightArrow">
            <a:avLst>
              <a:gd name="adj1" fmla="val 74615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6D1E3AB7-9241-6B4E-98D2-B3BD4807452F}"/>
              </a:ext>
            </a:extLst>
          </p:cNvPr>
          <p:cNvSpPr/>
          <p:nvPr/>
        </p:nvSpPr>
        <p:spPr>
          <a:xfrm>
            <a:off x="3479800" y="9233756"/>
            <a:ext cx="2871638" cy="1651000"/>
          </a:xfrm>
          <a:prstGeom prst="rightArrow">
            <a:avLst>
              <a:gd name="adj1" fmla="val 74615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A77A9D62-947D-9248-BE4C-045D8691EF26}"/>
              </a:ext>
            </a:extLst>
          </p:cNvPr>
          <p:cNvSpPr/>
          <p:nvPr/>
        </p:nvSpPr>
        <p:spPr>
          <a:xfrm>
            <a:off x="3479800" y="11303000"/>
            <a:ext cx="2871638" cy="1651000"/>
          </a:xfrm>
          <a:prstGeom prst="rightArrow">
            <a:avLst>
              <a:gd name="adj1" fmla="val 74615"/>
              <a:gd name="adj2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875250C3-39F0-DD46-8B7F-16CED7BBD229}"/>
              </a:ext>
            </a:extLst>
          </p:cNvPr>
          <p:cNvSpPr/>
          <p:nvPr/>
        </p:nvSpPr>
        <p:spPr>
          <a:xfrm rot="16200000" flipH="1">
            <a:off x="-94355" y="3333272"/>
            <a:ext cx="3668510" cy="3479800"/>
          </a:xfrm>
          <a:prstGeom prst="parallelogram">
            <a:avLst>
              <a:gd name="adj" fmla="val 70047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D0878716-F714-B944-A68F-3C8AC1C06F1C}"/>
              </a:ext>
            </a:extLst>
          </p:cNvPr>
          <p:cNvSpPr/>
          <p:nvPr/>
        </p:nvSpPr>
        <p:spPr>
          <a:xfrm rot="16200000" flipH="1">
            <a:off x="-94355" y="5403348"/>
            <a:ext cx="3668510" cy="3479800"/>
          </a:xfrm>
          <a:prstGeom prst="parallelogram">
            <a:avLst>
              <a:gd name="adj" fmla="val 70047"/>
            </a:avLst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8DD42599-4A3B-1048-BCF3-9AEA797D1A11}"/>
              </a:ext>
            </a:extLst>
          </p:cNvPr>
          <p:cNvSpPr/>
          <p:nvPr/>
        </p:nvSpPr>
        <p:spPr>
          <a:xfrm rot="16200000" flipH="1">
            <a:off x="-94355" y="7472592"/>
            <a:ext cx="3668510" cy="3479800"/>
          </a:xfrm>
          <a:prstGeom prst="parallelogram">
            <a:avLst>
              <a:gd name="adj" fmla="val 70047"/>
            </a:avLst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946B103C-00DF-BA47-AAA5-32A0F30F472E}"/>
              </a:ext>
            </a:extLst>
          </p:cNvPr>
          <p:cNvSpPr/>
          <p:nvPr/>
        </p:nvSpPr>
        <p:spPr>
          <a:xfrm rot="16200000" flipH="1">
            <a:off x="-94355" y="9541835"/>
            <a:ext cx="3668510" cy="3479800"/>
          </a:xfrm>
          <a:prstGeom prst="parallelogram">
            <a:avLst>
              <a:gd name="adj" fmla="val 70047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17E97751-9791-B648-BCEC-2269C87BF985}"/>
              </a:ext>
            </a:extLst>
          </p:cNvPr>
          <p:cNvSpPr/>
          <p:nvPr/>
        </p:nvSpPr>
        <p:spPr>
          <a:xfrm rot="16200000" flipH="1">
            <a:off x="820276" y="11056476"/>
            <a:ext cx="2191061" cy="3127986"/>
          </a:xfrm>
          <a:custGeom>
            <a:avLst/>
            <a:gdLst>
              <a:gd name="connsiteX0" fmla="*/ 0 w 2191061"/>
              <a:gd name="connsiteY0" fmla="*/ 3127986 h 3127986"/>
              <a:gd name="connsiteX1" fmla="*/ 1231014 w 2191061"/>
              <a:gd name="connsiteY1" fmla="*/ 3127986 h 3127986"/>
              <a:gd name="connsiteX2" fmla="*/ 2191061 w 2191061"/>
              <a:gd name="connsiteY2" fmla="*/ 1757411 h 3127986"/>
              <a:gd name="connsiteX3" fmla="*/ 2191061 w 2191061"/>
              <a:gd name="connsiteY3" fmla="*/ 0 h 3127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91061" h="3127986">
                <a:moveTo>
                  <a:pt x="0" y="3127986"/>
                </a:moveTo>
                <a:lnTo>
                  <a:pt x="1231014" y="3127986"/>
                </a:lnTo>
                <a:lnTo>
                  <a:pt x="2191061" y="1757411"/>
                </a:lnTo>
                <a:lnTo>
                  <a:pt x="2191061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9FCB69C-BF69-5F4B-95A7-C552C25202A6}"/>
              </a:ext>
            </a:extLst>
          </p:cNvPr>
          <p:cNvSpPr txBox="1"/>
          <p:nvPr/>
        </p:nvSpPr>
        <p:spPr>
          <a:xfrm>
            <a:off x="6965146" y="3232116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AD3D76A7-0DD7-8041-A2C3-E1C9EF1E643B}"/>
              </a:ext>
            </a:extLst>
          </p:cNvPr>
          <p:cNvSpPr txBox="1">
            <a:spLocks/>
          </p:cNvSpPr>
          <p:nvPr/>
        </p:nvSpPr>
        <p:spPr>
          <a:xfrm>
            <a:off x="6959601" y="3901548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F6D5B01-9120-4844-AF77-822CC5F4B2FF}"/>
              </a:ext>
            </a:extLst>
          </p:cNvPr>
          <p:cNvSpPr txBox="1"/>
          <p:nvPr/>
        </p:nvSpPr>
        <p:spPr>
          <a:xfrm>
            <a:off x="6965146" y="5301359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5BF4ED54-D5DE-EE42-9C2B-B09E6F5B9C90}"/>
              </a:ext>
            </a:extLst>
          </p:cNvPr>
          <p:cNvSpPr txBox="1">
            <a:spLocks/>
          </p:cNvSpPr>
          <p:nvPr/>
        </p:nvSpPr>
        <p:spPr>
          <a:xfrm>
            <a:off x="6959601" y="5970791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355C19F-21D0-7C4D-A1EF-E96B6A53C294}"/>
              </a:ext>
            </a:extLst>
          </p:cNvPr>
          <p:cNvSpPr txBox="1"/>
          <p:nvPr/>
        </p:nvSpPr>
        <p:spPr>
          <a:xfrm>
            <a:off x="6965146" y="7370603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F3BCD1B1-68A5-B34F-A8B6-0BC667C3D19E}"/>
              </a:ext>
            </a:extLst>
          </p:cNvPr>
          <p:cNvSpPr txBox="1">
            <a:spLocks/>
          </p:cNvSpPr>
          <p:nvPr/>
        </p:nvSpPr>
        <p:spPr>
          <a:xfrm>
            <a:off x="6959601" y="8040035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80ACF95-1D83-6540-B912-EB56F311E759}"/>
              </a:ext>
            </a:extLst>
          </p:cNvPr>
          <p:cNvSpPr txBox="1"/>
          <p:nvPr/>
        </p:nvSpPr>
        <p:spPr>
          <a:xfrm>
            <a:off x="6965146" y="9439846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FD4F75AB-ACCD-E54F-B892-8F0FAEFCD7E5}"/>
              </a:ext>
            </a:extLst>
          </p:cNvPr>
          <p:cNvSpPr txBox="1">
            <a:spLocks/>
          </p:cNvSpPr>
          <p:nvPr/>
        </p:nvSpPr>
        <p:spPr>
          <a:xfrm>
            <a:off x="6959601" y="10109278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5478713-0220-EA43-9239-B49BD334B242}"/>
              </a:ext>
            </a:extLst>
          </p:cNvPr>
          <p:cNvSpPr txBox="1"/>
          <p:nvPr/>
        </p:nvSpPr>
        <p:spPr>
          <a:xfrm>
            <a:off x="6965146" y="11509090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4313707F-23C3-4C4C-AEF4-95BD6C130468}"/>
              </a:ext>
            </a:extLst>
          </p:cNvPr>
          <p:cNvSpPr txBox="1">
            <a:spLocks/>
          </p:cNvSpPr>
          <p:nvPr/>
        </p:nvSpPr>
        <p:spPr>
          <a:xfrm>
            <a:off x="6959601" y="12178522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3" name="Shape 2525">
            <a:extLst>
              <a:ext uri="{FF2B5EF4-FFF2-40B4-BE49-F238E27FC236}">
                <a16:creationId xmlns:a16="http://schemas.microsoft.com/office/drawing/2014/main" id="{49E1B654-E3E8-F54E-8D41-5577965ED937}"/>
              </a:ext>
            </a:extLst>
          </p:cNvPr>
          <p:cNvSpPr>
            <a:spLocks noChangeAspect="1"/>
          </p:cNvSpPr>
          <p:nvPr/>
        </p:nvSpPr>
        <p:spPr>
          <a:xfrm>
            <a:off x="4206355" y="7620169"/>
            <a:ext cx="739689" cy="739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526">
            <a:extLst>
              <a:ext uri="{FF2B5EF4-FFF2-40B4-BE49-F238E27FC236}">
                <a16:creationId xmlns:a16="http://schemas.microsoft.com/office/drawing/2014/main" id="{51D675FF-3F39-CE44-A3F5-E913E0D7C2F2}"/>
              </a:ext>
            </a:extLst>
          </p:cNvPr>
          <p:cNvSpPr>
            <a:spLocks noChangeAspect="1"/>
          </p:cNvSpPr>
          <p:nvPr/>
        </p:nvSpPr>
        <p:spPr>
          <a:xfrm>
            <a:off x="4206355" y="11758656"/>
            <a:ext cx="739689" cy="739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602">
            <a:extLst>
              <a:ext uri="{FF2B5EF4-FFF2-40B4-BE49-F238E27FC236}">
                <a16:creationId xmlns:a16="http://schemas.microsoft.com/office/drawing/2014/main" id="{6BF81C54-51D1-A04A-A2E4-61FD7A21C9FF}"/>
              </a:ext>
            </a:extLst>
          </p:cNvPr>
          <p:cNvSpPr>
            <a:spLocks noChangeAspect="1"/>
          </p:cNvSpPr>
          <p:nvPr/>
        </p:nvSpPr>
        <p:spPr>
          <a:xfrm>
            <a:off x="4206355" y="5618169"/>
            <a:ext cx="739689" cy="605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637">
            <a:extLst>
              <a:ext uri="{FF2B5EF4-FFF2-40B4-BE49-F238E27FC236}">
                <a16:creationId xmlns:a16="http://schemas.microsoft.com/office/drawing/2014/main" id="{297C0306-3D79-964B-90F2-6447766C97B4}"/>
              </a:ext>
            </a:extLst>
          </p:cNvPr>
          <p:cNvSpPr>
            <a:spLocks noChangeAspect="1"/>
          </p:cNvSpPr>
          <p:nvPr/>
        </p:nvSpPr>
        <p:spPr>
          <a:xfrm>
            <a:off x="4374465" y="9689412"/>
            <a:ext cx="403468" cy="7396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Shape 2645">
            <a:extLst>
              <a:ext uri="{FF2B5EF4-FFF2-40B4-BE49-F238E27FC236}">
                <a16:creationId xmlns:a16="http://schemas.microsoft.com/office/drawing/2014/main" id="{01626C52-0319-3E42-ABCE-848329BD3227}"/>
              </a:ext>
            </a:extLst>
          </p:cNvPr>
          <p:cNvSpPr>
            <a:spLocks noChangeAspect="1"/>
          </p:cNvSpPr>
          <p:nvPr/>
        </p:nvSpPr>
        <p:spPr>
          <a:xfrm>
            <a:off x="4206355" y="3582548"/>
            <a:ext cx="739689" cy="5379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7915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AF812A-F2D8-1F43-9D60-1B865420A3CC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521AD-994F-4F42-A836-296C8DBBEFF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E6C9D768-F79A-C846-8004-0F4DF887C509}"/>
              </a:ext>
            </a:extLst>
          </p:cNvPr>
          <p:cNvGrpSpPr/>
          <p:nvPr/>
        </p:nvGrpSpPr>
        <p:grpSpPr>
          <a:xfrm>
            <a:off x="1952375" y="3445976"/>
            <a:ext cx="9203327" cy="3596164"/>
            <a:chOff x="1952375" y="3445976"/>
            <a:chExt cx="9203327" cy="3596164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E4A9CDBD-44BD-CF4A-B564-9790F1759AD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52375" y="3445976"/>
              <a:ext cx="9203327" cy="3596164"/>
            </a:xfrm>
            <a:prstGeom prst="roundRect">
              <a:avLst>
                <a:gd name="adj" fmla="val 10598"/>
              </a:avLst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5B894656-C119-B84A-B1F8-79FF22A5F03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1211392" y="4187926"/>
              <a:ext cx="3594240" cy="2112264"/>
            </a:xfrm>
            <a:prstGeom prst="round2SameRect">
              <a:avLst/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F234A50-1AD6-614A-AD36-2D1B1BE85AC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724458" y="3904095"/>
              <a:ext cx="2680370" cy="2679926"/>
            </a:xfrm>
            <a:custGeom>
              <a:avLst/>
              <a:gdLst>
                <a:gd name="T0" fmla="*/ 1772 w 3544"/>
                <a:gd name="T1" fmla="*/ 3543 h 3544"/>
                <a:gd name="T2" fmla="*/ 1772 w 3544"/>
                <a:gd name="T3" fmla="*/ 3543 h 3544"/>
                <a:gd name="T4" fmla="*/ 3543 w 3544"/>
                <a:gd name="T5" fmla="*/ 1771 h 3544"/>
                <a:gd name="T6" fmla="*/ 3543 w 3544"/>
                <a:gd name="T7" fmla="*/ 1771 h 3544"/>
                <a:gd name="T8" fmla="*/ 1772 w 3544"/>
                <a:gd name="T9" fmla="*/ 0 h 3544"/>
                <a:gd name="T10" fmla="*/ 1772 w 3544"/>
                <a:gd name="T11" fmla="*/ 0 h 3544"/>
                <a:gd name="T12" fmla="*/ 0 w 3544"/>
                <a:gd name="T13" fmla="*/ 1771 h 3544"/>
                <a:gd name="T14" fmla="*/ 0 w 3544"/>
                <a:gd name="T15" fmla="*/ 1771 h 3544"/>
                <a:gd name="T16" fmla="*/ 1772 w 3544"/>
                <a:gd name="T17" fmla="*/ 3543 h 3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44" h="3544">
                  <a:moveTo>
                    <a:pt x="1772" y="3543"/>
                  </a:moveTo>
                  <a:lnTo>
                    <a:pt x="1772" y="3543"/>
                  </a:lnTo>
                  <a:cubicBezTo>
                    <a:pt x="2750" y="3543"/>
                    <a:pt x="3543" y="2750"/>
                    <a:pt x="3543" y="1771"/>
                  </a:cubicBezTo>
                  <a:lnTo>
                    <a:pt x="3543" y="1771"/>
                  </a:lnTo>
                  <a:cubicBezTo>
                    <a:pt x="3543" y="793"/>
                    <a:pt x="2750" y="0"/>
                    <a:pt x="1772" y="0"/>
                  </a:cubicBezTo>
                  <a:lnTo>
                    <a:pt x="1772" y="0"/>
                  </a:lnTo>
                  <a:cubicBezTo>
                    <a:pt x="793" y="0"/>
                    <a:pt x="0" y="793"/>
                    <a:pt x="0" y="1771"/>
                  </a:cubicBezTo>
                  <a:lnTo>
                    <a:pt x="0" y="1771"/>
                  </a:lnTo>
                  <a:cubicBezTo>
                    <a:pt x="0" y="2750"/>
                    <a:pt x="793" y="3543"/>
                    <a:pt x="1772" y="3543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95948132-051C-2141-B2B5-ABD5A5A81E9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684452" y="3864096"/>
              <a:ext cx="2760384" cy="2759925"/>
            </a:xfrm>
            <a:custGeom>
              <a:avLst/>
              <a:gdLst>
                <a:gd name="T0" fmla="*/ 3542 w 3653"/>
                <a:gd name="T1" fmla="*/ 1825 h 3652"/>
                <a:gd name="T2" fmla="*/ 3542 w 3653"/>
                <a:gd name="T3" fmla="*/ 1825 h 3652"/>
                <a:gd name="T4" fmla="*/ 1826 w 3653"/>
                <a:gd name="T5" fmla="*/ 108 h 3652"/>
                <a:gd name="T6" fmla="*/ 1826 w 3653"/>
                <a:gd name="T7" fmla="*/ 108 h 3652"/>
                <a:gd name="T8" fmla="*/ 109 w 3653"/>
                <a:gd name="T9" fmla="*/ 1825 h 3652"/>
                <a:gd name="T10" fmla="*/ 109 w 3653"/>
                <a:gd name="T11" fmla="*/ 1825 h 3652"/>
                <a:gd name="T12" fmla="*/ 1826 w 3653"/>
                <a:gd name="T13" fmla="*/ 3543 h 3652"/>
                <a:gd name="T14" fmla="*/ 1826 w 3653"/>
                <a:gd name="T15" fmla="*/ 3543 h 3652"/>
                <a:gd name="T16" fmla="*/ 3542 w 3653"/>
                <a:gd name="T17" fmla="*/ 1825 h 3652"/>
                <a:gd name="T18" fmla="*/ 0 w 3653"/>
                <a:gd name="T19" fmla="*/ 1825 h 3652"/>
                <a:gd name="T20" fmla="*/ 0 w 3653"/>
                <a:gd name="T21" fmla="*/ 1825 h 3652"/>
                <a:gd name="T22" fmla="*/ 1826 w 3653"/>
                <a:gd name="T23" fmla="*/ 0 h 3652"/>
                <a:gd name="T24" fmla="*/ 1826 w 3653"/>
                <a:gd name="T25" fmla="*/ 0 h 3652"/>
                <a:gd name="T26" fmla="*/ 3652 w 3653"/>
                <a:gd name="T27" fmla="*/ 1825 h 3652"/>
                <a:gd name="T28" fmla="*/ 3652 w 3653"/>
                <a:gd name="T29" fmla="*/ 1825 h 3652"/>
                <a:gd name="T30" fmla="*/ 1826 w 3653"/>
                <a:gd name="T31" fmla="*/ 3651 h 3652"/>
                <a:gd name="T32" fmla="*/ 1826 w 3653"/>
                <a:gd name="T33" fmla="*/ 3651 h 3652"/>
                <a:gd name="T34" fmla="*/ 0 w 3653"/>
                <a:gd name="T35" fmla="*/ 1825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53" h="3652">
                  <a:moveTo>
                    <a:pt x="3542" y="1825"/>
                  </a:moveTo>
                  <a:lnTo>
                    <a:pt x="3542" y="1825"/>
                  </a:lnTo>
                  <a:cubicBezTo>
                    <a:pt x="3542" y="878"/>
                    <a:pt x="2772" y="108"/>
                    <a:pt x="1826" y="108"/>
                  </a:cubicBezTo>
                  <a:lnTo>
                    <a:pt x="1826" y="108"/>
                  </a:lnTo>
                  <a:cubicBezTo>
                    <a:pt x="879" y="108"/>
                    <a:pt x="109" y="878"/>
                    <a:pt x="109" y="1825"/>
                  </a:cubicBezTo>
                  <a:lnTo>
                    <a:pt x="109" y="1825"/>
                  </a:lnTo>
                  <a:cubicBezTo>
                    <a:pt x="109" y="2772"/>
                    <a:pt x="879" y="3543"/>
                    <a:pt x="1826" y="3543"/>
                  </a:cubicBezTo>
                  <a:lnTo>
                    <a:pt x="1826" y="3543"/>
                  </a:lnTo>
                  <a:cubicBezTo>
                    <a:pt x="2772" y="3543"/>
                    <a:pt x="3542" y="2772"/>
                    <a:pt x="3542" y="1825"/>
                  </a:cubicBezTo>
                  <a:close/>
                  <a:moveTo>
                    <a:pt x="0" y="1825"/>
                  </a:moveTo>
                  <a:lnTo>
                    <a:pt x="0" y="1825"/>
                  </a:lnTo>
                  <a:cubicBezTo>
                    <a:pt x="0" y="819"/>
                    <a:pt x="819" y="0"/>
                    <a:pt x="1826" y="0"/>
                  </a:cubicBezTo>
                  <a:lnTo>
                    <a:pt x="1826" y="0"/>
                  </a:lnTo>
                  <a:cubicBezTo>
                    <a:pt x="2832" y="0"/>
                    <a:pt x="3652" y="819"/>
                    <a:pt x="3652" y="1825"/>
                  </a:cubicBezTo>
                  <a:lnTo>
                    <a:pt x="3652" y="1825"/>
                  </a:lnTo>
                  <a:cubicBezTo>
                    <a:pt x="3652" y="2832"/>
                    <a:pt x="2832" y="3651"/>
                    <a:pt x="1826" y="3651"/>
                  </a:cubicBezTo>
                  <a:lnTo>
                    <a:pt x="1826" y="3651"/>
                  </a:lnTo>
                  <a:cubicBezTo>
                    <a:pt x="819" y="3651"/>
                    <a:pt x="0" y="2832"/>
                    <a:pt x="0" y="182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4FB6DEBB-ED35-7C42-82BE-4B72A9B2646E}"/>
              </a:ext>
            </a:extLst>
          </p:cNvPr>
          <p:cNvSpPr txBox="1"/>
          <p:nvPr/>
        </p:nvSpPr>
        <p:spPr>
          <a:xfrm>
            <a:off x="3390421" y="4505394"/>
            <a:ext cx="134844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CF81A25-6D7B-A94E-A6DB-33723C5CF85B}"/>
              </a:ext>
            </a:extLst>
          </p:cNvPr>
          <p:cNvSpPr txBox="1"/>
          <p:nvPr/>
        </p:nvSpPr>
        <p:spPr>
          <a:xfrm>
            <a:off x="6106819" y="436833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43E7FCA7-4EE5-ED4B-B3ED-E9C9783D0B39}"/>
              </a:ext>
            </a:extLst>
          </p:cNvPr>
          <p:cNvSpPr txBox="1">
            <a:spLocks/>
          </p:cNvSpPr>
          <p:nvPr/>
        </p:nvSpPr>
        <p:spPr>
          <a:xfrm>
            <a:off x="6101275" y="5024548"/>
            <a:ext cx="425478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98D2D9B7-471C-E54E-8C32-62C75C223CF1}"/>
              </a:ext>
            </a:extLst>
          </p:cNvPr>
          <p:cNvGrpSpPr/>
          <p:nvPr/>
        </p:nvGrpSpPr>
        <p:grpSpPr>
          <a:xfrm>
            <a:off x="1952375" y="8643618"/>
            <a:ext cx="9203327" cy="3596164"/>
            <a:chOff x="1952375" y="8643618"/>
            <a:chExt cx="9203327" cy="3596164"/>
          </a:xfrm>
        </p:grpSpPr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CCCB0D6F-EB65-6D40-8D3A-D6F956F31D8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952375" y="8643618"/>
              <a:ext cx="9203327" cy="3596164"/>
            </a:xfrm>
            <a:prstGeom prst="roundRect">
              <a:avLst>
                <a:gd name="adj" fmla="val 10598"/>
              </a:avLst>
            </a:prstGeom>
            <a:solidFill>
              <a:schemeClr val="accent3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F045373D-51A2-D74E-B420-296AD4AC069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1211392" y="9385568"/>
              <a:ext cx="3594240" cy="2112264"/>
            </a:xfrm>
            <a:prstGeom prst="round2Same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5" name="Freeform 7">
              <a:extLst>
                <a:ext uri="{FF2B5EF4-FFF2-40B4-BE49-F238E27FC236}">
                  <a16:creationId xmlns:a16="http://schemas.microsoft.com/office/drawing/2014/main" id="{C1FFBF96-79D0-5B43-AD61-D17C843C003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724458" y="9101737"/>
              <a:ext cx="2680370" cy="2679926"/>
            </a:xfrm>
            <a:custGeom>
              <a:avLst/>
              <a:gdLst>
                <a:gd name="T0" fmla="*/ 1772 w 3544"/>
                <a:gd name="T1" fmla="*/ 3543 h 3544"/>
                <a:gd name="T2" fmla="*/ 1772 w 3544"/>
                <a:gd name="T3" fmla="*/ 3543 h 3544"/>
                <a:gd name="T4" fmla="*/ 3543 w 3544"/>
                <a:gd name="T5" fmla="*/ 1771 h 3544"/>
                <a:gd name="T6" fmla="*/ 3543 w 3544"/>
                <a:gd name="T7" fmla="*/ 1771 h 3544"/>
                <a:gd name="T8" fmla="*/ 1772 w 3544"/>
                <a:gd name="T9" fmla="*/ 0 h 3544"/>
                <a:gd name="T10" fmla="*/ 1772 w 3544"/>
                <a:gd name="T11" fmla="*/ 0 h 3544"/>
                <a:gd name="T12" fmla="*/ 0 w 3544"/>
                <a:gd name="T13" fmla="*/ 1771 h 3544"/>
                <a:gd name="T14" fmla="*/ 0 w 3544"/>
                <a:gd name="T15" fmla="*/ 1771 h 3544"/>
                <a:gd name="T16" fmla="*/ 1772 w 3544"/>
                <a:gd name="T17" fmla="*/ 3543 h 3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44" h="3544">
                  <a:moveTo>
                    <a:pt x="1772" y="3543"/>
                  </a:moveTo>
                  <a:lnTo>
                    <a:pt x="1772" y="3543"/>
                  </a:lnTo>
                  <a:cubicBezTo>
                    <a:pt x="2750" y="3543"/>
                    <a:pt x="3543" y="2750"/>
                    <a:pt x="3543" y="1771"/>
                  </a:cubicBezTo>
                  <a:lnTo>
                    <a:pt x="3543" y="1771"/>
                  </a:lnTo>
                  <a:cubicBezTo>
                    <a:pt x="3543" y="793"/>
                    <a:pt x="2750" y="0"/>
                    <a:pt x="1772" y="0"/>
                  </a:cubicBezTo>
                  <a:lnTo>
                    <a:pt x="1772" y="0"/>
                  </a:lnTo>
                  <a:cubicBezTo>
                    <a:pt x="793" y="0"/>
                    <a:pt x="0" y="793"/>
                    <a:pt x="0" y="1771"/>
                  </a:cubicBezTo>
                  <a:lnTo>
                    <a:pt x="0" y="1771"/>
                  </a:lnTo>
                  <a:cubicBezTo>
                    <a:pt x="0" y="2750"/>
                    <a:pt x="793" y="3543"/>
                    <a:pt x="1772" y="3543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36" name="Freeform 8">
              <a:extLst>
                <a:ext uri="{FF2B5EF4-FFF2-40B4-BE49-F238E27FC236}">
                  <a16:creationId xmlns:a16="http://schemas.microsoft.com/office/drawing/2014/main" id="{5F2648E5-7EF4-E042-898D-19E89F2A393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684452" y="9061738"/>
              <a:ext cx="2760384" cy="2759925"/>
            </a:xfrm>
            <a:custGeom>
              <a:avLst/>
              <a:gdLst>
                <a:gd name="T0" fmla="*/ 3542 w 3653"/>
                <a:gd name="T1" fmla="*/ 1825 h 3652"/>
                <a:gd name="T2" fmla="*/ 3542 w 3653"/>
                <a:gd name="T3" fmla="*/ 1825 h 3652"/>
                <a:gd name="T4" fmla="*/ 1826 w 3653"/>
                <a:gd name="T5" fmla="*/ 108 h 3652"/>
                <a:gd name="T6" fmla="*/ 1826 w 3653"/>
                <a:gd name="T7" fmla="*/ 108 h 3652"/>
                <a:gd name="T8" fmla="*/ 109 w 3653"/>
                <a:gd name="T9" fmla="*/ 1825 h 3652"/>
                <a:gd name="T10" fmla="*/ 109 w 3653"/>
                <a:gd name="T11" fmla="*/ 1825 h 3652"/>
                <a:gd name="T12" fmla="*/ 1826 w 3653"/>
                <a:gd name="T13" fmla="*/ 3543 h 3652"/>
                <a:gd name="T14" fmla="*/ 1826 w 3653"/>
                <a:gd name="T15" fmla="*/ 3543 h 3652"/>
                <a:gd name="T16" fmla="*/ 3542 w 3653"/>
                <a:gd name="T17" fmla="*/ 1825 h 3652"/>
                <a:gd name="T18" fmla="*/ 0 w 3653"/>
                <a:gd name="T19" fmla="*/ 1825 h 3652"/>
                <a:gd name="T20" fmla="*/ 0 w 3653"/>
                <a:gd name="T21" fmla="*/ 1825 h 3652"/>
                <a:gd name="T22" fmla="*/ 1826 w 3653"/>
                <a:gd name="T23" fmla="*/ 0 h 3652"/>
                <a:gd name="T24" fmla="*/ 1826 w 3653"/>
                <a:gd name="T25" fmla="*/ 0 h 3652"/>
                <a:gd name="T26" fmla="*/ 3652 w 3653"/>
                <a:gd name="T27" fmla="*/ 1825 h 3652"/>
                <a:gd name="T28" fmla="*/ 3652 w 3653"/>
                <a:gd name="T29" fmla="*/ 1825 h 3652"/>
                <a:gd name="T30" fmla="*/ 1826 w 3653"/>
                <a:gd name="T31" fmla="*/ 3651 h 3652"/>
                <a:gd name="T32" fmla="*/ 1826 w 3653"/>
                <a:gd name="T33" fmla="*/ 3651 h 3652"/>
                <a:gd name="T34" fmla="*/ 0 w 3653"/>
                <a:gd name="T35" fmla="*/ 1825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53" h="3652">
                  <a:moveTo>
                    <a:pt x="3542" y="1825"/>
                  </a:moveTo>
                  <a:lnTo>
                    <a:pt x="3542" y="1825"/>
                  </a:lnTo>
                  <a:cubicBezTo>
                    <a:pt x="3542" y="878"/>
                    <a:pt x="2772" y="108"/>
                    <a:pt x="1826" y="108"/>
                  </a:cubicBezTo>
                  <a:lnTo>
                    <a:pt x="1826" y="108"/>
                  </a:lnTo>
                  <a:cubicBezTo>
                    <a:pt x="879" y="108"/>
                    <a:pt x="109" y="878"/>
                    <a:pt x="109" y="1825"/>
                  </a:cubicBezTo>
                  <a:lnTo>
                    <a:pt x="109" y="1825"/>
                  </a:lnTo>
                  <a:cubicBezTo>
                    <a:pt x="109" y="2772"/>
                    <a:pt x="879" y="3543"/>
                    <a:pt x="1826" y="3543"/>
                  </a:cubicBezTo>
                  <a:lnTo>
                    <a:pt x="1826" y="3543"/>
                  </a:lnTo>
                  <a:cubicBezTo>
                    <a:pt x="2772" y="3543"/>
                    <a:pt x="3542" y="2772"/>
                    <a:pt x="3542" y="1825"/>
                  </a:cubicBezTo>
                  <a:close/>
                  <a:moveTo>
                    <a:pt x="0" y="1825"/>
                  </a:moveTo>
                  <a:lnTo>
                    <a:pt x="0" y="1825"/>
                  </a:lnTo>
                  <a:cubicBezTo>
                    <a:pt x="0" y="819"/>
                    <a:pt x="819" y="0"/>
                    <a:pt x="1826" y="0"/>
                  </a:cubicBezTo>
                  <a:lnTo>
                    <a:pt x="1826" y="0"/>
                  </a:lnTo>
                  <a:cubicBezTo>
                    <a:pt x="2832" y="0"/>
                    <a:pt x="3652" y="819"/>
                    <a:pt x="3652" y="1825"/>
                  </a:cubicBezTo>
                  <a:lnTo>
                    <a:pt x="3652" y="1825"/>
                  </a:lnTo>
                  <a:cubicBezTo>
                    <a:pt x="3652" y="2832"/>
                    <a:pt x="2832" y="3651"/>
                    <a:pt x="1826" y="3651"/>
                  </a:cubicBezTo>
                  <a:lnTo>
                    <a:pt x="1826" y="3651"/>
                  </a:lnTo>
                  <a:cubicBezTo>
                    <a:pt x="819" y="3651"/>
                    <a:pt x="0" y="2832"/>
                    <a:pt x="0" y="182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BB34EEEA-8857-1C4E-986B-BF3D64FC8E2A}"/>
              </a:ext>
            </a:extLst>
          </p:cNvPr>
          <p:cNvSpPr txBox="1"/>
          <p:nvPr/>
        </p:nvSpPr>
        <p:spPr>
          <a:xfrm>
            <a:off x="3254165" y="9703036"/>
            <a:ext cx="1620958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A4A2D94-DF9F-2C43-BF6E-5B6BC94F5931}"/>
              </a:ext>
            </a:extLst>
          </p:cNvPr>
          <p:cNvSpPr txBox="1"/>
          <p:nvPr/>
        </p:nvSpPr>
        <p:spPr>
          <a:xfrm>
            <a:off x="6106819" y="956597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E0549A4A-2597-4545-BEC5-F340574A952B}"/>
              </a:ext>
            </a:extLst>
          </p:cNvPr>
          <p:cNvSpPr txBox="1">
            <a:spLocks/>
          </p:cNvSpPr>
          <p:nvPr/>
        </p:nvSpPr>
        <p:spPr>
          <a:xfrm>
            <a:off x="6101275" y="10222190"/>
            <a:ext cx="425478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3C6FE69D-0D7A-B24C-9DDF-0E0F7AAAFEDD}"/>
              </a:ext>
            </a:extLst>
          </p:cNvPr>
          <p:cNvGrpSpPr/>
          <p:nvPr/>
        </p:nvGrpSpPr>
        <p:grpSpPr>
          <a:xfrm>
            <a:off x="13221948" y="3445976"/>
            <a:ext cx="9203327" cy="3596164"/>
            <a:chOff x="13221948" y="3445976"/>
            <a:chExt cx="9203327" cy="3596164"/>
          </a:xfrm>
        </p:grpSpPr>
        <p:sp>
          <p:nvSpPr>
            <p:cNvPr id="42" name="Freeform 5">
              <a:extLst>
                <a:ext uri="{FF2B5EF4-FFF2-40B4-BE49-F238E27FC236}">
                  <a16:creationId xmlns:a16="http://schemas.microsoft.com/office/drawing/2014/main" id="{82B7DF5F-CEE0-DF4C-A013-91918F85070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221948" y="3445976"/>
              <a:ext cx="9203327" cy="3596164"/>
            </a:xfrm>
            <a:prstGeom prst="roundRect">
              <a:avLst>
                <a:gd name="adj" fmla="val 10598"/>
              </a:avLst>
            </a:prstGeom>
            <a:solidFill>
              <a:schemeClr val="accent2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43" name="Freeform 6">
              <a:extLst>
                <a:ext uri="{FF2B5EF4-FFF2-40B4-BE49-F238E27FC236}">
                  <a16:creationId xmlns:a16="http://schemas.microsoft.com/office/drawing/2014/main" id="{A1DEA60D-A1D5-CC41-913F-2EAF377C8D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12480965" y="4187926"/>
              <a:ext cx="3594240" cy="2112264"/>
            </a:xfrm>
            <a:prstGeom prst="round2SameRect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44" name="Freeform 7">
              <a:extLst>
                <a:ext uri="{FF2B5EF4-FFF2-40B4-BE49-F238E27FC236}">
                  <a16:creationId xmlns:a16="http://schemas.microsoft.com/office/drawing/2014/main" id="{945E68A6-17B1-CB44-A72A-323A417EBC0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994031" y="3904095"/>
              <a:ext cx="2680370" cy="2679926"/>
            </a:xfrm>
            <a:custGeom>
              <a:avLst/>
              <a:gdLst>
                <a:gd name="T0" fmla="*/ 1772 w 3544"/>
                <a:gd name="T1" fmla="*/ 3543 h 3544"/>
                <a:gd name="T2" fmla="*/ 1772 w 3544"/>
                <a:gd name="T3" fmla="*/ 3543 h 3544"/>
                <a:gd name="T4" fmla="*/ 3543 w 3544"/>
                <a:gd name="T5" fmla="*/ 1771 h 3544"/>
                <a:gd name="T6" fmla="*/ 3543 w 3544"/>
                <a:gd name="T7" fmla="*/ 1771 h 3544"/>
                <a:gd name="T8" fmla="*/ 1772 w 3544"/>
                <a:gd name="T9" fmla="*/ 0 h 3544"/>
                <a:gd name="T10" fmla="*/ 1772 w 3544"/>
                <a:gd name="T11" fmla="*/ 0 h 3544"/>
                <a:gd name="T12" fmla="*/ 0 w 3544"/>
                <a:gd name="T13" fmla="*/ 1771 h 3544"/>
                <a:gd name="T14" fmla="*/ 0 w 3544"/>
                <a:gd name="T15" fmla="*/ 1771 h 3544"/>
                <a:gd name="T16" fmla="*/ 1772 w 3544"/>
                <a:gd name="T17" fmla="*/ 3543 h 3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44" h="3544">
                  <a:moveTo>
                    <a:pt x="1772" y="3543"/>
                  </a:moveTo>
                  <a:lnTo>
                    <a:pt x="1772" y="3543"/>
                  </a:lnTo>
                  <a:cubicBezTo>
                    <a:pt x="2750" y="3543"/>
                    <a:pt x="3543" y="2750"/>
                    <a:pt x="3543" y="1771"/>
                  </a:cubicBezTo>
                  <a:lnTo>
                    <a:pt x="3543" y="1771"/>
                  </a:lnTo>
                  <a:cubicBezTo>
                    <a:pt x="3543" y="793"/>
                    <a:pt x="2750" y="0"/>
                    <a:pt x="1772" y="0"/>
                  </a:cubicBezTo>
                  <a:lnTo>
                    <a:pt x="1772" y="0"/>
                  </a:lnTo>
                  <a:cubicBezTo>
                    <a:pt x="793" y="0"/>
                    <a:pt x="0" y="793"/>
                    <a:pt x="0" y="1771"/>
                  </a:cubicBezTo>
                  <a:lnTo>
                    <a:pt x="0" y="1771"/>
                  </a:lnTo>
                  <a:cubicBezTo>
                    <a:pt x="0" y="2750"/>
                    <a:pt x="793" y="3543"/>
                    <a:pt x="1772" y="3543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45" name="Freeform 8">
              <a:extLst>
                <a:ext uri="{FF2B5EF4-FFF2-40B4-BE49-F238E27FC236}">
                  <a16:creationId xmlns:a16="http://schemas.microsoft.com/office/drawing/2014/main" id="{713BE808-A59E-7249-813C-C5B723FFFBF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954025" y="3864096"/>
              <a:ext cx="2760384" cy="2759925"/>
            </a:xfrm>
            <a:custGeom>
              <a:avLst/>
              <a:gdLst>
                <a:gd name="T0" fmla="*/ 3542 w 3653"/>
                <a:gd name="T1" fmla="*/ 1825 h 3652"/>
                <a:gd name="T2" fmla="*/ 3542 w 3653"/>
                <a:gd name="T3" fmla="*/ 1825 h 3652"/>
                <a:gd name="T4" fmla="*/ 1826 w 3653"/>
                <a:gd name="T5" fmla="*/ 108 h 3652"/>
                <a:gd name="T6" fmla="*/ 1826 w 3653"/>
                <a:gd name="T7" fmla="*/ 108 h 3652"/>
                <a:gd name="T8" fmla="*/ 109 w 3653"/>
                <a:gd name="T9" fmla="*/ 1825 h 3652"/>
                <a:gd name="T10" fmla="*/ 109 w 3653"/>
                <a:gd name="T11" fmla="*/ 1825 h 3652"/>
                <a:gd name="T12" fmla="*/ 1826 w 3653"/>
                <a:gd name="T13" fmla="*/ 3543 h 3652"/>
                <a:gd name="T14" fmla="*/ 1826 w 3653"/>
                <a:gd name="T15" fmla="*/ 3543 h 3652"/>
                <a:gd name="T16" fmla="*/ 3542 w 3653"/>
                <a:gd name="T17" fmla="*/ 1825 h 3652"/>
                <a:gd name="T18" fmla="*/ 0 w 3653"/>
                <a:gd name="T19" fmla="*/ 1825 h 3652"/>
                <a:gd name="T20" fmla="*/ 0 w 3653"/>
                <a:gd name="T21" fmla="*/ 1825 h 3652"/>
                <a:gd name="T22" fmla="*/ 1826 w 3653"/>
                <a:gd name="T23" fmla="*/ 0 h 3652"/>
                <a:gd name="T24" fmla="*/ 1826 w 3653"/>
                <a:gd name="T25" fmla="*/ 0 h 3652"/>
                <a:gd name="T26" fmla="*/ 3652 w 3653"/>
                <a:gd name="T27" fmla="*/ 1825 h 3652"/>
                <a:gd name="T28" fmla="*/ 3652 w 3653"/>
                <a:gd name="T29" fmla="*/ 1825 h 3652"/>
                <a:gd name="T30" fmla="*/ 1826 w 3653"/>
                <a:gd name="T31" fmla="*/ 3651 h 3652"/>
                <a:gd name="T32" fmla="*/ 1826 w 3653"/>
                <a:gd name="T33" fmla="*/ 3651 h 3652"/>
                <a:gd name="T34" fmla="*/ 0 w 3653"/>
                <a:gd name="T35" fmla="*/ 1825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53" h="3652">
                  <a:moveTo>
                    <a:pt x="3542" y="1825"/>
                  </a:moveTo>
                  <a:lnTo>
                    <a:pt x="3542" y="1825"/>
                  </a:lnTo>
                  <a:cubicBezTo>
                    <a:pt x="3542" y="878"/>
                    <a:pt x="2772" y="108"/>
                    <a:pt x="1826" y="108"/>
                  </a:cubicBezTo>
                  <a:lnTo>
                    <a:pt x="1826" y="108"/>
                  </a:lnTo>
                  <a:cubicBezTo>
                    <a:pt x="879" y="108"/>
                    <a:pt x="109" y="878"/>
                    <a:pt x="109" y="1825"/>
                  </a:cubicBezTo>
                  <a:lnTo>
                    <a:pt x="109" y="1825"/>
                  </a:lnTo>
                  <a:cubicBezTo>
                    <a:pt x="109" y="2772"/>
                    <a:pt x="879" y="3543"/>
                    <a:pt x="1826" y="3543"/>
                  </a:cubicBezTo>
                  <a:lnTo>
                    <a:pt x="1826" y="3543"/>
                  </a:lnTo>
                  <a:cubicBezTo>
                    <a:pt x="2772" y="3543"/>
                    <a:pt x="3542" y="2772"/>
                    <a:pt x="3542" y="1825"/>
                  </a:cubicBezTo>
                  <a:close/>
                  <a:moveTo>
                    <a:pt x="0" y="1825"/>
                  </a:moveTo>
                  <a:lnTo>
                    <a:pt x="0" y="1825"/>
                  </a:lnTo>
                  <a:cubicBezTo>
                    <a:pt x="0" y="819"/>
                    <a:pt x="819" y="0"/>
                    <a:pt x="1826" y="0"/>
                  </a:cubicBezTo>
                  <a:lnTo>
                    <a:pt x="1826" y="0"/>
                  </a:lnTo>
                  <a:cubicBezTo>
                    <a:pt x="2832" y="0"/>
                    <a:pt x="3652" y="819"/>
                    <a:pt x="3652" y="1825"/>
                  </a:cubicBezTo>
                  <a:lnTo>
                    <a:pt x="3652" y="1825"/>
                  </a:lnTo>
                  <a:cubicBezTo>
                    <a:pt x="3652" y="2832"/>
                    <a:pt x="2832" y="3651"/>
                    <a:pt x="1826" y="3651"/>
                  </a:cubicBezTo>
                  <a:lnTo>
                    <a:pt x="1826" y="3651"/>
                  </a:lnTo>
                  <a:cubicBezTo>
                    <a:pt x="819" y="3651"/>
                    <a:pt x="0" y="2832"/>
                    <a:pt x="0" y="182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59067392-D47C-DC49-9141-CE81C61BF66B}"/>
              </a:ext>
            </a:extLst>
          </p:cNvPr>
          <p:cNvSpPr txBox="1"/>
          <p:nvPr/>
        </p:nvSpPr>
        <p:spPr>
          <a:xfrm>
            <a:off x="14538165" y="4505394"/>
            <a:ext cx="1592103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55BF456-BCEE-0542-928A-55FEC580323C}"/>
              </a:ext>
            </a:extLst>
          </p:cNvPr>
          <p:cNvSpPr txBox="1"/>
          <p:nvPr/>
        </p:nvSpPr>
        <p:spPr>
          <a:xfrm>
            <a:off x="17376392" y="4368333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531E024C-B134-8A4B-A373-F03F3EDF2010}"/>
              </a:ext>
            </a:extLst>
          </p:cNvPr>
          <p:cNvSpPr txBox="1">
            <a:spLocks/>
          </p:cNvSpPr>
          <p:nvPr/>
        </p:nvSpPr>
        <p:spPr>
          <a:xfrm>
            <a:off x="17370848" y="5024548"/>
            <a:ext cx="425478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1B6A2422-C997-4940-B184-7534661C1051}"/>
              </a:ext>
            </a:extLst>
          </p:cNvPr>
          <p:cNvGrpSpPr/>
          <p:nvPr/>
        </p:nvGrpSpPr>
        <p:grpSpPr>
          <a:xfrm>
            <a:off x="13221948" y="8643618"/>
            <a:ext cx="9203327" cy="3596164"/>
            <a:chOff x="13221948" y="8643618"/>
            <a:chExt cx="9203327" cy="3596164"/>
          </a:xfrm>
        </p:grpSpPr>
        <p:sp>
          <p:nvSpPr>
            <p:cNvPr id="51" name="Freeform 5">
              <a:extLst>
                <a:ext uri="{FF2B5EF4-FFF2-40B4-BE49-F238E27FC236}">
                  <a16:creationId xmlns:a16="http://schemas.microsoft.com/office/drawing/2014/main" id="{B0E32319-8672-A546-87D7-94E94F94562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221948" y="8643618"/>
              <a:ext cx="9203327" cy="3596164"/>
            </a:xfrm>
            <a:prstGeom prst="roundRect">
              <a:avLst>
                <a:gd name="adj" fmla="val 10598"/>
              </a:avLst>
            </a:prstGeom>
            <a:solidFill>
              <a:schemeClr val="accent4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2" name="Freeform 6">
              <a:extLst>
                <a:ext uri="{FF2B5EF4-FFF2-40B4-BE49-F238E27FC236}">
                  <a16:creationId xmlns:a16="http://schemas.microsoft.com/office/drawing/2014/main" id="{123C2789-B1DE-F44C-AA75-0ADA06877DF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12480965" y="9385568"/>
              <a:ext cx="3594240" cy="2112264"/>
            </a:xfrm>
            <a:prstGeom prst="round2SameRect">
              <a:avLst/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3" name="Freeform 7">
              <a:extLst>
                <a:ext uri="{FF2B5EF4-FFF2-40B4-BE49-F238E27FC236}">
                  <a16:creationId xmlns:a16="http://schemas.microsoft.com/office/drawing/2014/main" id="{3D996C54-09BA-D34C-8995-CF6CB07AAA8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994031" y="9101737"/>
              <a:ext cx="2680370" cy="2679926"/>
            </a:xfrm>
            <a:custGeom>
              <a:avLst/>
              <a:gdLst>
                <a:gd name="T0" fmla="*/ 1772 w 3544"/>
                <a:gd name="T1" fmla="*/ 3543 h 3544"/>
                <a:gd name="T2" fmla="*/ 1772 w 3544"/>
                <a:gd name="T3" fmla="*/ 3543 h 3544"/>
                <a:gd name="T4" fmla="*/ 3543 w 3544"/>
                <a:gd name="T5" fmla="*/ 1771 h 3544"/>
                <a:gd name="T6" fmla="*/ 3543 w 3544"/>
                <a:gd name="T7" fmla="*/ 1771 h 3544"/>
                <a:gd name="T8" fmla="*/ 1772 w 3544"/>
                <a:gd name="T9" fmla="*/ 0 h 3544"/>
                <a:gd name="T10" fmla="*/ 1772 w 3544"/>
                <a:gd name="T11" fmla="*/ 0 h 3544"/>
                <a:gd name="T12" fmla="*/ 0 w 3544"/>
                <a:gd name="T13" fmla="*/ 1771 h 3544"/>
                <a:gd name="T14" fmla="*/ 0 w 3544"/>
                <a:gd name="T15" fmla="*/ 1771 h 3544"/>
                <a:gd name="T16" fmla="*/ 1772 w 3544"/>
                <a:gd name="T17" fmla="*/ 3543 h 3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44" h="3544">
                  <a:moveTo>
                    <a:pt x="1772" y="3543"/>
                  </a:moveTo>
                  <a:lnTo>
                    <a:pt x="1772" y="3543"/>
                  </a:lnTo>
                  <a:cubicBezTo>
                    <a:pt x="2750" y="3543"/>
                    <a:pt x="3543" y="2750"/>
                    <a:pt x="3543" y="1771"/>
                  </a:cubicBezTo>
                  <a:lnTo>
                    <a:pt x="3543" y="1771"/>
                  </a:lnTo>
                  <a:cubicBezTo>
                    <a:pt x="3543" y="793"/>
                    <a:pt x="2750" y="0"/>
                    <a:pt x="1772" y="0"/>
                  </a:cubicBezTo>
                  <a:lnTo>
                    <a:pt x="1772" y="0"/>
                  </a:lnTo>
                  <a:cubicBezTo>
                    <a:pt x="793" y="0"/>
                    <a:pt x="0" y="793"/>
                    <a:pt x="0" y="1771"/>
                  </a:cubicBezTo>
                  <a:lnTo>
                    <a:pt x="0" y="1771"/>
                  </a:lnTo>
                  <a:cubicBezTo>
                    <a:pt x="0" y="2750"/>
                    <a:pt x="793" y="3543"/>
                    <a:pt x="1772" y="3543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DFDA52C6-1051-6140-BC8C-714EC93CEEB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3954025" y="9061738"/>
              <a:ext cx="2760384" cy="2759925"/>
            </a:xfrm>
            <a:custGeom>
              <a:avLst/>
              <a:gdLst>
                <a:gd name="T0" fmla="*/ 3542 w 3653"/>
                <a:gd name="T1" fmla="*/ 1825 h 3652"/>
                <a:gd name="T2" fmla="*/ 3542 w 3653"/>
                <a:gd name="T3" fmla="*/ 1825 h 3652"/>
                <a:gd name="T4" fmla="*/ 1826 w 3653"/>
                <a:gd name="T5" fmla="*/ 108 h 3652"/>
                <a:gd name="T6" fmla="*/ 1826 w 3653"/>
                <a:gd name="T7" fmla="*/ 108 h 3652"/>
                <a:gd name="T8" fmla="*/ 109 w 3653"/>
                <a:gd name="T9" fmla="*/ 1825 h 3652"/>
                <a:gd name="T10" fmla="*/ 109 w 3653"/>
                <a:gd name="T11" fmla="*/ 1825 h 3652"/>
                <a:gd name="T12" fmla="*/ 1826 w 3653"/>
                <a:gd name="T13" fmla="*/ 3543 h 3652"/>
                <a:gd name="T14" fmla="*/ 1826 w 3653"/>
                <a:gd name="T15" fmla="*/ 3543 h 3652"/>
                <a:gd name="T16" fmla="*/ 3542 w 3653"/>
                <a:gd name="T17" fmla="*/ 1825 h 3652"/>
                <a:gd name="T18" fmla="*/ 0 w 3653"/>
                <a:gd name="T19" fmla="*/ 1825 h 3652"/>
                <a:gd name="T20" fmla="*/ 0 w 3653"/>
                <a:gd name="T21" fmla="*/ 1825 h 3652"/>
                <a:gd name="T22" fmla="*/ 1826 w 3653"/>
                <a:gd name="T23" fmla="*/ 0 h 3652"/>
                <a:gd name="T24" fmla="*/ 1826 w 3653"/>
                <a:gd name="T25" fmla="*/ 0 h 3652"/>
                <a:gd name="T26" fmla="*/ 3652 w 3653"/>
                <a:gd name="T27" fmla="*/ 1825 h 3652"/>
                <a:gd name="T28" fmla="*/ 3652 w 3653"/>
                <a:gd name="T29" fmla="*/ 1825 h 3652"/>
                <a:gd name="T30" fmla="*/ 1826 w 3653"/>
                <a:gd name="T31" fmla="*/ 3651 h 3652"/>
                <a:gd name="T32" fmla="*/ 1826 w 3653"/>
                <a:gd name="T33" fmla="*/ 3651 h 3652"/>
                <a:gd name="T34" fmla="*/ 0 w 3653"/>
                <a:gd name="T35" fmla="*/ 1825 h 36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53" h="3652">
                  <a:moveTo>
                    <a:pt x="3542" y="1825"/>
                  </a:moveTo>
                  <a:lnTo>
                    <a:pt x="3542" y="1825"/>
                  </a:lnTo>
                  <a:cubicBezTo>
                    <a:pt x="3542" y="878"/>
                    <a:pt x="2772" y="108"/>
                    <a:pt x="1826" y="108"/>
                  </a:cubicBezTo>
                  <a:lnTo>
                    <a:pt x="1826" y="108"/>
                  </a:lnTo>
                  <a:cubicBezTo>
                    <a:pt x="879" y="108"/>
                    <a:pt x="109" y="878"/>
                    <a:pt x="109" y="1825"/>
                  </a:cubicBezTo>
                  <a:lnTo>
                    <a:pt x="109" y="1825"/>
                  </a:lnTo>
                  <a:cubicBezTo>
                    <a:pt x="109" y="2772"/>
                    <a:pt x="879" y="3543"/>
                    <a:pt x="1826" y="3543"/>
                  </a:cubicBezTo>
                  <a:lnTo>
                    <a:pt x="1826" y="3543"/>
                  </a:lnTo>
                  <a:cubicBezTo>
                    <a:pt x="2772" y="3543"/>
                    <a:pt x="3542" y="2772"/>
                    <a:pt x="3542" y="1825"/>
                  </a:cubicBezTo>
                  <a:close/>
                  <a:moveTo>
                    <a:pt x="0" y="1825"/>
                  </a:moveTo>
                  <a:lnTo>
                    <a:pt x="0" y="1825"/>
                  </a:lnTo>
                  <a:cubicBezTo>
                    <a:pt x="0" y="819"/>
                    <a:pt x="819" y="0"/>
                    <a:pt x="1826" y="0"/>
                  </a:cubicBezTo>
                  <a:lnTo>
                    <a:pt x="1826" y="0"/>
                  </a:lnTo>
                  <a:cubicBezTo>
                    <a:pt x="2832" y="0"/>
                    <a:pt x="3652" y="819"/>
                    <a:pt x="3652" y="1825"/>
                  </a:cubicBezTo>
                  <a:lnTo>
                    <a:pt x="3652" y="1825"/>
                  </a:lnTo>
                  <a:cubicBezTo>
                    <a:pt x="3652" y="2832"/>
                    <a:pt x="2832" y="3651"/>
                    <a:pt x="1826" y="3651"/>
                  </a:cubicBezTo>
                  <a:lnTo>
                    <a:pt x="1826" y="3651"/>
                  </a:lnTo>
                  <a:cubicBezTo>
                    <a:pt x="819" y="3651"/>
                    <a:pt x="0" y="2832"/>
                    <a:pt x="0" y="182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D96634EB-1207-3647-B86B-2278AF58FF1A}"/>
              </a:ext>
            </a:extLst>
          </p:cNvPr>
          <p:cNvSpPr txBox="1"/>
          <p:nvPr/>
        </p:nvSpPr>
        <p:spPr>
          <a:xfrm>
            <a:off x="14487671" y="9703036"/>
            <a:ext cx="1693092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A3FD6F5-2C44-6149-A4AD-0BF48792CF64}"/>
              </a:ext>
            </a:extLst>
          </p:cNvPr>
          <p:cNvSpPr txBox="1"/>
          <p:nvPr/>
        </p:nvSpPr>
        <p:spPr>
          <a:xfrm>
            <a:off x="17376392" y="956597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BC938C70-1ACE-784C-807F-D5E12E63070E}"/>
              </a:ext>
            </a:extLst>
          </p:cNvPr>
          <p:cNvSpPr txBox="1">
            <a:spLocks/>
          </p:cNvSpPr>
          <p:nvPr/>
        </p:nvSpPr>
        <p:spPr>
          <a:xfrm>
            <a:off x="17370848" y="10222190"/>
            <a:ext cx="425478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041336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DCE763-0F50-474D-B8D3-D163878C15D1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294859-F360-124E-AC8C-1BEC2E76D9D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883335-D602-4542-908E-B7F5F31DB218}"/>
              </a:ext>
            </a:extLst>
          </p:cNvPr>
          <p:cNvSpPr txBox="1"/>
          <p:nvPr/>
        </p:nvSpPr>
        <p:spPr>
          <a:xfrm>
            <a:off x="7107894" y="11476672"/>
            <a:ext cx="167385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8AB1E1-E3F9-CA48-AB99-398693C530D6}"/>
              </a:ext>
            </a:extLst>
          </p:cNvPr>
          <p:cNvSpPr/>
          <p:nvPr/>
        </p:nvSpPr>
        <p:spPr>
          <a:xfrm>
            <a:off x="6984702" y="12816840"/>
            <a:ext cx="1920240" cy="1371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ACF7076-8097-4640-A076-18CCCDE425A3}"/>
              </a:ext>
            </a:extLst>
          </p:cNvPr>
          <p:cNvSpPr txBox="1"/>
          <p:nvPr/>
        </p:nvSpPr>
        <p:spPr>
          <a:xfrm>
            <a:off x="9861156" y="11595927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2837E5F3-75AC-4D4A-A4DB-7662313D8C3E}"/>
              </a:ext>
            </a:extLst>
          </p:cNvPr>
          <p:cNvSpPr txBox="1">
            <a:spLocks/>
          </p:cNvSpPr>
          <p:nvPr/>
        </p:nvSpPr>
        <p:spPr>
          <a:xfrm>
            <a:off x="9855611" y="12265359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C82D8E-CDE4-3E46-A1E2-B7D58D00E2E7}"/>
              </a:ext>
            </a:extLst>
          </p:cNvPr>
          <p:cNvSpPr txBox="1"/>
          <p:nvPr/>
        </p:nvSpPr>
        <p:spPr>
          <a:xfrm>
            <a:off x="2428919" y="2879069"/>
            <a:ext cx="134844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86822D-29B5-E043-AC63-138DD2F59833}"/>
              </a:ext>
            </a:extLst>
          </p:cNvPr>
          <p:cNvSpPr/>
          <p:nvPr/>
        </p:nvSpPr>
        <p:spPr>
          <a:xfrm>
            <a:off x="2143022" y="4219237"/>
            <a:ext cx="1920240" cy="1371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1027CAB-CF7F-5B4E-AE96-3D9DADAE6BD8}"/>
              </a:ext>
            </a:extLst>
          </p:cNvPr>
          <p:cNvSpPr txBox="1"/>
          <p:nvPr/>
        </p:nvSpPr>
        <p:spPr>
          <a:xfrm>
            <a:off x="5019476" y="2998324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CE77D5FE-D490-4D41-8730-4260AED7312A}"/>
              </a:ext>
            </a:extLst>
          </p:cNvPr>
          <p:cNvSpPr txBox="1">
            <a:spLocks/>
          </p:cNvSpPr>
          <p:nvPr/>
        </p:nvSpPr>
        <p:spPr>
          <a:xfrm>
            <a:off x="5013931" y="3667756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8B1E1-3C59-6741-B14F-32B35B70FBE8}"/>
              </a:ext>
            </a:extLst>
          </p:cNvPr>
          <p:cNvSpPr txBox="1"/>
          <p:nvPr/>
        </p:nvSpPr>
        <p:spPr>
          <a:xfrm>
            <a:off x="3517510" y="5028470"/>
            <a:ext cx="1592103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A36D917-EF2D-074D-8F86-EDA183799E74}"/>
              </a:ext>
            </a:extLst>
          </p:cNvPr>
          <p:cNvSpPr/>
          <p:nvPr/>
        </p:nvSpPr>
        <p:spPr>
          <a:xfrm>
            <a:off x="3353442" y="6368638"/>
            <a:ext cx="1920240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F09E9F0-A0BD-5648-B606-29A3DC53F77B}"/>
              </a:ext>
            </a:extLst>
          </p:cNvPr>
          <p:cNvSpPr txBox="1"/>
          <p:nvPr/>
        </p:nvSpPr>
        <p:spPr>
          <a:xfrm>
            <a:off x="6229896" y="5147725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717D8FEF-6392-5342-8582-38EE9C0E6718}"/>
              </a:ext>
            </a:extLst>
          </p:cNvPr>
          <p:cNvSpPr txBox="1">
            <a:spLocks/>
          </p:cNvSpPr>
          <p:nvPr/>
        </p:nvSpPr>
        <p:spPr>
          <a:xfrm>
            <a:off x="6224351" y="5817157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17F2CC7-9557-014D-A28F-CA25E65363BF}"/>
              </a:ext>
            </a:extLst>
          </p:cNvPr>
          <p:cNvSpPr txBox="1"/>
          <p:nvPr/>
        </p:nvSpPr>
        <p:spPr>
          <a:xfrm>
            <a:off x="4713503" y="7177871"/>
            <a:ext cx="1620958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7BFECD7-941D-E64A-BDCA-14980FF2140C}"/>
              </a:ext>
            </a:extLst>
          </p:cNvPr>
          <p:cNvSpPr/>
          <p:nvPr/>
        </p:nvSpPr>
        <p:spPr>
          <a:xfrm>
            <a:off x="4563862" y="8518039"/>
            <a:ext cx="1920240" cy="1371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E5F9774-3D27-1841-B2D7-E3DD8EECF371}"/>
              </a:ext>
            </a:extLst>
          </p:cNvPr>
          <p:cNvSpPr txBox="1"/>
          <p:nvPr/>
        </p:nvSpPr>
        <p:spPr>
          <a:xfrm>
            <a:off x="7440316" y="7297126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592BA72C-B9BF-E745-8D81-7424ABAC7367}"/>
              </a:ext>
            </a:extLst>
          </p:cNvPr>
          <p:cNvSpPr txBox="1">
            <a:spLocks/>
          </p:cNvSpPr>
          <p:nvPr/>
        </p:nvSpPr>
        <p:spPr>
          <a:xfrm>
            <a:off x="7434771" y="7966558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FD3AC7-4786-E942-B602-91FCA7A0C186}"/>
              </a:ext>
            </a:extLst>
          </p:cNvPr>
          <p:cNvSpPr txBox="1"/>
          <p:nvPr/>
        </p:nvSpPr>
        <p:spPr>
          <a:xfrm>
            <a:off x="5887856" y="9327272"/>
            <a:ext cx="1693092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851D5F8-A6D1-834A-9058-063C843BE512}"/>
              </a:ext>
            </a:extLst>
          </p:cNvPr>
          <p:cNvSpPr/>
          <p:nvPr/>
        </p:nvSpPr>
        <p:spPr>
          <a:xfrm>
            <a:off x="5774282" y="10667440"/>
            <a:ext cx="1920240" cy="1371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EF234D6-2495-374F-B0F8-7EC0E8F1C079}"/>
              </a:ext>
            </a:extLst>
          </p:cNvPr>
          <p:cNvSpPr txBox="1"/>
          <p:nvPr/>
        </p:nvSpPr>
        <p:spPr>
          <a:xfrm>
            <a:off x="8650736" y="9446527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EDAAC984-ED0B-AC45-8E6E-833F5997B126}"/>
              </a:ext>
            </a:extLst>
          </p:cNvPr>
          <p:cNvSpPr txBox="1">
            <a:spLocks/>
          </p:cNvSpPr>
          <p:nvPr/>
        </p:nvSpPr>
        <p:spPr>
          <a:xfrm>
            <a:off x="8645191" y="10115959"/>
            <a:ext cx="12379017" cy="569387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3877400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E7795A20-A5C2-8A47-8DDA-C2F6EB1B6303}"/>
              </a:ext>
            </a:extLst>
          </p:cNvPr>
          <p:cNvGrpSpPr/>
          <p:nvPr/>
        </p:nvGrpSpPr>
        <p:grpSpPr>
          <a:xfrm>
            <a:off x="1520825" y="3894168"/>
            <a:ext cx="10003289" cy="2963832"/>
            <a:chOff x="1520825" y="3894168"/>
            <a:chExt cx="10003289" cy="2963832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6290D533-6430-6D4C-98AB-B2F0D01203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9006" y="3921648"/>
              <a:ext cx="4038184" cy="792084"/>
            </a:xfrm>
            <a:custGeom>
              <a:avLst/>
              <a:gdLst>
                <a:gd name="T0" fmla="*/ 6180 w 6181"/>
                <a:gd name="T1" fmla="*/ 1210 h 1211"/>
                <a:gd name="T2" fmla="*/ 0 w 6181"/>
                <a:gd name="T3" fmla="*/ 1210 h 1211"/>
                <a:gd name="T4" fmla="*/ 0 w 6181"/>
                <a:gd name="T5" fmla="*/ 0 h 1211"/>
                <a:gd name="T6" fmla="*/ 6094 w 6181"/>
                <a:gd name="T7" fmla="*/ 0 h 1211"/>
                <a:gd name="T8" fmla="*/ 6094 w 6181"/>
                <a:gd name="T9" fmla="*/ 0 h 1211"/>
                <a:gd name="T10" fmla="*/ 6180 w 6181"/>
                <a:gd name="T11" fmla="*/ 86 h 1211"/>
                <a:gd name="T12" fmla="*/ 6180 w 6181"/>
                <a:gd name="T13" fmla="*/ 1210 h 1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81" h="1211">
                  <a:moveTo>
                    <a:pt x="6180" y="1210"/>
                  </a:moveTo>
                  <a:lnTo>
                    <a:pt x="0" y="1210"/>
                  </a:lnTo>
                  <a:lnTo>
                    <a:pt x="0" y="0"/>
                  </a:lnTo>
                  <a:lnTo>
                    <a:pt x="6094" y="0"/>
                  </a:lnTo>
                  <a:lnTo>
                    <a:pt x="6094" y="0"/>
                  </a:lnTo>
                  <a:cubicBezTo>
                    <a:pt x="6142" y="0"/>
                    <a:pt x="6180" y="39"/>
                    <a:pt x="6180" y="86"/>
                  </a:cubicBezTo>
                  <a:lnTo>
                    <a:pt x="6180" y="121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25A51B3C-46C9-8348-BF8E-8BA0AC9B26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9006" y="4713732"/>
              <a:ext cx="8275108" cy="2066681"/>
            </a:xfrm>
            <a:custGeom>
              <a:avLst/>
              <a:gdLst>
                <a:gd name="T0" fmla="*/ 12627 w 12671"/>
                <a:gd name="T1" fmla="*/ 3302 h 3303"/>
                <a:gd name="T2" fmla="*/ 43 w 12671"/>
                <a:gd name="T3" fmla="*/ 3302 h 3303"/>
                <a:gd name="T4" fmla="*/ 43 w 12671"/>
                <a:gd name="T5" fmla="*/ 3302 h 3303"/>
                <a:gd name="T6" fmla="*/ 0 w 12671"/>
                <a:gd name="T7" fmla="*/ 3259 h 3303"/>
                <a:gd name="T8" fmla="*/ 0 w 12671"/>
                <a:gd name="T9" fmla="*/ 43 h 3303"/>
                <a:gd name="T10" fmla="*/ 0 w 12671"/>
                <a:gd name="T11" fmla="*/ 43 h 3303"/>
                <a:gd name="T12" fmla="*/ 43 w 12671"/>
                <a:gd name="T13" fmla="*/ 0 h 3303"/>
                <a:gd name="T14" fmla="*/ 12627 w 12671"/>
                <a:gd name="T15" fmla="*/ 0 h 3303"/>
                <a:gd name="T16" fmla="*/ 12627 w 12671"/>
                <a:gd name="T17" fmla="*/ 0 h 3303"/>
                <a:gd name="T18" fmla="*/ 12670 w 12671"/>
                <a:gd name="T19" fmla="*/ 43 h 3303"/>
                <a:gd name="T20" fmla="*/ 12670 w 12671"/>
                <a:gd name="T21" fmla="*/ 3259 h 3303"/>
                <a:gd name="T22" fmla="*/ 12670 w 12671"/>
                <a:gd name="T23" fmla="*/ 3259 h 3303"/>
                <a:gd name="T24" fmla="*/ 12627 w 12671"/>
                <a:gd name="T25" fmla="*/ 3302 h 3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71" h="3303">
                  <a:moveTo>
                    <a:pt x="12627" y="3302"/>
                  </a:moveTo>
                  <a:lnTo>
                    <a:pt x="43" y="3302"/>
                  </a:lnTo>
                  <a:lnTo>
                    <a:pt x="43" y="3302"/>
                  </a:lnTo>
                  <a:cubicBezTo>
                    <a:pt x="19" y="3302"/>
                    <a:pt x="0" y="3283"/>
                    <a:pt x="0" y="3259"/>
                  </a:cubicBezTo>
                  <a:lnTo>
                    <a:pt x="0" y="43"/>
                  </a:lnTo>
                  <a:lnTo>
                    <a:pt x="0" y="43"/>
                  </a:lnTo>
                  <a:cubicBezTo>
                    <a:pt x="0" y="20"/>
                    <a:pt x="19" y="0"/>
                    <a:pt x="43" y="0"/>
                  </a:cubicBezTo>
                  <a:lnTo>
                    <a:pt x="12627" y="0"/>
                  </a:lnTo>
                  <a:lnTo>
                    <a:pt x="12627" y="0"/>
                  </a:lnTo>
                  <a:cubicBezTo>
                    <a:pt x="12650" y="0"/>
                    <a:pt x="12670" y="20"/>
                    <a:pt x="12670" y="43"/>
                  </a:cubicBezTo>
                  <a:lnTo>
                    <a:pt x="12670" y="3259"/>
                  </a:lnTo>
                  <a:lnTo>
                    <a:pt x="12670" y="3259"/>
                  </a:lnTo>
                  <a:cubicBezTo>
                    <a:pt x="12670" y="3283"/>
                    <a:pt x="12650" y="3302"/>
                    <a:pt x="12627" y="330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11542702-0271-994D-A510-243EB188DD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825" y="3894168"/>
              <a:ext cx="2963830" cy="2963832"/>
            </a:xfrm>
            <a:custGeom>
              <a:avLst/>
              <a:gdLst>
                <a:gd name="T0" fmla="*/ 2268 w 4537"/>
                <a:gd name="T1" fmla="*/ 0 h 4537"/>
                <a:gd name="T2" fmla="*/ 2268 w 4537"/>
                <a:gd name="T3" fmla="*/ 0 h 4537"/>
                <a:gd name="T4" fmla="*/ 2268 w 4537"/>
                <a:gd name="T5" fmla="*/ 0 h 4537"/>
                <a:gd name="T6" fmla="*/ 0 w 4537"/>
                <a:gd name="T7" fmla="*/ 2267 h 4537"/>
                <a:gd name="T8" fmla="*/ 0 w 4537"/>
                <a:gd name="T9" fmla="*/ 2267 h 4537"/>
                <a:gd name="T10" fmla="*/ 2268 w 4537"/>
                <a:gd name="T11" fmla="*/ 4536 h 4537"/>
                <a:gd name="T12" fmla="*/ 2268 w 4537"/>
                <a:gd name="T13" fmla="*/ 4536 h 4537"/>
                <a:gd name="T14" fmla="*/ 4536 w 4537"/>
                <a:gd name="T15" fmla="*/ 2267 h 4537"/>
                <a:gd name="T16" fmla="*/ 4536 w 4537"/>
                <a:gd name="T17" fmla="*/ 2267 h 4537"/>
                <a:gd name="T18" fmla="*/ 2268 w 4537"/>
                <a:gd name="T19" fmla="*/ 0 h 4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37" h="4537">
                  <a:moveTo>
                    <a:pt x="2268" y="0"/>
                  </a:moveTo>
                  <a:lnTo>
                    <a:pt x="2268" y="0"/>
                  </a:lnTo>
                  <a:lnTo>
                    <a:pt x="2268" y="0"/>
                  </a:lnTo>
                  <a:cubicBezTo>
                    <a:pt x="1021" y="0"/>
                    <a:pt x="0" y="1020"/>
                    <a:pt x="0" y="2267"/>
                  </a:cubicBezTo>
                  <a:lnTo>
                    <a:pt x="0" y="2267"/>
                  </a:lnTo>
                  <a:cubicBezTo>
                    <a:pt x="0" y="3515"/>
                    <a:pt x="1021" y="4536"/>
                    <a:pt x="2268" y="4536"/>
                  </a:cubicBezTo>
                  <a:lnTo>
                    <a:pt x="2268" y="4536"/>
                  </a:lnTo>
                  <a:cubicBezTo>
                    <a:pt x="3515" y="4536"/>
                    <a:pt x="4536" y="3515"/>
                    <a:pt x="4536" y="2267"/>
                  </a:cubicBezTo>
                  <a:lnTo>
                    <a:pt x="4536" y="2267"/>
                  </a:lnTo>
                  <a:cubicBezTo>
                    <a:pt x="4536" y="1020"/>
                    <a:pt x="3515" y="0"/>
                    <a:pt x="2268" y="0"/>
                  </a:cubicBez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77D4368D-2689-654E-8E3A-917AD4F159AB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362F12-B16B-5145-BCB6-CCA5AF26CAC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2A53657-8FCF-284D-A809-68093E5282A4}"/>
              </a:ext>
            </a:extLst>
          </p:cNvPr>
          <p:cNvGrpSpPr/>
          <p:nvPr/>
        </p:nvGrpSpPr>
        <p:grpSpPr>
          <a:xfrm>
            <a:off x="1520825" y="8427372"/>
            <a:ext cx="10003289" cy="2963832"/>
            <a:chOff x="1520825" y="8427372"/>
            <a:chExt cx="10003289" cy="2963832"/>
          </a:xfrm>
        </p:grpSpPr>
        <p:sp>
          <p:nvSpPr>
            <p:cNvPr id="9" name="Freeform 1">
              <a:extLst>
                <a:ext uri="{FF2B5EF4-FFF2-40B4-BE49-F238E27FC236}">
                  <a16:creationId xmlns:a16="http://schemas.microsoft.com/office/drawing/2014/main" id="{7F121CC0-C541-E742-9C40-22B3E03F7F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9006" y="8454852"/>
              <a:ext cx="4038184" cy="792084"/>
            </a:xfrm>
            <a:custGeom>
              <a:avLst/>
              <a:gdLst>
                <a:gd name="T0" fmla="*/ 6180 w 6181"/>
                <a:gd name="T1" fmla="*/ 1210 h 1211"/>
                <a:gd name="T2" fmla="*/ 0 w 6181"/>
                <a:gd name="T3" fmla="*/ 1210 h 1211"/>
                <a:gd name="T4" fmla="*/ 0 w 6181"/>
                <a:gd name="T5" fmla="*/ 0 h 1211"/>
                <a:gd name="T6" fmla="*/ 6094 w 6181"/>
                <a:gd name="T7" fmla="*/ 0 h 1211"/>
                <a:gd name="T8" fmla="*/ 6094 w 6181"/>
                <a:gd name="T9" fmla="*/ 0 h 1211"/>
                <a:gd name="T10" fmla="*/ 6180 w 6181"/>
                <a:gd name="T11" fmla="*/ 86 h 1211"/>
                <a:gd name="T12" fmla="*/ 6180 w 6181"/>
                <a:gd name="T13" fmla="*/ 1210 h 1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81" h="1211">
                  <a:moveTo>
                    <a:pt x="6180" y="1210"/>
                  </a:moveTo>
                  <a:lnTo>
                    <a:pt x="0" y="1210"/>
                  </a:lnTo>
                  <a:lnTo>
                    <a:pt x="0" y="0"/>
                  </a:lnTo>
                  <a:lnTo>
                    <a:pt x="6094" y="0"/>
                  </a:lnTo>
                  <a:lnTo>
                    <a:pt x="6094" y="0"/>
                  </a:lnTo>
                  <a:cubicBezTo>
                    <a:pt x="6142" y="0"/>
                    <a:pt x="6180" y="39"/>
                    <a:pt x="6180" y="86"/>
                  </a:cubicBezTo>
                  <a:lnTo>
                    <a:pt x="6180" y="121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2">
              <a:extLst>
                <a:ext uri="{FF2B5EF4-FFF2-40B4-BE49-F238E27FC236}">
                  <a16:creationId xmlns:a16="http://schemas.microsoft.com/office/drawing/2014/main" id="{5B1BA6E1-40ED-9E43-B63B-E91AF18889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9006" y="9246936"/>
              <a:ext cx="8275108" cy="2066681"/>
            </a:xfrm>
            <a:custGeom>
              <a:avLst/>
              <a:gdLst>
                <a:gd name="T0" fmla="*/ 12627 w 12671"/>
                <a:gd name="T1" fmla="*/ 3302 h 3303"/>
                <a:gd name="T2" fmla="*/ 43 w 12671"/>
                <a:gd name="T3" fmla="*/ 3302 h 3303"/>
                <a:gd name="T4" fmla="*/ 43 w 12671"/>
                <a:gd name="T5" fmla="*/ 3302 h 3303"/>
                <a:gd name="T6" fmla="*/ 0 w 12671"/>
                <a:gd name="T7" fmla="*/ 3259 h 3303"/>
                <a:gd name="T8" fmla="*/ 0 w 12671"/>
                <a:gd name="T9" fmla="*/ 43 h 3303"/>
                <a:gd name="T10" fmla="*/ 0 w 12671"/>
                <a:gd name="T11" fmla="*/ 43 h 3303"/>
                <a:gd name="T12" fmla="*/ 43 w 12671"/>
                <a:gd name="T13" fmla="*/ 0 h 3303"/>
                <a:gd name="T14" fmla="*/ 12627 w 12671"/>
                <a:gd name="T15" fmla="*/ 0 h 3303"/>
                <a:gd name="T16" fmla="*/ 12627 w 12671"/>
                <a:gd name="T17" fmla="*/ 0 h 3303"/>
                <a:gd name="T18" fmla="*/ 12670 w 12671"/>
                <a:gd name="T19" fmla="*/ 43 h 3303"/>
                <a:gd name="T20" fmla="*/ 12670 w 12671"/>
                <a:gd name="T21" fmla="*/ 3259 h 3303"/>
                <a:gd name="T22" fmla="*/ 12670 w 12671"/>
                <a:gd name="T23" fmla="*/ 3259 h 3303"/>
                <a:gd name="T24" fmla="*/ 12627 w 12671"/>
                <a:gd name="T25" fmla="*/ 3302 h 3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71" h="3303">
                  <a:moveTo>
                    <a:pt x="12627" y="3302"/>
                  </a:moveTo>
                  <a:lnTo>
                    <a:pt x="43" y="3302"/>
                  </a:lnTo>
                  <a:lnTo>
                    <a:pt x="43" y="3302"/>
                  </a:lnTo>
                  <a:cubicBezTo>
                    <a:pt x="19" y="3302"/>
                    <a:pt x="0" y="3283"/>
                    <a:pt x="0" y="3259"/>
                  </a:cubicBezTo>
                  <a:lnTo>
                    <a:pt x="0" y="43"/>
                  </a:lnTo>
                  <a:lnTo>
                    <a:pt x="0" y="43"/>
                  </a:lnTo>
                  <a:cubicBezTo>
                    <a:pt x="0" y="20"/>
                    <a:pt x="19" y="0"/>
                    <a:pt x="43" y="0"/>
                  </a:cubicBezTo>
                  <a:lnTo>
                    <a:pt x="12627" y="0"/>
                  </a:lnTo>
                  <a:lnTo>
                    <a:pt x="12627" y="0"/>
                  </a:lnTo>
                  <a:cubicBezTo>
                    <a:pt x="12650" y="0"/>
                    <a:pt x="12670" y="20"/>
                    <a:pt x="12670" y="43"/>
                  </a:cubicBezTo>
                  <a:lnTo>
                    <a:pt x="12670" y="3259"/>
                  </a:lnTo>
                  <a:lnTo>
                    <a:pt x="12670" y="3259"/>
                  </a:lnTo>
                  <a:cubicBezTo>
                    <a:pt x="12670" y="3283"/>
                    <a:pt x="12650" y="3302"/>
                    <a:pt x="12627" y="330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3">
              <a:extLst>
                <a:ext uri="{FF2B5EF4-FFF2-40B4-BE49-F238E27FC236}">
                  <a16:creationId xmlns:a16="http://schemas.microsoft.com/office/drawing/2014/main" id="{4E6F2758-5A84-1B46-B726-7B372CA319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825" y="8427372"/>
              <a:ext cx="2963830" cy="2963832"/>
            </a:xfrm>
            <a:custGeom>
              <a:avLst/>
              <a:gdLst>
                <a:gd name="T0" fmla="*/ 2268 w 4537"/>
                <a:gd name="T1" fmla="*/ 0 h 4537"/>
                <a:gd name="T2" fmla="*/ 2268 w 4537"/>
                <a:gd name="T3" fmla="*/ 0 h 4537"/>
                <a:gd name="T4" fmla="*/ 2268 w 4537"/>
                <a:gd name="T5" fmla="*/ 0 h 4537"/>
                <a:gd name="T6" fmla="*/ 0 w 4537"/>
                <a:gd name="T7" fmla="*/ 2267 h 4537"/>
                <a:gd name="T8" fmla="*/ 0 w 4537"/>
                <a:gd name="T9" fmla="*/ 2267 h 4537"/>
                <a:gd name="T10" fmla="*/ 2268 w 4537"/>
                <a:gd name="T11" fmla="*/ 4536 h 4537"/>
                <a:gd name="T12" fmla="*/ 2268 w 4537"/>
                <a:gd name="T13" fmla="*/ 4536 h 4537"/>
                <a:gd name="T14" fmla="*/ 4536 w 4537"/>
                <a:gd name="T15" fmla="*/ 2267 h 4537"/>
                <a:gd name="T16" fmla="*/ 4536 w 4537"/>
                <a:gd name="T17" fmla="*/ 2267 h 4537"/>
                <a:gd name="T18" fmla="*/ 2268 w 4537"/>
                <a:gd name="T19" fmla="*/ 0 h 4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37" h="4537">
                  <a:moveTo>
                    <a:pt x="2268" y="0"/>
                  </a:moveTo>
                  <a:lnTo>
                    <a:pt x="2268" y="0"/>
                  </a:lnTo>
                  <a:lnTo>
                    <a:pt x="2268" y="0"/>
                  </a:lnTo>
                  <a:cubicBezTo>
                    <a:pt x="1021" y="0"/>
                    <a:pt x="0" y="1020"/>
                    <a:pt x="0" y="2267"/>
                  </a:cubicBezTo>
                  <a:lnTo>
                    <a:pt x="0" y="2267"/>
                  </a:lnTo>
                  <a:cubicBezTo>
                    <a:pt x="0" y="3515"/>
                    <a:pt x="1021" y="4536"/>
                    <a:pt x="2268" y="4536"/>
                  </a:cubicBezTo>
                  <a:lnTo>
                    <a:pt x="2268" y="4536"/>
                  </a:lnTo>
                  <a:cubicBezTo>
                    <a:pt x="3515" y="4536"/>
                    <a:pt x="4536" y="3515"/>
                    <a:pt x="4536" y="2267"/>
                  </a:cubicBezTo>
                  <a:lnTo>
                    <a:pt x="4536" y="2267"/>
                  </a:lnTo>
                  <a:cubicBezTo>
                    <a:pt x="4536" y="1020"/>
                    <a:pt x="3515" y="0"/>
                    <a:pt x="2268" y="0"/>
                  </a:cubicBezTo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7B3A173-4213-DC43-9770-A9E0BD8C94A0}"/>
              </a:ext>
            </a:extLst>
          </p:cNvPr>
          <p:cNvGrpSpPr/>
          <p:nvPr/>
        </p:nvGrpSpPr>
        <p:grpSpPr>
          <a:xfrm>
            <a:off x="12853536" y="3894168"/>
            <a:ext cx="10003289" cy="2963832"/>
            <a:chOff x="12853536" y="3894168"/>
            <a:chExt cx="10003289" cy="2963832"/>
          </a:xfrm>
        </p:grpSpPr>
        <p:sp>
          <p:nvSpPr>
            <p:cNvPr id="17" name="Freeform 1">
              <a:extLst>
                <a:ext uri="{FF2B5EF4-FFF2-40B4-BE49-F238E27FC236}">
                  <a16:creationId xmlns:a16="http://schemas.microsoft.com/office/drawing/2014/main" id="{013B5D5B-795F-D84A-89A8-DF6273EC92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81717" y="3921648"/>
              <a:ext cx="4038184" cy="792084"/>
            </a:xfrm>
            <a:custGeom>
              <a:avLst/>
              <a:gdLst>
                <a:gd name="T0" fmla="*/ 6180 w 6181"/>
                <a:gd name="T1" fmla="*/ 1210 h 1211"/>
                <a:gd name="T2" fmla="*/ 0 w 6181"/>
                <a:gd name="T3" fmla="*/ 1210 h 1211"/>
                <a:gd name="T4" fmla="*/ 0 w 6181"/>
                <a:gd name="T5" fmla="*/ 0 h 1211"/>
                <a:gd name="T6" fmla="*/ 6094 w 6181"/>
                <a:gd name="T7" fmla="*/ 0 h 1211"/>
                <a:gd name="T8" fmla="*/ 6094 w 6181"/>
                <a:gd name="T9" fmla="*/ 0 h 1211"/>
                <a:gd name="T10" fmla="*/ 6180 w 6181"/>
                <a:gd name="T11" fmla="*/ 86 h 1211"/>
                <a:gd name="T12" fmla="*/ 6180 w 6181"/>
                <a:gd name="T13" fmla="*/ 1210 h 1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81" h="1211">
                  <a:moveTo>
                    <a:pt x="6180" y="1210"/>
                  </a:moveTo>
                  <a:lnTo>
                    <a:pt x="0" y="1210"/>
                  </a:lnTo>
                  <a:lnTo>
                    <a:pt x="0" y="0"/>
                  </a:lnTo>
                  <a:lnTo>
                    <a:pt x="6094" y="0"/>
                  </a:lnTo>
                  <a:lnTo>
                    <a:pt x="6094" y="0"/>
                  </a:lnTo>
                  <a:cubicBezTo>
                    <a:pt x="6142" y="0"/>
                    <a:pt x="6180" y="39"/>
                    <a:pt x="6180" y="86"/>
                  </a:cubicBezTo>
                  <a:lnTo>
                    <a:pt x="6180" y="121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8" name="Freeform 2">
              <a:extLst>
                <a:ext uri="{FF2B5EF4-FFF2-40B4-BE49-F238E27FC236}">
                  <a16:creationId xmlns:a16="http://schemas.microsoft.com/office/drawing/2014/main" id="{DFC17173-D6AA-F94D-A082-C31A62D48B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81717" y="4713732"/>
              <a:ext cx="8275108" cy="2066681"/>
            </a:xfrm>
            <a:custGeom>
              <a:avLst/>
              <a:gdLst>
                <a:gd name="T0" fmla="*/ 12627 w 12671"/>
                <a:gd name="T1" fmla="*/ 3302 h 3303"/>
                <a:gd name="T2" fmla="*/ 43 w 12671"/>
                <a:gd name="T3" fmla="*/ 3302 h 3303"/>
                <a:gd name="T4" fmla="*/ 43 w 12671"/>
                <a:gd name="T5" fmla="*/ 3302 h 3303"/>
                <a:gd name="T6" fmla="*/ 0 w 12671"/>
                <a:gd name="T7" fmla="*/ 3259 h 3303"/>
                <a:gd name="T8" fmla="*/ 0 w 12671"/>
                <a:gd name="T9" fmla="*/ 43 h 3303"/>
                <a:gd name="T10" fmla="*/ 0 w 12671"/>
                <a:gd name="T11" fmla="*/ 43 h 3303"/>
                <a:gd name="T12" fmla="*/ 43 w 12671"/>
                <a:gd name="T13" fmla="*/ 0 h 3303"/>
                <a:gd name="T14" fmla="*/ 12627 w 12671"/>
                <a:gd name="T15" fmla="*/ 0 h 3303"/>
                <a:gd name="T16" fmla="*/ 12627 w 12671"/>
                <a:gd name="T17" fmla="*/ 0 h 3303"/>
                <a:gd name="T18" fmla="*/ 12670 w 12671"/>
                <a:gd name="T19" fmla="*/ 43 h 3303"/>
                <a:gd name="T20" fmla="*/ 12670 w 12671"/>
                <a:gd name="T21" fmla="*/ 3259 h 3303"/>
                <a:gd name="T22" fmla="*/ 12670 w 12671"/>
                <a:gd name="T23" fmla="*/ 3259 h 3303"/>
                <a:gd name="T24" fmla="*/ 12627 w 12671"/>
                <a:gd name="T25" fmla="*/ 3302 h 3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71" h="3303">
                  <a:moveTo>
                    <a:pt x="12627" y="3302"/>
                  </a:moveTo>
                  <a:lnTo>
                    <a:pt x="43" y="3302"/>
                  </a:lnTo>
                  <a:lnTo>
                    <a:pt x="43" y="3302"/>
                  </a:lnTo>
                  <a:cubicBezTo>
                    <a:pt x="19" y="3302"/>
                    <a:pt x="0" y="3283"/>
                    <a:pt x="0" y="3259"/>
                  </a:cubicBezTo>
                  <a:lnTo>
                    <a:pt x="0" y="43"/>
                  </a:lnTo>
                  <a:lnTo>
                    <a:pt x="0" y="43"/>
                  </a:lnTo>
                  <a:cubicBezTo>
                    <a:pt x="0" y="20"/>
                    <a:pt x="19" y="0"/>
                    <a:pt x="43" y="0"/>
                  </a:cubicBezTo>
                  <a:lnTo>
                    <a:pt x="12627" y="0"/>
                  </a:lnTo>
                  <a:lnTo>
                    <a:pt x="12627" y="0"/>
                  </a:lnTo>
                  <a:cubicBezTo>
                    <a:pt x="12650" y="0"/>
                    <a:pt x="12670" y="20"/>
                    <a:pt x="12670" y="43"/>
                  </a:cubicBezTo>
                  <a:lnTo>
                    <a:pt x="12670" y="3259"/>
                  </a:lnTo>
                  <a:lnTo>
                    <a:pt x="12670" y="3259"/>
                  </a:lnTo>
                  <a:cubicBezTo>
                    <a:pt x="12670" y="3283"/>
                    <a:pt x="12650" y="3302"/>
                    <a:pt x="12627" y="330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9" name="Freeform 3">
              <a:extLst>
                <a:ext uri="{FF2B5EF4-FFF2-40B4-BE49-F238E27FC236}">
                  <a16:creationId xmlns:a16="http://schemas.microsoft.com/office/drawing/2014/main" id="{E7747D3B-68A1-A043-AFAA-0461047AED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3536" y="3894168"/>
              <a:ext cx="2963830" cy="2963832"/>
            </a:xfrm>
            <a:custGeom>
              <a:avLst/>
              <a:gdLst>
                <a:gd name="T0" fmla="*/ 2268 w 4537"/>
                <a:gd name="T1" fmla="*/ 0 h 4537"/>
                <a:gd name="T2" fmla="*/ 2268 w 4537"/>
                <a:gd name="T3" fmla="*/ 0 h 4537"/>
                <a:gd name="T4" fmla="*/ 2268 w 4537"/>
                <a:gd name="T5" fmla="*/ 0 h 4537"/>
                <a:gd name="T6" fmla="*/ 0 w 4537"/>
                <a:gd name="T7" fmla="*/ 2267 h 4537"/>
                <a:gd name="T8" fmla="*/ 0 w 4537"/>
                <a:gd name="T9" fmla="*/ 2267 h 4537"/>
                <a:gd name="T10" fmla="*/ 2268 w 4537"/>
                <a:gd name="T11" fmla="*/ 4536 h 4537"/>
                <a:gd name="T12" fmla="*/ 2268 w 4537"/>
                <a:gd name="T13" fmla="*/ 4536 h 4537"/>
                <a:gd name="T14" fmla="*/ 4536 w 4537"/>
                <a:gd name="T15" fmla="*/ 2267 h 4537"/>
                <a:gd name="T16" fmla="*/ 4536 w 4537"/>
                <a:gd name="T17" fmla="*/ 2267 h 4537"/>
                <a:gd name="T18" fmla="*/ 2268 w 4537"/>
                <a:gd name="T19" fmla="*/ 0 h 4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37" h="4537">
                  <a:moveTo>
                    <a:pt x="2268" y="0"/>
                  </a:moveTo>
                  <a:lnTo>
                    <a:pt x="2268" y="0"/>
                  </a:lnTo>
                  <a:lnTo>
                    <a:pt x="2268" y="0"/>
                  </a:lnTo>
                  <a:cubicBezTo>
                    <a:pt x="1021" y="0"/>
                    <a:pt x="0" y="1020"/>
                    <a:pt x="0" y="2267"/>
                  </a:cubicBezTo>
                  <a:lnTo>
                    <a:pt x="0" y="2267"/>
                  </a:lnTo>
                  <a:cubicBezTo>
                    <a:pt x="0" y="3515"/>
                    <a:pt x="1021" y="4536"/>
                    <a:pt x="2268" y="4536"/>
                  </a:cubicBezTo>
                  <a:lnTo>
                    <a:pt x="2268" y="4536"/>
                  </a:lnTo>
                  <a:cubicBezTo>
                    <a:pt x="3515" y="4536"/>
                    <a:pt x="4536" y="3515"/>
                    <a:pt x="4536" y="2267"/>
                  </a:cubicBezTo>
                  <a:lnTo>
                    <a:pt x="4536" y="2267"/>
                  </a:lnTo>
                  <a:cubicBezTo>
                    <a:pt x="4536" y="1020"/>
                    <a:pt x="3515" y="0"/>
                    <a:pt x="2268" y="0"/>
                  </a:cubicBezTo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E2A7AE04-5878-5B4C-B08B-D0EAE0E25696}"/>
              </a:ext>
            </a:extLst>
          </p:cNvPr>
          <p:cNvGrpSpPr/>
          <p:nvPr/>
        </p:nvGrpSpPr>
        <p:grpSpPr>
          <a:xfrm>
            <a:off x="12853536" y="8427372"/>
            <a:ext cx="10003289" cy="2963832"/>
            <a:chOff x="12853536" y="8427372"/>
            <a:chExt cx="10003289" cy="2963832"/>
          </a:xfrm>
        </p:grpSpPr>
        <p:sp>
          <p:nvSpPr>
            <p:cNvPr id="21" name="Freeform 1">
              <a:extLst>
                <a:ext uri="{FF2B5EF4-FFF2-40B4-BE49-F238E27FC236}">
                  <a16:creationId xmlns:a16="http://schemas.microsoft.com/office/drawing/2014/main" id="{47DF877D-4E27-6644-8BCA-819EA5D557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81717" y="8454852"/>
              <a:ext cx="4038184" cy="792084"/>
            </a:xfrm>
            <a:custGeom>
              <a:avLst/>
              <a:gdLst>
                <a:gd name="T0" fmla="*/ 6180 w 6181"/>
                <a:gd name="T1" fmla="*/ 1210 h 1211"/>
                <a:gd name="T2" fmla="*/ 0 w 6181"/>
                <a:gd name="T3" fmla="*/ 1210 h 1211"/>
                <a:gd name="T4" fmla="*/ 0 w 6181"/>
                <a:gd name="T5" fmla="*/ 0 h 1211"/>
                <a:gd name="T6" fmla="*/ 6094 w 6181"/>
                <a:gd name="T7" fmla="*/ 0 h 1211"/>
                <a:gd name="T8" fmla="*/ 6094 w 6181"/>
                <a:gd name="T9" fmla="*/ 0 h 1211"/>
                <a:gd name="T10" fmla="*/ 6180 w 6181"/>
                <a:gd name="T11" fmla="*/ 86 h 1211"/>
                <a:gd name="T12" fmla="*/ 6180 w 6181"/>
                <a:gd name="T13" fmla="*/ 1210 h 1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81" h="1211">
                  <a:moveTo>
                    <a:pt x="6180" y="1210"/>
                  </a:moveTo>
                  <a:lnTo>
                    <a:pt x="0" y="1210"/>
                  </a:lnTo>
                  <a:lnTo>
                    <a:pt x="0" y="0"/>
                  </a:lnTo>
                  <a:lnTo>
                    <a:pt x="6094" y="0"/>
                  </a:lnTo>
                  <a:lnTo>
                    <a:pt x="6094" y="0"/>
                  </a:lnTo>
                  <a:cubicBezTo>
                    <a:pt x="6142" y="0"/>
                    <a:pt x="6180" y="39"/>
                    <a:pt x="6180" y="86"/>
                  </a:cubicBezTo>
                  <a:lnTo>
                    <a:pt x="6180" y="121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2" name="Freeform 2">
              <a:extLst>
                <a:ext uri="{FF2B5EF4-FFF2-40B4-BE49-F238E27FC236}">
                  <a16:creationId xmlns:a16="http://schemas.microsoft.com/office/drawing/2014/main" id="{4F382AB8-077F-7C40-AC40-00BCB859D3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81717" y="9246936"/>
              <a:ext cx="8275108" cy="2066681"/>
            </a:xfrm>
            <a:custGeom>
              <a:avLst/>
              <a:gdLst>
                <a:gd name="T0" fmla="*/ 12627 w 12671"/>
                <a:gd name="T1" fmla="*/ 3302 h 3303"/>
                <a:gd name="T2" fmla="*/ 43 w 12671"/>
                <a:gd name="T3" fmla="*/ 3302 h 3303"/>
                <a:gd name="T4" fmla="*/ 43 w 12671"/>
                <a:gd name="T5" fmla="*/ 3302 h 3303"/>
                <a:gd name="T6" fmla="*/ 0 w 12671"/>
                <a:gd name="T7" fmla="*/ 3259 h 3303"/>
                <a:gd name="T8" fmla="*/ 0 w 12671"/>
                <a:gd name="T9" fmla="*/ 43 h 3303"/>
                <a:gd name="T10" fmla="*/ 0 w 12671"/>
                <a:gd name="T11" fmla="*/ 43 h 3303"/>
                <a:gd name="T12" fmla="*/ 43 w 12671"/>
                <a:gd name="T13" fmla="*/ 0 h 3303"/>
                <a:gd name="T14" fmla="*/ 12627 w 12671"/>
                <a:gd name="T15" fmla="*/ 0 h 3303"/>
                <a:gd name="T16" fmla="*/ 12627 w 12671"/>
                <a:gd name="T17" fmla="*/ 0 h 3303"/>
                <a:gd name="T18" fmla="*/ 12670 w 12671"/>
                <a:gd name="T19" fmla="*/ 43 h 3303"/>
                <a:gd name="T20" fmla="*/ 12670 w 12671"/>
                <a:gd name="T21" fmla="*/ 3259 h 3303"/>
                <a:gd name="T22" fmla="*/ 12670 w 12671"/>
                <a:gd name="T23" fmla="*/ 3259 h 3303"/>
                <a:gd name="T24" fmla="*/ 12627 w 12671"/>
                <a:gd name="T25" fmla="*/ 3302 h 3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71" h="3303">
                  <a:moveTo>
                    <a:pt x="12627" y="3302"/>
                  </a:moveTo>
                  <a:lnTo>
                    <a:pt x="43" y="3302"/>
                  </a:lnTo>
                  <a:lnTo>
                    <a:pt x="43" y="3302"/>
                  </a:lnTo>
                  <a:cubicBezTo>
                    <a:pt x="19" y="3302"/>
                    <a:pt x="0" y="3283"/>
                    <a:pt x="0" y="3259"/>
                  </a:cubicBezTo>
                  <a:lnTo>
                    <a:pt x="0" y="43"/>
                  </a:lnTo>
                  <a:lnTo>
                    <a:pt x="0" y="43"/>
                  </a:lnTo>
                  <a:cubicBezTo>
                    <a:pt x="0" y="20"/>
                    <a:pt x="19" y="0"/>
                    <a:pt x="43" y="0"/>
                  </a:cubicBezTo>
                  <a:lnTo>
                    <a:pt x="12627" y="0"/>
                  </a:lnTo>
                  <a:lnTo>
                    <a:pt x="12627" y="0"/>
                  </a:lnTo>
                  <a:cubicBezTo>
                    <a:pt x="12650" y="0"/>
                    <a:pt x="12670" y="20"/>
                    <a:pt x="12670" y="43"/>
                  </a:cubicBezTo>
                  <a:lnTo>
                    <a:pt x="12670" y="3259"/>
                  </a:lnTo>
                  <a:lnTo>
                    <a:pt x="12670" y="3259"/>
                  </a:lnTo>
                  <a:cubicBezTo>
                    <a:pt x="12670" y="3283"/>
                    <a:pt x="12650" y="3302"/>
                    <a:pt x="12627" y="330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3" name="Freeform 3">
              <a:extLst>
                <a:ext uri="{FF2B5EF4-FFF2-40B4-BE49-F238E27FC236}">
                  <a16:creationId xmlns:a16="http://schemas.microsoft.com/office/drawing/2014/main" id="{7B94D910-FEB4-DD40-A9B5-E34D7B0EA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53536" y="8427372"/>
              <a:ext cx="2963830" cy="2963832"/>
            </a:xfrm>
            <a:custGeom>
              <a:avLst/>
              <a:gdLst>
                <a:gd name="T0" fmla="*/ 2268 w 4537"/>
                <a:gd name="T1" fmla="*/ 0 h 4537"/>
                <a:gd name="T2" fmla="*/ 2268 w 4537"/>
                <a:gd name="T3" fmla="*/ 0 h 4537"/>
                <a:gd name="T4" fmla="*/ 2268 w 4537"/>
                <a:gd name="T5" fmla="*/ 0 h 4537"/>
                <a:gd name="T6" fmla="*/ 0 w 4537"/>
                <a:gd name="T7" fmla="*/ 2267 h 4537"/>
                <a:gd name="T8" fmla="*/ 0 w 4537"/>
                <a:gd name="T9" fmla="*/ 2267 h 4537"/>
                <a:gd name="T10" fmla="*/ 2268 w 4537"/>
                <a:gd name="T11" fmla="*/ 4536 h 4537"/>
                <a:gd name="T12" fmla="*/ 2268 w 4537"/>
                <a:gd name="T13" fmla="*/ 4536 h 4537"/>
                <a:gd name="T14" fmla="*/ 4536 w 4537"/>
                <a:gd name="T15" fmla="*/ 2267 h 4537"/>
                <a:gd name="T16" fmla="*/ 4536 w 4537"/>
                <a:gd name="T17" fmla="*/ 2267 h 4537"/>
                <a:gd name="T18" fmla="*/ 2268 w 4537"/>
                <a:gd name="T19" fmla="*/ 0 h 4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37" h="4537">
                  <a:moveTo>
                    <a:pt x="2268" y="0"/>
                  </a:moveTo>
                  <a:lnTo>
                    <a:pt x="2268" y="0"/>
                  </a:lnTo>
                  <a:lnTo>
                    <a:pt x="2268" y="0"/>
                  </a:lnTo>
                  <a:cubicBezTo>
                    <a:pt x="1021" y="0"/>
                    <a:pt x="0" y="1020"/>
                    <a:pt x="0" y="2267"/>
                  </a:cubicBezTo>
                  <a:lnTo>
                    <a:pt x="0" y="2267"/>
                  </a:lnTo>
                  <a:cubicBezTo>
                    <a:pt x="0" y="3515"/>
                    <a:pt x="1021" y="4536"/>
                    <a:pt x="2268" y="4536"/>
                  </a:cubicBezTo>
                  <a:lnTo>
                    <a:pt x="2268" y="4536"/>
                  </a:lnTo>
                  <a:cubicBezTo>
                    <a:pt x="3515" y="4536"/>
                    <a:pt x="4536" y="3515"/>
                    <a:pt x="4536" y="2267"/>
                  </a:cubicBezTo>
                  <a:lnTo>
                    <a:pt x="4536" y="2267"/>
                  </a:lnTo>
                  <a:cubicBezTo>
                    <a:pt x="4536" y="1020"/>
                    <a:pt x="3515" y="0"/>
                    <a:pt x="2268" y="0"/>
                  </a:cubicBezTo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8F42AB9F-E434-004F-AF2F-C1E51C74FEAC}"/>
              </a:ext>
            </a:extLst>
          </p:cNvPr>
          <p:cNvSpPr txBox="1"/>
          <p:nvPr/>
        </p:nvSpPr>
        <p:spPr>
          <a:xfrm>
            <a:off x="2328516" y="4610445"/>
            <a:ext cx="1348447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FFA5D1F-F647-5D40-9F19-5F51A1A81AB2}"/>
              </a:ext>
            </a:extLst>
          </p:cNvPr>
          <p:cNvSpPr txBox="1"/>
          <p:nvPr/>
        </p:nvSpPr>
        <p:spPr>
          <a:xfrm>
            <a:off x="13539399" y="4610445"/>
            <a:ext cx="1592103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EF71A10-5280-D143-A676-C8ED56C51AFD}"/>
              </a:ext>
            </a:extLst>
          </p:cNvPr>
          <p:cNvSpPr txBox="1"/>
          <p:nvPr/>
        </p:nvSpPr>
        <p:spPr>
          <a:xfrm>
            <a:off x="2192261" y="9170625"/>
            <a:ext cx="1620957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E9D2DC0-E8F2-BB4A-A2A6-10CCC38F689F}"/>
              </a:ext>
            </a:extLst>
          </p:cNvPr>
          <p:cNvSpPr txBox="1"/>
          <p:nvPr/>
        </p:nvSpPr>
        <p:spPr>
          <a:xfrm>
            <a:off x="13488905" y="9170625"/>
            <a:ext cx="1693092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EC08B08-AFEC-864A-A9E4-89A0B081D178}"/>
              </a:ext>
            </a:extLst>
          </p:cNvPr>
          <p:cNvSpPr txBox="1"/>
          <p:nvPr/>
        </p:nvSpPr>
        <p:spPr>
          <a:xfrm>
            <a:off x="4775683" y="4025303"/>
            <a:ext cx="157286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12ADFCE-2161-F848-9C51-A7D06C98CCE5}"/>
              </a:ext>
            </a:extLst>
          </p:cNvPr>
          <p:cNvSpPr txBox="1"/>
          <p:nvPr/>
        </p:nvSpPr>
        <p:spPr>
          <a:xfrm>
            <a:off x="4775683" y="8558506"/>
            <a:ext cx="166904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D405D02-812A-014E-A376-AEC5C9600275}"/>
              </a:ext>
            </a:extLst>
          </p:cNvPr>
          <p:cNvSpPr txBox="1"/>
          <p:nvPr/>
        </p:nvSpPr>
        <p:spPr>
          <a:xfrm>
            <a:off x="16102347" y="4025303"/>
            <a:ext cx="165942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B8BF7A3-6DB1-0945-92C5-B274E1809A9A}"/>
              </a:ext>
            </a:extLst>
          </p:cNvPr>
          <p:cNvSpPr txBox="1"/>
          <p:nvPr/>
        </p:nvSpPr>
        <p:spPr>
          <a:xfrm>
            <a:off x="16102347" y="8558506"/>
            <a:ext cx="169469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BD0FAA4D-F589-A849-B90D-43BEB5AC0342}"/>
              </a:ext>
            </a:extLst>
          </p:cNvPr>
          <p:cNvSpPr txBox="1">
            <a:spLocks/>
          </p:cNvSpPr>
          <p:nvPr/>
        </p:nvSpPr>
        <p:spPr>
          <a:xfrm>
            <a:off x="4775683" y="5199454"/>
            <a:ext cx="625707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6DD3A72A-D890-6D42-B6C0-A4B8892FBE07}"/>
              </a:ext>
            </a:extLst>
          </p:cNvPr>
          <p:cNvSpPr txBox="1">
            <a:spLocks/>
          </p:cNvSpPr>
          <p:nvPr/>
        </p:nvSpPr>
        <p:spPr>
          <a:xfrm>
            <a:off x="16102347" y="5199454"/>
            <a:ext cx="625707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D8E3DC5B-4E5B-F344-A990-A4F52A836207}"/>
              </a:ext>
            </a:extLst>
          </p:cNvPr>
          <p:cNvSpPr txBox="1">
            <a:spLocks/>
          </p:cNvSpPr>
          <p:nvPr/>
        </p:nvSpPr>
        <p:spPr>
          <a:xfrm>
            <a:off x="16102347" y="9732658"/>
            <a:ext cx="625707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FB0B1F9C-34CA-FD4E-B86E-487FEF9DF566}"/>
              </a:ext>
            </a:extLst>
          </p:cNvPr>
          <p:cNvSpPr txBox="1">
            <a:spLocks/>
          </p:cNvSpPr>
          <p:nvPr/>
        </p:nvSpPr>
        <p:spPr>
          <a:xfrm>
            <a:off x="4769942" y="9732658"/>
            <a:ext cx="6257078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3256790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69E259-7F4B-5E4F-9E5E-218591DB209A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F71F9B-4537-EC41-9B8B-6CF7983B40C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9C7857D-3E78-B94F-BB32-2C726FADFFEE}"/>
              </a:ext>
            </a:extLst>
          </p:cNvPr>
          <p:cNvGrpSpPr/>
          <p:nvPr/>
        </p:nvGrpSpPr>
        <p:grpSpPr>
          <a:xfrm>
            <a:off x="4583412" y="3026026"/>
            <a:ext cx="15284884" cy="3060503"/>
            <a:chOff x="4583412" y="3026026"/>
            <a:chExt cx="15284884" cy="3060503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F767261C-F5C3-2744-8A3E-72B6F3545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3412" y="3305216"/>
              <a:ext cx="14943389" cy="2781313"/>
            </a:xfrm>
            <a:custGeom>
              <a:avLst/>
              <a:gdLst>
                <a:gd name="T0" fmla="*/ 15013 w 16017"/>
                <a:gd name="T1" fmla="*/ 0 h 2983"/>
                <a:gd name="T2" fmla="*/ 16016 w 16017"/>
                <a:gd name="T3" fmla="*/ 2117 h 2983"/>
                <a:gd name="T4" fmla="*/ 831 w 16017"/>
                <a:gd name="T5" fmla="*/ 2982 h 2983"/>
                <a:gd name="T6" fmla="*/ 0 w 16017"/>
                <a:gd name="T7" fmla="*/ 0 h 2983"/>
                <a:gd name="T8" fmla="*/ 15013 w 16017"/>
                <a:gd name="T9" fmla="*/ 0 h 2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17" h="2983">
                  <a:moveTo>
                    <a:pt x="15013" y="0"/>
                  </a:moveTo>
                  <a:lnTo>
                    <a:pt x="16016" y="2117"/>
                  </a:lnTo>
                  <a:lnTo>
                    <a:pt x="831" y="2982"/>
                  </a:lnTo>
                  <a:lnTo>
                    <a:pt x="0" y="0"/>
                  </a:lnTo>
                  <a:lnTo>
                    <a:pt x="15013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8C907C67-9C91-0F49-AFB9-D592399F00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29823" y="3071284"/>
              <a:ext cx="14774701" cy="2402792"/>
            </a:xfrm>
            <a:custGeom>
              <a:avLst/>
              <a:gdLst>
                <a:gd name="T0" fmla="*/ 0 w 15836"/>
                <a:gd name="T1" fmla="*/ 2494 h 2575"/>
                <a:gd name="T2" fmla="*/ 14902 w 15836"/>
                <a:gd name="T3" fmla="*/ 2574 h 2575"/>
                <a:gd name="T4" fmla="*/ 15835 w 15836"/>
                <a:gd name="T5" fmla="*/ 918 h 2575"/>
                <a:gd name="T6" fmla="*/ 457 w 15836"/>
                <a:gd name="T7" fmla="*/ 0 h 2575"/>
                <a:gd name="T8" fmla="*/ 0 w 15836"/>
                <a:gd name="T9" fmla="*/ 2494 h 2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36" h="2575">
                  <a:moveTo>
                    <a:pt x="0" y="2494"/>
                  </a:moveTo>
                  <a:lnTo>
                    <a:pt x="14902" y="2574"/>
                  </a:lnTo>
                  <a:lnTo>
                    <a:pt x="15835" y="918"/>
                  </a:lnTo>
                  <a:lnTo>
                    <a:pt x="457" y="0"/>
                  </a:lnTo>
                  <a:lnTo>
                    <a:pt x="0" y="249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2ECB23FB-C09E-6643-9D65-5B10E2001D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6051" y="3026026"/>
              <a:ext cx="14902245" cy="2493308"/>
            </a:xfrm>
            <a:custGeom>
              <a:avLst/>
              <a:gdLst>
                <a:gd name="T0" fmla="*/ 113 w 15970"/>
                <a:gd name="T1" fmla="*/ 2497 h 2671"/>
                <a:gd name="T2" fmla="*/ 14932 w 15970"/>
                <a:gd name="T3" fmla="*/ 2576 h 2671"/>
                <a:gd name="T4" fmla="*/ 15814 w 15970"/>
                <a:gd name="T5" fmla="*/ 1010 h 2671"/>
                <a:gd name="T6" fmla="*/ 552 w 15970"/>
                <a:gd name="T7" fmla="*/ 99 h 2671"/>
                <a:gd name="T8" fmla="*/ 113 w 15970"/>
                <a:gd name="T9" fmla="*/ 2497 h 2671"/>
                <a:gd name="T10" fmla="*/ 14986 w 15970"/>
                <a:gd name="T11" fmla="*/ 2670 h 2671"/>
                <a:gd name="T12" fmla="*/ 14959 w 15970"/>
                <a:gd name="T13" fmla="*/ 2670 h 2671"/>
                <a:gd name="T14" fmla="*/ 0 w 15970"/>
                <a:gd name="T15" fmla="*/ 2590 h 2671"/>
                <a:gd name="T16" fmla="*/ 475 w 15970"/>
                <a:gd name="T17" fmla="*/ 0 h 2671"/>
                <a:gd name="T18" fmla="*/ 15969 w 15970"/>
                <a:gd name="T19" fmla="*/ 925 h 2671"/>
                <a:gd name="T20" fmla="*/ 14986 w 15970"/>
                <a:gd name="T21" fmla="*/ 267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70" h="2671">
                  <a:moveTo>
                    <a:pt x="113" y="2497"/>
                  </a:moveTo>
                  <a:lnTo>
                    <a:pt x="14932" y="2576"/>
                  </a:lnTo>
                  <a:lnTo>
                    <a:pt x="15814" y="1010"/>
                  </a:lnTo>
                  <a:lnTo>
                    <a:pt x="552" y="99"/>
                  </a:lnTo>
                  <a:lnTo>
                    <a:pt x="113" y="2497"/>
                  </a:lnTo>
                  <a:close/>
                  <a:moveTo>
                    <a:pt x="14986" y="2670"/>
                  </a:moveTo>
                  <a:lnTo>
                    <a:pt x="14959" y="2670"/>
                  </a:lnTo>
                  <a:lnTo>
                    <a:pt x="0" y="2590"/>
                  </a:lnTo>
                  <a:lnTo>
                    <a:pt x="475" y="0"/>
                  </a:lnTo>
                  <a:lnTo>
                    <a:pt x="15969" y="925"/>
                  </a:lnTo>
                  <a:lnTo>
                    <a:pt x="14986" y="267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52103614-B6DF-A540-A0A5-019FA4385ADC}"/>
              </a:ext>
            </a:extLst>
          </p:cNvPr>
          <p:cNvGrpSpPr/>
          <p:nvPr/>
        </p:nvGrpSpPr>
        <p:grpSpPr>
          <a:xfrm>
            <a:off x="4583412" y="9703649"/>
            <a:ext cx="15284884" cy="3056388"/>
            <a:chOff x="4583412" y="9703649"/>
            <a:chExt cx="15284884" cy="3056388"/>
          </a:xfrm>
        </p:grpSpPr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A2229BD2-DA24-6049-91CB-4F008D4F1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3412" y="9978724"/>
              <a:ext cx="14943389" cy="2781313"/>
            </a:xfrm>
            <a:custGeom>
              <a:avLst/>
              <a:gdLst>
                <a:gd name="T0" fmla="*/ 15013 w 16017"/>
                <a:gd name="T1" fmla="*/ 0 h 2983"/>
                <a:gd name="T2" fmla="*/ 16016 w 16017"/>
                <a:gd name="T3" fmla="*/ 2117 h 2983"/>
                <a:gd name="T4" fmla="*/ 831 w 16017"/>
                <a:gd name="T5" fmla="*/ 2982 h 2983"/>
                <a:gd name="T6" fmla="*/ 0 w 16017"/>
                <a:gd name="T7" fmla="*/ 0 h 2983"/>
                <a:gd name="T8" fmla="*/ 15013 w 16017"/>
                <a:gd name="T9" fmla="*/ 0 h 2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17" h="2983">
                  <a:moveTo>
                    <a:pt x="15013" y="0"/>
                  </a:moveTo>
                  <a:lnTo>
                    <a:pt x="16016" y="2117"/>
                  </a:lnTo>
                  <a:lnTo>
                    <a:pt x="831" y="2982"/>
                  </a:lnTo>
                  <a:lnTo>
                    <a:pt x="0" y="0"/>
                  </a:lnTo>
                  <a:lnTo>
                    <a:pt x="15013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9935F315-8B75-8740-B698-E292950BF8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19535" y="9748904"/>
              <a:ext cx="14774701" cy="2402792"/>
            </a:xfrm>
            <a:custGeom>
              <a:avLst/>
              <a:gdLst>
                <a:gd name="T0" fmla="*/ 0 w 15836"/>
                <a:gd name="T1" fmla="*/ 2494 h 2574"/>
                <a:gd name="T2" fmla="*/ 14902 w 15836"/>
                <a:gd name="T3" fmla="*/ 2573 h 2574"/>
                <a:gd name="T4" fmla="*/ 15835 w 15836"/>
                <a:gd name="T5" fmla="*/ 917 h 2574"/>
                <a:gd name="T6" fmla="*/ 457 w 15836"/>
                <a:gd name="T7" fmla="*/ 0 h 2574"/>
                <a:gd name="T8" fmla="*/ 0 w 15836"/>
                <a:gd name="T9" fmla="*/ 2494 h 2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36" h="2574">
                  <a:moveTo>
                    <a:pt x="0" y="2494"/>
                  </a:moveTo>
                  <a:lnTo>
                    <a:pt x="14902" y="2573"/>
                  </a:lnTo>
                  <a:lnTo>
                    <a:pt x="15835" y="917"/>
                  </a:lnTo>
                  <a:lnTo>
                    <a:pt x="457" y="0"/>
                  </a:lnTo>
                  <a:lnTo>
                    <a:pt x="0" y="249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0E63795E-7AD8-4048-8C0F-45151D2DF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66051" y="9703649"/>
              <a:ext cx="14902245" cy="2493308"/>
            </a:xfrm>
            <a:custGeom>
              <a:avLst/>
              <a:gdLst>
                <a:gd name="T0" fmla="*/ 113 w 15970"/>
                <a:gd name="T1" fmla="*/ 2497 h 2671"/>
                <a:gd name="T2" fmla="*/ 14932 w 15970"/>
                <a:gd name="T3" fmla="*/ 2576 h 2671"/>
                <a:gd name="T4" fmla="*/ 15814 w 15970"/>
                <a:gd name="T5" fmla="*/ 1010 h 2671"/>
                <a:gd name="T6" fmla="*/ 552 w 15970"/>
                <a:gd name="T7" fmla="*/ 99 h 2671"/>
                <a:gd name="T8" fmla="*/ 113 w 15970"/>
                <a:gd name="T9" fmla="*/ 2497 h 2671"/>
                <a:gd name="T10" fmla="*/ 14986 w 15970"/>
                <a:gd name="T11" fmla="*/ 2670 h 2671"/>
                <a:gd name="T12" fmla="*/ 14959 w 15970"/>
                <a:gd name="T13" fmla="*/ 2670 h 2671"/>
                <a:gd name="T14" fmla="*/ 0 w 15970"/>
                <a:gd name="T15" fmla="*/ 2590 h 2671"/>
                <a:gd name="T16" fmla="*/ 475 w 15970"/>
                <a:gd name="T17" fmla="*/ 0 h 2671"/>
                <a:gd name="T18" fmla="*/ 15969 w 15970"/>
                <a:gd name="T19" fmla="*/ 925 h 2671"/>
                <a:gd name="T20" fmla="*/ 14986 w 15970"/>
                <a:gd name="T21" fmla="*/ 2670 h 2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970" h="2671">
                  <a:moveTo>
                    <a:pt x="113" y="2497"/>
                  </a:moveTo>
                  <a:lnTo>
                    <a:pt x="14932" y="2576"/>
                  </a:lnTo>
                  <a:lnTo>
                    <a:pt x="15814" y="1010"/>
                  </a:lnTo>
                  <a:lnTo>
                    <a:pt x="552" y="99"/>
                  </a:lnTo>
                  <a:lnTo>
                    <a:pt x="113" y="2497"/>
                  </a:lnTo>
                  <a:close/>
                  <a:moveTo>
                    <a:pt x="14986" y="2670"/>
                  </a:moveTo>
                  <a:lnTo>
                    <a:pt x="14959" y="2670"/>
                  </a:lnTo>
                  <a:lnTo>
                    <a:pt x="0" y="2590"/>
                  </a:lnTo>
                  <a:lnTo>
                    <a:pt x="475" y="0"/>
                  </a:lnTo>
                  <a:lnTo>
                    <a:pt x="15969" y="925"/>
                  </a:lnTo>
                  <a:lnTo>
                    <a:pt x="14986" y="267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C07F06B-CA13-4C42-B10C-759D9656413D}"/>
              </a:ext>
            </a:extLst>
          </p:cNvPr>
          <p:cNvGrpSpPr/>
          <p:nvPr/>
        </p:nvGrpSpPr>
        <p:grpSpPr>
          <a:xfrm>
            <a:off x="4509354" y="6440951"/>
            <a:ext cx="15284882" cy="3060504"/>
            <a:chOff x="4509354" y="6440951"/>
            <a:chExt cx="15284882" cy="3060504"/>
          </a:xfrm>
        </p:grpSpPr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9F3EA4C3-9053-9B4D-A789-BB27FFBBB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0847" y="6720142"/>
              <a:ext cx="14943389" cy="2781313"/>
            </a:xfrm>
            <a:custGeom>
              <a:avLst/>
              <a:gdLst>
                <a:gd name="T0" fmla="*/ 1003 w 16017"/>
                <a:gd name="T1" fmla="*/ 0 h 2982"/>
                <a:gd name="T2" fmla="*/ 0 w 16017"/>
                <a:gd name="T3" fmla="*/ 2116 h 2982"/>
                <a:gd name="T4" fmla="*/ 15185 w 16017"/>
                <a:gd name="T5" fmla="*/ 2981 h 2982"/>
                <a:gd name="T6" fmla="*/ 16016 w 16017"/>
                <a:gd name="T7" fmla="*/ 0 h 2982"/>
                <a:gd name="T8" fmla="*/ 1003 w 16017"/>
                <a:gd name="T9" fmla="*/ 0 h 29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17" h="2982">
                  <a:moveTo>
                    <a:pt x="1003" y="0"/>
                  </a:moveTo>
                  <a:lnTo>
                    <a:pt x="0" y="2116"/>
                  </a:lnTo>
                  <a:lnTo>
                    <a:pt x="15185" y="2981"/>
                  </a:lnTo>
                  <a:lnTo>
                    <a:pt x="16016" y="0"/>
                  </a:lnTo>
                  <a:lnTo>
                    <a:pt x="1003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1AB03119-8696-6547-B379-538A30445A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83412" y="6486212"/>
              <a:ext cx="14774701" cy="2398676"/>
            </a:xfrm>
            <a:custGeom>
              <a:avLst/>
              <a:gdLst>
                <a:gd name="T0" fmla="*/ 15835 w 15836"/>
                <a:gd name="T1" fmla="*/ 2492 h 2573"/>
                <a:gd name="T2" fmla="*/ 933 w 15836"/>
                <a:gd name="T3" fmla="*/ 2572 h 2573"/>
                <a:gd name="T4" fmla="*/ 0 w 15836"/>
                <a:gd name="T5" fmla="*/ 917 h 2573"/>
                <a:gd name="T6" fmla="*/ 15379 w 15836"/>
                <a:gd name="T7" fmla="*/ 0 h 2573"/>
                <a:gd name="T8" fmla="*/ 15835 w 15836"/>
                <a:gd name="T9" fmla="*/ 2492 h 2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36" h="2573">
                  <a:moveTo>
                    <a:pt x="15835" y="2492"/>
                  </a:moveTo>
                  <a:lnTo>
                    <a:pt x="933" y="2572"/>
                  </a:lnTo>
                  <a:lnTo>
                    <a:pt x="0" y="917"/>
                  </a:lnTo>
                  <a:lnTo>
                    <a:pt x="15379" y="0"/>
                  </a:lnTo>
                  <a:lnTo>
                    <a:pt x="15835" y="249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143FA63E-C634-3D45-ADFE-AD1BB848F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09354" y="6440951"/>
              <a:ext cx="14902245" cy="2489195"/>
            </a:xfrm>
            <a:custGeom>
              <a:avLst/>
              <a:gdLst>
                <a:gd name="T0" fmla="*/ 156 w 15970"/>
                <a:gd name="T1" fmla="*/ 1009 h 2670"/>
                <a:gd name="T2" fmla="*/ 1038 w 15970"/>
                <a:gd name="T3" fmla="*/ 2575 h 2670"/>
                <a:gd name="T4" fmla="*/ 15857 w 15970"/>
                <a:gd name="T5" fmla="*/ 2495 h 2670"/>
                <a:gd name="T6" fmla="*/ 15418 w 15970"/>
                <a:gd name="T7" fmla="*/ 99 h 2670"/>
                <a:gd name="T8" fmla="*/ 156 w 15970"/>
                <a:gd name="T9" fmla="*/ 1009 h 2670"/>
                <a:gd name="T10" fmla="*/ 983 w 15970"/>
                <a:gd name="T11" fmla="*/ 2669 h 2670"/>
                <a:gd name="T12" fmla="*/ 0 w 15970"/>
                <a:gd name="T13" fmla="*/ 925 h 2670"/>
                <a:gd name="T14" fmla="*/ 75 w 15970"/>
                <a:gd name="T15" fmla="*/ 920 h 2670"/>
                <a:gd name="T16" fmla="*/ 15495 w 15970"/>
                <a:gd name="T17" fmla="*/ 0 h 2670"/>
                <a:gd name="T18" fmla="*/ 15969 w 15970"/>
                <a:gd name="T19" fmla="*/ 2589 h 2670"/>
                <a:gd name="T20" fmla="*/ 15914 w 15970"/>
                <a:gd name="T21" fmla="*/ 2589 h 2670"/>
                <a:gd name="T22" fmla="*/ 983 w 15970"/>
                <a:gd name="T23" fmla="*/ 2669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970" h="2670">
                  <a:moveTo>
                    <a:pt x="156" y="1009"/>
                  </a:moveTo>
                  <a:lnTo>
                    <a:pt x="1038" y="2575"/>
                  </a:lnTo>
                  <a:lnTo>
                    <a:pt x="15857" y="2495"/>
                  </a:lnTo>
                  <a:lnTo>
                    <a:pt x="15418" y="99"/>
                  </a:lnTo>
                  <a:lnTo>
                    <a:pt x="156" y="1009"/>
                  </a:lnTo>
                  <a:close/>
                  <a:moveTo>
                    <a:pt x="983" y="2669"/>
                  </a:moveTo>
                  <a:lnTo>
                    <a:pt x="0" y="925"/>
                  </a:lnTo>
                  <a:lnTo>
                    <a:pt x="75" y="920"/>
                  </a:lnTo>
                  <a:lnTo>
                    <a:pt x="15495" y="0"/>
                  </a:lnTo>
                  <a:lnTo>
                    <a:pt x="15969" y="2589"/>
                  </a:lnTo>
                  <a:lnTo>
                    <a:pt x="15914" y="2589"/>
                  </a:lnTo>
                  <a:lnTo>
                    <a:pt x="983" y="266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ED39C132-B7FB-C646-873D-77A6E00EAD8A}"/>
              </a:ext>
            </a:extLst>
          </p:cNvPr>
          <p:cNvSpPr txBox="1"/>
          <p:nvPr/>
        </p:nvSpPr>
        <p:spPr>
          <a:xfrm>
            <a:off x="6145760" y="370637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F6F624F6-B971-9246-930D-A02AC01F95D8}"/>
              </a:ext>
            </a:extLst>
          </p:cNvPr>
          <p:cNvSpPr txBox="1">
            <a:spLocks/>
          </p:cNvSpPr>
          <p:nvPr/>
        </p:nvSpPr>
        <p:spPr>
          <a:xfrm>
            <a:off x="6140216" y="4362589"/>
            <a:ext cx="7774567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25D6650-4EA3-4E42-A479-0BE40B52602B}"/>
              </a:ext>
            </a:extLst>
          </p:cNvPr>
          <p:cNvSpPr txBox="1"/>
          <p:nvPr/>
        </p:nvSpPr>
        <p:spPr>
          <a:xfrm>
            <a:off x="6145760" y="1035286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3F49EC4F-5107-0141-8937-EFED4E902126}"/>
              </a:ext>
            </a:extLst>
          </p:cNvPr>
          <p:cNvSpPr txBox="1">
            <a:spLocks/>
          </p:cNvSpPr>
          <p:nvPr/>
        </p:nvSpPr>
        <p:spPr>
          <a:xfrm>
            <a:off x="6140216" y="11009084"/>
            <a:ext cx="7774567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843F4E1-0C6E-4845-BF33-369AA3B0D353}"/>
              </a:ext>
            </a:extLst>
          </p:cNvPr>
          <p:cNvSpPr txBox="1"/>
          <p:nvPr/>
        </p:nvSpPr>
        <p:spPr>
          <a:xfrm>
            <a:off x="16540200" y="7202535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2D208232-EDB2-7048-BD62-6329DA84EE4A}"/>
              </a:ext>
            </a:extLst>
          </p:cNvPr>
          <p:cNvSpPr txBox="1">
            <a:spLocks/>
          </p:cNvSpPr>
          <p:nvPr/>
        </p:nvSpPr>
        <p:spPr>
          <a:xfrm>
            <a:off x="10416209" y="7858750"/>
            <a:ext cx="778342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638FA19-238B-7845-97C1-05DA3CCC26DF}"/>
              </a:ext>
            </a:extLst>
          </p:cNvPr>
          <p:cNvSpPr txBox="1"/>
          <p:nvPr/>
        </p:nvSpPr>
        <p:spPr>
          <a:xfrm>
            <a:off x="17162167" y="4052610"/>
            <a:ext cx="1037463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F2D401-4DB3-BC41-AA4C-0DB45B51C765}"/>
              </a:ext>
            </a:extLst>
          </p:cNvPr>
          <p:cNvSpPr txBox="1"/>
          <p:nvPr/>
        </p:nvSpPr>
        <p:spPr>
          <a:xfrm>
            <a:off x="16961791" y="10773192"/>
            <a:ext cx="1237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D9AAA47-CB30-4D42-8B19-1C1E3A3B40CA}"/>
              </a:ext>
            </a:extLst>
          </p:cNvPr>
          <p:cNvSpPr txBox="1"/>
          <p:nvPr/>
        </p:nvSpPr>
        <p:spPr>
          <a:xfrm>
            <a:off x="6140216" y="7481272"/>
            <a:ext cx="1217000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3164922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B463C8D-B6E3-EB42-9E29-17068DDBA09C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3AD2B6-E376-204D-A815-FD16E4E03A1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717A618-50E2-954D-90DC-7571BAE1F87B}"/>
              </a:ext>
            </a:extLst>
          </p:cNvPr>
          <p:cNvGrpSpPr/>
          <p:nvPr/>
        </p:nvGrpSpPr>
        <p:grpSpPr>
          <a:xfrm>
            <a:off x="8777744" y="10844555"/>
            <a:ext cx="12570198" cy="2109445"/>
            <a:chOff x="8777744" y="10844555"/>
            <a:chExt cx="12570198" cy="2109445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BD0EE341-2698-5E44-B77B-B26DE8EE401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777744" y="10844555"/>
              <a:ext cx="2120727" cy="2109445"/>
            </a:xfrm>
            <a:custGeom>
              <a:avLst/>
              <a:gdLst>
                <a:gd name="T0" fmla="*/ 2462 w 2480"/>
                <a:gd name="T1" fmla="*/ 2413 h 2414"/>
                <a:gd name="T2" fmla="*/ 0 w 2480"/>
                <a:gd name="T3" fmla="*/ 2413 h 2414"/>
                <a:gd name="T4" fmla="*/ 0 w 2480"/>
                <a:gd name="T5" fmla="*/ 0 h 2414"/>
                <a:gd name="T6" fmla="*/ 2479 w 2480"/>
                <a:gd name="T7" fmla="*/ 0 h 2414"/>
                <a:gd name="T8" fmla="*/ 2462 w 2480"/>
                <a:gd name="T9" fmla="*/ 2413 h 2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0" h="2414">
                  <a:moveTo>
                    <a:pt x="2462" y="2413"/>
                  </a:moveTo>
                  <a:lnTo>
                    <a:pt x="0" y="2413"/>
                  </a:lnTo>
                  <a:lnTo>
                    <a:pt x="0" y="0"/>
                  </a:lnTo>
                  <a:lnTo>
                    <a:pt x="2479" y="0"/>
                  </a:lnTo>
                  <a:lnTo>
                    <a:pt x="2462" y="241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7F3A3B08-C3C8-014A-A4F7-90AB9A03658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1178262" y="10844555"/>
              <a:ext cx="10169680" cy="2109445"/>
            </a:xfrm>
            <a:custGeom>
              <a:avLst/>
              <a:gdLst>
                <a:gd name="T0" fmla="*/ 0 w 11884"/>
                <a:gd name="T1" fmla="*/ 2413 h 2414"/>
                <a:gd name="T2" fmla="*/ 11883 w 11884"/>
                <a:gd name="T3" fmla="*/ 2413 h 2414"/>
                <a:gd name="T4" fmla="*/ 11883 w 11884"/>
                <a:gd name="T5" fmla="*/ 0 h 2414"/>
                <a:gd name="T6" fmla="*/ 2038 w 11884"/>
                <a:gd name="T7" fmla="*/ 0 h 2414"/>
                <a:gd name="T8" fmla="*/ 0 w 11884"/>
                <a:gd name="T9" fmla="*/ 2413 h 2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84" h="2414">
                  <a:moveTo>
                    <a:pt x="0" y="2413"/>
                  </a:moveTo>
                  <a:lnTo>
                    <a:pt x="11883" y="2413"/>
                  </a:lnTo>
                  <a:lnTo>
                    <a:pt x="11883" y="0"/>
                  </a:lnTo>
                  <a:lnTo>
                    <a:pt x="2038" y="0"/>
                  </a:lnTo>
                  <a:lnTo>
                    <a:pt x="0" y="241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548809D-E33C-C84F-B22A-79DBFE4ADBC5}"/>
              </a:ext>
            </a:extLst>
          </p:cNvPr>
          <p:cNvGrpSpPr/>
          <p:nvPr/>
        </p:nvGrpSpPr>
        <p:grpSpPr>
          <a:xfrm>
            <a:off x="3029709" y="3212757"/>
            <a:ext cx="12570198" cy="2113301"/>
            <a:chOff x="3029709" y="3212757"/>
            <a:chExt cx="12570198" cy="2113301"/>
          </a:xfrm>
        </p:grpSpPr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39829776-3C36-5A44-A2CD-1BCE19A3460E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029709" y="3212757"/>
              <a:ext cx="2120727" cy="2113301"/>
            </a:xfrm>
            <a:custGeom>
              <a:avLst/>
              <a:gdLst>
                <a:gd name="T0" fmla="*/ 2462 w 2480"/>
                <a:gd name="T1" fmla="*/ 2414 h 2415"/>
                <a:gd name="T2" fmla="*/ 0 w 2480"/>
                <a:gd name="T3" fmla="*/ 2414 h 2415"/>
                <a:gd name="T4" fmla="*/ 0 w 2480"/>
                <a:gd name="T5" fmla="*/ 0 h 2415"/>
                <a:gd name="T6" fmla="*/ 2479 w 2480"/>
                <a:gd name="T7" fmla="*/ 0 h 2415"/>
                <a:gd name="T8" fmla="*/ 2462 w 2480"/>
                <a:gd name="T9" fmla="*/ 2414 h 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0" h="2415">
                  <a:moveTo>
                    <a:pt x="2462" y="2414"/>
                  </a:moveTo>
                  <a:lnTo>
                    <a:pt x="0" y="2414"/>
                  </a:lnTo>
                  <a:lnTo>
                    <a:pt x="0" y="0"/>
                  </a:lnTo>
                  <a:lnTo>
                    <a:pt x="2479" y="0"/>
                  </a:lnTo>
                  <a:lnTo>
                    <a:pt x="2462" y="241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78BD2E90-6E53-D843-AC98-50CEACF09100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5430227" y="3212757"/>
              <a:ext cx="10169680" cy="2113301"/>
            </a:xfrm>
            <a:custGeom>
              <a:avLst/>
              <a:gdLst>
                <a:gd name="T0" fmla="*/ 0 w 11884"/>
                <a:gd name="T1" fmla="*/ 2414 h 2415"/>
                <a:gd name="T2" fmla="*/ 11883 w 11884"/>
                <a:gd name="T3" fmla="*/ 2414 h 2415"/>
                <a:gd name="T4" fmla="*/ 11883 w 11884"/>
                <a:gd name="T5" fmla="*/ 0 h 2415"/>
                <a:gd name="T6" fmla="*/ 2038 w 11884"/>
                <a:gd name="T7" fmla="*/ 0 h 2415"/>
                <a:gd name="T8" fmla="*/ 0 w 11884"/>
                <a:gd name="T9" fmla="*/ 2414 h 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84" h="2415">
                  <a:moveTo>
                    <a:pt x="0" y="2414"/>
                  </a:moveTo>
                  <a:lnTo>
                    <a:pt x="11883" y="2414"/>
                  </a:lnTo>
                  <a:lnTo>
                    <a:pt x="11883" y="0"/>
                  </a:lnTo>
                  <a:lnTo>
                    <a:pt x="2038" y="0"/>
                  </a:lnTo>
                  <a:lnTo>
                    <a:pt x="0" y="2414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28D77A9B-0D99-5147-937A-E47180AD3EF8}"/>
              </a:ext>
            </a:extLst>
          </p:cNvPr>
          <p:cNvGrpSpPr/>
          <p:nvPr/>
        </p:nvGrpSpPr>
        <p:grpSpPr>
          <a:xfrm>
            <a:off x="6866239" y="8299337"/>
            <a:ext cx="12570197" cy="2113301"/>
            <a:chOff x="6866239" y="8299337"/>
            <a:chExt cx="12570197" cy="2113301"/>
          </a:xfrm>
        </p:grpSpPr>
        <p:sp>
          <p:nvSpPr>
            <p:cNvPr id="12" name="Freeform 2">
              <a:extLst>
                <a:ext uri="{FF2B5EF4-FFF2-40B4-BE49-F238E27FC236}">
                  <a16:creationId xmlns:a16="http://schemas.microsoft.com/office/drawing/2014/main" id="{A8CA0D8B-5220-C841-8079-78791785A01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6866239" y="8299337"/>
              <a:ext cx="2120727" cy="2113301"/>
            </a:xfrm>
            <a:custGeom>
              <a:avLst/>
              <a:gdLst>
                <a:gd name="T0" fmla="*/ 2462 w 2480"/>
                <a:gd name="T1" fmla="*/ 2414 h 2415"/>
                <a:gd name="T2" fmla="*/ 0 w 2480"/>
                <a:gd name="T3" fmla="*/ 2414 h 2415"/>
                <a:gd name="T4" fmla="*/ 0 w 2480"/>
                <a:gd name="T5" fmla="*/ 0 h 2415"/>
                <a:gd name="T6" fmla="*/ 2479 w 2480"/>
                <a:gd name="T7" fmla="*/ 0 h 2415"/>
                <a:gd name="T8" fmla="*/ 2462 w 2480"/>
                <a:gd name="T9" fmla="*/ 2414 h 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0" h="2415">
                  <a:moveTo>
                    <a:pt x="2462" y="2414"/>
                  </a:moveTo>
                  <a:lnTo>
                    <a:pt x="0" y="2414"/>
                  </a:lnTo>
                  <a:lnTo>
                    <a:pt x="0" y="0"/>
                  </a:lnTo>
                  <a:lnTo>
                    <a:pt x="2479" y="0"/>
                  </a:lnTo>
                  <a:lnTo>
                    <a:pt x="2462" y="241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3">
              <a:extLst>
                <a:ext uri="{FF2B5EF4-FFF2-40B4-BE49-F238E27FC236}">
                  <a16:creationId xmlns:a16="http://schemas.microsoft.com/office/drawing/2014/main" id="{369C0D82-BF34-B449-B1F6-C9D018FBB08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9266756" y="8299337"/>
              <a:ext cx="10169680" cy="2113301"/>
            </a:xfrm>
            <a:custGeom>
              <a:avLst/>
              <a:gdLst>
                <a:gd name="T0" fmla="*/ 0 w 11884"/>
                <a:gd name="T1" fmla="*/ 2414 h 2415"/>
                <a:gd name="T2" fmla="*/ 11883 w 11884"/>
                <a:gd name="T3" fmla="*/ 2414 h 2415"/>
                <a:gd name="T4" fmla="*/ 11883 w 11884"/>
                <a:gd name="T5" fmla="*/ 0 h 2415"/>
                <a:gd name="T6" fmla="*/ 2038 w 11884"/>
                <a:gd name="T7" fmla="*/ 0 h 2415"/>
                <a:gd name="T8" fmla="*/ 0 w 11884"/>
                <a:gd name="T9" fmla="*/ 2414 h 2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84" h="2415">
                  <a:moveTo>
                    <a:pt x="0" y="2414"/>
                  </a:moveTo>
                  <a:lnTo>
                    <a:pt x="11883" y="2414"/>
                  </a:lnTo>
                  <a:lnTo>
                    <a:pt x="11883" y="0"/>
                  </a:lnTo>
                  <a:lnTo>
                    <a:pt x="2038" y="0"/>
                  </a:lnTo>
                  <a:lnTo>
                    <a:pt x="0" y="241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44E5288-72B8-7B4D-B601-3A1C741CA077}"/>
              </a:ext>
            </a:extLst>
          </p:cNvPr>
          <p:cNvGrpSpPr/>
          <p:nvPr/>
        </p:nvGrpSpPr>
        <p:grpSpPr>
          <a:xfrm>
            <a:off x="4941215" y="5757975"/>
            <a:ext cx="12570198" cy="2109445"/>
            <a:chOff x="4941215" y="5757975"/>
            <a:chExt cx="12570198" cy="2109445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4A4EC8CE-2574-C042-84E6-B7E977B8FC4B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4941215" y="5757975"/>
              <a:ext cx="2120727" cy="2109445"/>
            </a:xfrm>
            <a:custGeom>
              <a:avLst/>
              <a:gdLst>
                <a:gd name="T0" fmla="*/ 2462 w 2480"/>
                <a:gd name="T1" fmla="*/ 2413 h 2414"/>
                <a:gd name="T2" fmla="*/ 0 w 2480"/>
                <a:gd name="T3" fmla="*/ 2413 h 2414"/>
                <a:gd name="T4" fmla="*/ 0 w 2480"/>
                <a:gd name="T5" fmla="*/ 0 h 2414"/>
                <a:gd name="T6" fmla="*/ 2479 w 2480"/>
                <a:gd name="T7" fmla="*/ 0 h 2414"/>
                <a:gd name="T8" fmla="*/ 2462 w 2480"/>
                <a:gd name="T9" fmla="*/ 2413 h 2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0" h="2414">
                  <a:moveTo>
                    <a:pt x="2462" y="2413"/>
                  </a:moveTo>
                  <a:lnTo>
                    <a:pt x="0" y="2413"/>
                  </a:lnTo>
                  <a:lnTo>
                    <a:pt x="0" y="0"/>
                  </a:lnTo>
                  <a:lnTo>
                    <a:pt x="2479" y="0"/>
                  </a:lnTo>
                  <a:lnTo>
                    <a:pt x="2462" y="241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668FB524-8760-5C42-85C8-F991C2013F5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7341733" y="5757975"/>
              <a:ext cx="10169680" cy="2109445"/>
            </a:xfrm>
            <a:custGeom>
              <a:avLst/>
              <a:gdLst>
                <a:gd name="T0" fmla="*/ 0 w 11884"/>
                <a:gd name="T1" fmla="*/ 2413 h 2414"/>
                <a:gd name="T2" fmla="*/ 11883 w 11884"/>
                <a:gd name="T3" fmla="*/ 2413 h 2414"/>
                <a:gd name="T4" fmla="*/ 11883 w 11884"/>
                <a:gd name="T5" fmla="*/ 0 h 2414"/>
                <a:gd name="T6" fmla="*/ 2038 w 11884"/>
                <a:gd name="T7" fmla="*/ 0 h 2414"/>
                <a:gd name="T8" fmla="*/ 0 w 11884"/>
                <a:gd name="T9" fmla="*/ 2413 h 2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84" h="2414">
                  <a:moveTo>
                    <a:pt x="0" y="2413"/>
                  </a:moveTo>
                  <a:lnTo>
                    <a:pt x="11883" y="2413"/>
                  </a:lnTo>
                  <a:lnTo>
                    <a:pt x="11883" y="0"/>
                  </a:lnTo>
                  <a:lnTo>
                    <a:pt x="2038" y="0"/>
                  </a:lnTo>
                  <a:lnTo>
                    <a:pt x="0" y="2413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5EECDD9-7ED6-8C4A-8AAB-D15C6C0427B3}"/>
              </a:ext>
            </a:extLst>
          </p:cNvPr>
          <p:cNvSpPr txBox="1"/>
          <p:nvPr/>
        </p:nvSpPr>
        <p:spPr>
          <a:xfrm>
            <a:off x="8991561" y="11160613"/>
            <a:ext cx="1693092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0A7449B-FF13-1748-9092-2CB83BD422BD}"/>
              </a:ext>
            </a:extLst>
          </p:cNvPr>
          <p:cNvSpPr txBox="1"/>
          <p:nvPr/>
        </p:nvSpPr>
        <p:spPr>
          <a:xfrm>
            <a:off x="3415849" y="3530744"/>
            <a:ext cx="134844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E14C80C-DF1F-A54F-AAFF-7F8592C78A95}"/>
              </a:ext>
            </a:extLst>
          </p:cNvPr>
          <p:cNvSpPr txBox="1"/>
          <p:nvPr/>
        </p:nvSpPr>
        <p:spPr>
          <a:xfrm>
            <a:off x="6037615" y="340659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4DB182F6-D6B2-FA4C-A204-1D66B24FC9BA}"/>
              </a:ext>
            </a:extLst>
          </p:cNvPr>
          <p:cNvSpPr txBox="1">
            <a:spLocks/>
          </p:cNvSpPr>
          <p:nvPr/>
        </p:nvSpPr>
        <p:spPr>
          <a:xfrm>
            <a:off x="6037615" y="4036988"/>
            <a:ext cx="773652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0E9CC46-A376-F341-BA1A-6B29A308A783}"/>
              </a:ext>
            </a:extLst>
          </p:cNvPr>
          <p:cNvSpPr txBox="1"/>
          <p:nvPr/>
        </p:nvSpPr>
        <p:spPr>
          <a:xfrm>
            <a:off x="7116123" y="8617323"/>
            <a:ext cx="1620958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3C282A4-B015-8A42-A8A0-04A87DB625A8}"/>
              </a:ext>
            </a:extLst>
          </p:cNvPr>
          <p:cNvSpPr txBox="1"/>
          <p:nvPr/>
        </p:nvSpPr>
        <p:spPr>
          <a:xfrm>
            <a:off x="9838107" y="8493171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694D9BF8-EF0A-184C-B2C7-32518B7C11C3}"/>
              </a:ext>
            </a:extLst>
          </p:cNvPr>
          <p:cNvSpPr txBox="1">
            <a:spLocks/>
          </p:cNvSpPr>
          <p:nvPr/>
        </p:nvSpPr>
        <p:spPr>
          <a:xfrm>
            <a:off x="9838107" y="9123567"/>
            <a:ext cx="773652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4251A49-7ED2-9947-9E28-287B15F5152B}"/>
              </a:ext>
            </a:extLst>
          </p:cNvPr>
          <p:cNvSpPr txBox="1"/>
          <p:nvPr/>
        </p:nvSpPr>
        <p:spPr>
          <a:xfrm>
            <a:off x="5200739" y="6074033"/>
            <a:ext cx="1592103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9DD966C-2624-1446-B9FC-6371EB2AAE7C}"/>
              </a:ext>
            </a:extLst>
          </p:cNvPr>
          <p:cNvSpPr txBox="1"/>
          <p:nvPr/>
        </p:nvSpPr>
        <p:spPr>
          <a:xfrm>
            <a:off x="7926602" y="5947954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19D662C4-4F26-034B-9BEE-35DBC8C7D57B}"/>
              </a:ext>
            </a:extLst>
          </p:cNvPr>
          <p:cNvSpPr txBox="1">
            <a:spLocks/>
          </p:cNvSpPr>
          <p:nvPr/>
        </p:nvSpPr>
        <p:spPr>
          <a:xfrm>
            <a:off x="7926602" y="6578350"/>
            <a:ext cx="773652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D37626E-1BF0-7C4B-9821-6CEBCAD66035}"/>
              </a:ext>
            </a:extLst>
          </p:cNvPr>
          <p:cNvSpPr txBox="1"/>
          <p:nvPr/>
        </p:nvSpPr>
        <p:spPr>
          <a:xfrm>
            <a:off x="11764385" y="11036461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355A69A0-361F-6A4A-85D0-018AE4F8384D}"/>
              </a:ext>
            </a:extLst>
          </p:cNvPr>
          <p:cNvSpPr txBox="1">
            <a:spLocks/>
          </p:cNvSpPr>
          <p:nvPr/>
        </p:nvSpPr>
        <p:spPr>
          <a:xfrm>
            <a:off x="11764385" y="11666857"/>
            <a:ext cx="773652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573359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E56857-A7CD-0A49-89C0-A283ECA96738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ACC463-75C4-7C48-8396-DAC1BBA587A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7C68E91-AAFC-A244-B7F9-46846EF36321}"/>
              </a:ext>
            </a:extLst>
          </p:cNvPr>
          <p:cNvGrpSpPr/>
          <p:nvPr/>
        </p:nvGrpSpPr>
        <p:grpSpPr>
          <a:xfrm>
            <a:off x="1805032" y="2931125"/>
            <a:ext cx="9935032" cy="3650097"/>
            <a:chOff x="1805032" y="2931125"/>
            <a:chExt cx="9935032" cy="3650097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5EB224A3-EEFC-9243-A103-EDD2EB52D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5032" y="3521633"/>
              <a:ext cx="877128" cy="3059589"/>
            </a:xfrm>
            <a:custGeom>
              <a:avLst/>
              <a:gdLst>
                <a:gd name="T0" fmla="*/ 1120 w 1121"/>
                <a:gd name="T1" fmla="*/ 0 h 3908"/>
                <a:gd name="T2" fmla="*/ 1120 w 1121"/>
                <a:gd name="T3" fmla="*/ 3167 h 3908"/>
                <a:gd name="T4" fmla="*/ 0 w 1121"/>
                <a:gd name="T5" fmla="*/ 3907 h 3908"/>
                <a:gd name="T6" fmla="*/ 0 w 1121"/>
                <a:gd name="T7" fmla="*/ 740 h 3908"/>
                <a:gd name="T8" fmla="*/ 1120 w 1121"/>
                <a:gd name="T9" fmla="*/ 0 h 3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1" h="3908">
                  <a:moveTo>
                    <a:pt x="1120" y="0"/>
                  </a:moveTo>
                  <a:lnTo>
                    <a:pt x="1120" y="3167"/>
                  </a:lnTo>
                  <a:lnTo>
                    <a:pt x="0" y="3907"/>
                  </a:lnTo>
                  <a:lnTo>
                    <a:pt x="0" y="740"/>
                  </a:lnTo>
                  <a:lnTo>
                    <a:pt x="1120" y="0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69EAD08D-E6AF-EB4B-A43C-E716BDCEB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2936" y="2931125"/>
              <a:ext cx="877128" cy="3059589"/>
            </a:xfrm>
            <a:custGeom>
              <a:avLst/>
              <a:gdLst>
                <a:gd name="T0" fmla="*/ 0 w 1122"/>
                <a:gd name="T1" fmla="*/ 3907 h 3908"/>
                <a:gd name="T2" fmla="*/ 0 w 1122"/>
                <a:gd name="T3" fmla="*/ 740 h 3908"/>
                <a:gd name="T4" fmla="*/ 1121 w 1122"/>
                <a:gd name="T5" fmla="*/ 0 h 3908"/>
                <a:gd name="T6" fmla="*/ 1121 w 1122"/>
                <a:gd name="T7" fmla="*/ 3167 h 3908"/>
                <a:gd name="T8" fmla="*/ 0 w 1122"/>
                <a:gd name="T9" fmla="*/ 3907 h 3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2" h="3908">
                  <a:moveTo>
                    <a:pt x="0" y="3907"/>
                  </a:moveTo>
                  <a:lnTo>
                    <a:pt x="0" y="740"/>
                  </a:lnTo>
                  <a:lnTo>
                    <a:pt x="1121" y="0"/>
                  </a:lnTo>
                  <a:lnTo>
                    <a:pt x="1121" y="3167"/>
                  </a:lnTo>
                  <a:lnTo>
                    <a:pt x="0" y="390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3">
              <a:extLst>
                <a:ext uri="{FF2B5EF4-FFF2-40B4-BE49-F238E27FC236}">
                  <a16:creationId xmlns:a16="http://schemas.microsoft.com/office/drawing/2014/main" id="{9F10CDFF-F93A-7A44-A941-F9B6E66D6B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2159" y="3521632"/>
              <a:ext cx="8184228" cy="2469080"/>
            </a:xfrm>
            <a:custGeom>
              <a:avLst/>
              <a:gdLst>
                <a:gd name="T0" fmla="*/ 10448 w 10449"/>
                <a:gd name="T1" fmla="*/ 3153 h 3154"/>
                <a:gd name="T2" fmla="*/ 0 w 10449"/>
                <a:gd name="T3" fmla="*/ 3153 h 3154"/>
                <a:gd name="T4" fmla="*/ 0 w 10449"/>
                <a:gd name="T5" fmla="*/ 0 h 3154"/>
                <a:gd name="T6" fmla="*/ 10448 w 10449"/>
                <a:gd name="T7" fmla="*/ 0 h 3154"/>
                <a:gd name="T8" fmla="*/ 10448 w 10449"/>
                <a:gd name="T9" fmla="*/ 3153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49" h="3154">
                  <a:moveTo>
                    <a:pt x="10448" y="3153"/>
                  </a:moveTo>
                  <a:lnTo>
                    <a:pt x="0" y="3153"/>
                  </a:lnTo>
                  <a:lnTo>
                    <a:pt x="0" y="0"/>
                  </a:lnTo>
                  <a:lnTo>
                    <a:pt x="10448" y="0"/>
                  </a:lnTo>
                  <a:lnTo>
                    <a:pt x="10448" y="315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4">
              <a:extLst>
                <a:ext uri="{FF2B5EF4-FFF2-40B4-BE49-F238E27FC236}">
                  <a16:creationId xmlns:a16="http://schemas.microsoft.com/office/drawing/2014/main" id="{B0008C8C-D376-CB46-801C-24ED6F222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2019" y="3835879"/>
              <a:ext cx="1847496" cy="1847496"/>
            </a:xfrm>
            <a:custGeom>
              <a:avLst/>
              <a:gdLst>
                <a:gd name="T0" fmla="*/ 2356 w 2357"/>
                <a:gd name="T1" fmla="*/ 1178 h 2357"/>
                <a:gd name="T2" fmla="*/ 2356 w 2357"/>
                <a:gd name="T3" fmla="*/ 1178 h 2357"/>
                <a:gd name="T4" fmla="*/ 1178 w 2357"/>
                <a:gd name="T5" fmla="*/ 0 h 2357"/>
                <a:gd name="T6" fmla="*/ 1178 w 2357"/>
                <a:gd name="T7" fmla="*/ 0 h 2357"/>
                <a:gd name="T8" fmla="*/ 0 w 2357"/>
                <a:gd name="T9" fmla="*/ 1178 h 2357"/>
                <a:gd name="T10" fmla="*/ 0 w 2357"/>
                <a:gd name="T11" fmla="*/ 1178 h 2357"/>
                <a:gd name="T12" fmla="*/ 1178 w 2357"/>
                <a:gd name="T13" fmla="*/ 2356 h 2357"/>
                <a:gd name="T14" fmla="*/ 1178 w 2357"/>
                <a:gd name="T15" fmla="*/ 2356 h 2357"/>
                <a:gd name="T16" fmla="*/ 2356 w 2357"/>
                <a:gd name="T17" fmla="*/ 1178 h 2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57" h="2357">
                  <a:moveTo>
                    <a:pt x="2356" y="1178"/>
                  </a:moveTo>
                  <a:lnTo>
                    <a:pt x="2356" y="1178"/>
                  </a:lnTo>
                  <a:cubicBezTo>
                    <a:pt x="2356" y="527"/>
                    <a:pt x="1829" y="0"/>
                    <a:pt x="1178" y="0"/>
                  </a:cubicBezTo>
                  <a:lnTo>
                    <a:pt x="1178" y="0"/>
                  </a:lnTo>
                  <a:cubicBezTo>
                    <a:pt x="527" y="0"/>
                    <a:pt x="0" y="527"/>
                    <a:pt x="0" y="1178"/>
                  </a:cubicBezTo>
                  <a:lnTo>
                    <a:pt x="0" y="1178"/>
                  </a:lnTo>
                  <a:cubicBezTo>
                    <a:pt x="0" y="1829"/>
                    <a:pt x="527" y="2356"/>
                    <a:pt x="1178" y="2356"/>
                  </a:cubicBezTo>
                  <a:lnTo>
                    <a:pt x="1178" y="2356"/>
                  </a:lnTo>
                  <a:cubicBezTo>
                    <a:pt x="1829" y="2356"/>
                    <a:pt x="2356" y="1829"/>
                    <a:pt x="2356" y="1178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ADD1B5CB-1D82-DC44-B5A3-1389CF3179F8}"/>
              </a:ext>
            </a:extLst>
          </p:cNvPr>
          <p:cNvGrpSpPr/>
          <p:nvPr/>
        </p:nvGrpSpPr>
        <p:grpSpPr>
          <a:xfrm>
            <a:off x="1805032" y="6011433"/>
            <a:ext cx="9935032" cy="3650098"/>
            <a:chOff x="1805032" y="6011433"/>
            <a:chExt cx="9935032" cy="36500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95B849E-E7DF-7E41-8C2D-FCDE07B35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5032" y="6601942"/>
              <a:ext cx="877128" cy="3059589"/>
            </a:xfrm>
            <a:custGeom>
              <a:avLst/>
              <a:gdLst>
                <a:gd name="T0" fmla="*/ 1120 w 1121"/>
                <a:gd name="T1" fmla="*/ 0 h 3907"/>
                <a:gd name="T2" fmla="*/ 1120 w 1121"/>
                <a:gd name="T3" fmla="*/ 3166 h 3907"/>
                <a:gd name="T4" fmla="*/ 0 w 1121"/>
                <a:gd name="T5" fmla="*/ 3906 h 3907"/>
                <a:gd name="T6" fmla="*/ 0 w 1121"/>
                <a:gd name="T7" fmla="*/ 740 h 3907"/>
                <a:gd name="T8" fmla="*/ 1120 w 1121"/>
                <a:gd name="T9" fmla="*/ 0 h 3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1" h="3907">
                  <a:moveTo>
                    <a:pt x="1120" y="0"/>
                  </a:moveTo>
                  <a:lnTo>
                    <a:pt x="1120" y="3166"/>
                  </a:lnTo>
                  <a:lnTo>
                    <a:pt x="0" y="3906"/>
                  </a:lnTo>
                  <a:lnTo>
                    <a:pt x="0" y="740"/>
                  </a:lnTo>
                  <a:lnTo>
                    <a:pt x="1120" y="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AB4E95F2-1196-8A4B-80B0-4B87598902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2936" y="6011433"/>
              <a:ext cx="877128" cy="3059589"/>
            </a:xfrm>
            <a:custGeom>
              <a:avLst/>
              <a:gdLst>
                <a:gd name="T0" fmla="*/ 0 w 1122"/>
                <a:gd name="T1" fmla="*/ 3906 h 3907"/>
                <a:gd name="T2" fmla="*/ 0 w 1122"/>
                <a:gd name="T3" fmla="*/ 740 h 3907"/>
                <a:gd name="T4" fmla="*/ 1121 w 1122"/>
                <a:gd name="T5" fmla="*/ 0 h 3907"/>
                <a:gd name="T6" fmla="*/ 1121 w 1122"/>
                <a:gd name="T7" fmla="*/ 3166 h 3907"/>
                <a:gd name="T8" fmla="*/ 0 w 1122"/>
                <a:gd name="T9" fmla="*/ 3906 h 3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2" h="3907">
                  <a:moveTo>
                    <a:pt x="0" y="3906"/>
                  </a:moveTo>
                  <a:lnTo>
                    <a:pt x="0" y="740"/>
                  </a:lnTo>
                  <a:lnTo>
                    <a:pt x="1121" y="0"/>
                  </a:lnTo>
                  <a:lnTo>
                    <a:pt x="1121" y="3166"/>
                  </a:lnTo>
                  <a:lnTo>
                    <a:pt x="0" y="3906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83F46FF0-FD90-BF4E-A2FA-FD8A9F7F4F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2159" y="6601940"/>
              <a:ext cx="8184228" cy="2469080"/>
            </a:xfrm>
            <a:custGeom>
              <a:avLst/>
              <a:gdLst>
                <a:gd name="T0" fmla="*/ 10448 w 10449"/>
                <a:gd name="T1" fmla="*/ 3152 h 3153"/>
                <a:gd name="T2" fmla="*/ 0 w 10449"/>
                <a:gd name="T3" fmla="*/ 3152 h 3153"/>
                <a:gd name="T4" fmla="*/ 0 w 10449"/>
                <a:gd name="T5" fmla="*/ 0 h 3153"/>
                <a:gd name="T6" fmla="*/ 10448 w 10449"/>
                <a:gd name="T7" fmla="*/ 0 h 3153"/>
                <a:gd name="T8" fmla="*/ 10448 w 10449"/>
                <a:gd name="T9" fmla="*/ 3152 h 3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49" h="3153">
                  <a:moveTo>
                    <a:pt x="10448" y="3152"/>
                  </a:moveTo>
                  <a:lnTo>
                    <a:pt x="0" y="3152"/>
                  </a:lnTo>
                  <a:lnTo>
                    <a:pt x="0" y="0"/>
                  </a:lnTo>
                  <a:lnTo>
                    <a:pt x="10448" y="0"/>
                  </a:lnTo>
                  <a:lnTo>
                    <a:pt x="10448" y="3152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6D5459D9-4B09-EF45-8464-4D6492334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2019" y="6912735"/>
              <a:ext cx="1847496" cy="1844041"/>
            </a:xfrm>
            <a:custGeom>
              <a:avLst/>
              <a:gdLst>
                <a:gd name="T0" fmla="*/ 2356 w 2357"/>
                <a:gd name="T1" fmla="*/ 1177 h 2356"/>
                <a:gd name="T2" fmla="*/ 2356 w 2357"/>
                <a:gd name="T3" fmla="*/ 1177 h 2356"/>
                <a:gd name="T4" fmla="*/ 1178 w 2357"/>
                <a:gd name="T5" fmla="*/ 0 h 2356"/>
                <a:gd name="T6" fmla="*/ 1178 w 2357"/>
                <a:gd name="T7" fmla="*/ 0 h 2356"/>
                <a:gd name="T8" fmla="*/ 0 w 2357"/>
                <a:gd name="T9" fmla="*/ 1177 h 2356"/>
                <a:gd name="T10" fmla="*/ 0 w 2357"/>
                <a:gd name="T11" fmla="*/ 1177 h 2356"/>
                <a:gd name="T12" fmla="*/ 1178 w 2357"/>
                <a:gd name="T13" fmla="*/ 2355 h 2356"/>
                <a:gd name="T14" fmla="*/ 1178 w 2357"/>
                <a:gd name="T15" fmla="*/ 2355 h 2356"/>
                <a:gd name="T16" fmla="*/ 2356 w 2357"/>
                <a:gd name="T17" fmla="*/ 1177 h 2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57" h="2356">
                  <a:moveTo>
                    <a:pt x="2356" y="1177"/>
                  </a:moveTo>
                  <a:lnTo>
                    <a:pt x="2356" y="1177"/>
                  </a:lnTo>
                  <a:cubicBezTo>
                    <a:pt x="2356" y="527"/>
                    <a:pt x="1829" y="0"/>
                    <a:pt x="1178" y="0"/>
                  </a:cubicBezTo>
                  <a:lnTo>
                    <a:pt x="1178" y="0"/>
                  </a:lnTo>
                  <a:cubicBezTo>
                    <a:pt x="527" y="0"/>
                    <a:pt x="0" y="527"/>
                    <a:pt x="0" y="1177"/>
                  </a:cubicBezTo>
                  <a:lnTo>
                    <a:pt x="0" y="1177"/>
                  </a:lnTo>
                  <a:cubicBezTo>
                    <a:pt x="0" y="1827"/>
                    <a:pt x="527" y="2355"/>
                    <a:pt x="1178" y="2355"/>
                  </a:cubicBezTo>
                  <a:lnTo>
                    <a:pt x="1178" y="2355"/>
                  </a:lnTo>
                  <a:cubicBezTo>
                    <a:pt x="1829" y="2355"/>
                    <a:pt x="2356" y="1827"/>
                    <a:pt x="2356" y="1177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2F0C3083-F946-AB49-8919-2E03F48B3529}"/>
              </a:ext>
            </a:extLst>
          </p:cNvPr>
          <p:cNvGrpSpPr/>
          <p:nvPr/>
        </p:nvGrpSpPr>
        <p:grpSpPr>
          <a:xfrm>
            <a:off x="1805032" y="9029583"/>
            <a:ext cx="9935032" cy="3650097"/>
            <a:chOff x="1805032" y="9029583"/>
            <a:chExt cx="9935032" cy="3650097"/>
          </a:xfrm>
        </p:grpSpPr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3B6F4A8A-14F3-E545-9ECA-357F71600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5032" y="9620091"/>
              <a:ext cx="877128" cy="3059589"/>
            </a:xfrm>
            <a:custGeom>
              <a:avLst/>
              <a:gdLst>
                <a:gd name="T0" fmla="*/ 1120 w 1121"/>
                <a:gd name="T1" fmla="*/ 0 h 3909"/>
                <a:gd name="T2" fmla="*/ 1120 w 1121"/>
                <a:gd name="T3" fmla="*/ 3167 h 3909"/>
                <a:gd name="T4" fmla="*/ 0 w 1121"/>
                <a:gd name="T5" fmla="*/ 3908 h 3909"/>
                <a:gd name="T6" fmla="*/ 0 w 1121"/>
                <a:gd name="T7" fmla="*/ 740 h 3909"/>
                <a:gd name="T8" fmla="*/ 1120 w 1121"/>
                <a:gd name="T9" fmla="*/ 0 h 3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1" h="3909">
                  <a:moveTo>
                    <a:pt x="1120" y="0"/>
                  </a:moveTo>
                  <a:lnTo>
                    <a:pt x="1120" y="3167"/>
                  </a:lnTo>
                  <a:lnTo>
                    <a:pt x="0" y="3908"/>
                  </a:lnTo>
                  <a:lnTo>
                    <a:pt x="0" y="740"/>
                  </a:lnTo>
                  <a:lnTo>
                    <a:pt x="1120" y="0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8DFD5256-CE1E-6C48-9777-0DF684658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2936" y="9029583"/>
              <a:ext cx="877128" cy="3059589"/>
            </a:xfrm>
            <a:custGeom>
              <a:avLst/>
              <a:gdLst>
                <a:gd name="T0" fmla="*/ 0 w 1122"/>
                <a:gd name="T1" fmla="*/ 3907 h 3908"/>
                <a:gd name="T2" fmla="*/ 0 w 1122"/>
                <a:gd name="T3" fmla="*/ 740 h 3908"/>
                <a:gd name="T4" fmla="*/ 1121 w 1122"/>
                <a:gd name="T5" fmla="*/ 0 h 3908"/>
                <a:gd name="T6" fmla="*/ 1121 w 1122"/>
                <a:gd name="T7" fmla="*/ 3167 h 3908"/>
                <a:gd name="T8" fmla="*/ 0 w 1122"/>
                <a:gd name="T9" fmla="*/ 3907 h 3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2" h="3908">
                  <a:moveTo>
                    <a:pt x="0" y="3907"/>
                  </a:moveTo>
                  <a:lnTo>
                    <a:pt x="0" y="740"/>
                  </a:lnTo>
                  <a:lnTo>
                    <a:pt x="1121" y="0"/>
                  </a:lnTo>
                  <a:lnTo>
                    <a:pt x="1121" y="3167"/>
                  </a:lnTo>
                  <a:lnTo>
                    <a:pt x="0" y="3907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584AB2F4-7F11-D847-AE1F-AC6270A4BF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2159" y="9620090"/>
              <a:ext cx="8184228" cy="2469080"/>
            </a:xfrm>
            <a:custGeom>
              <a:avLst/>
              <a:gdLst>
                <a:gd name="T0" fmla="*/ 10448 w 10449"/>
                <a:gd name="T1" fmla="*/ 3153 h 3154"/>
                <a:gd name="T2" fmla="*/ 0 w 10449"/>
                <a:gd name="T3" fmla="*/ 3153 h 3154"/>
                <a:gd name="T4" fmla="*/ 0 w 10449"/>
                <a:gd name="T5" fmla="*/ 0 h 3154"/>
                <a:gd name="T6" fmla="*/ 10448 w 10449"/>
                <a:gd name="T7" fmla="*/ 0 h 3154"/>
                <a:gd name="T8" fmla="*/ 10448 w 10449"/>
                <a:gd name="T9" fmla="*/ 3153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49" h="3154">
                  <a:moveTo>
                    <a:pt x="10448" y="3153"/>
                  </a:moveTo>
                  <a:lnTo>
                    <a:pt x="0" y="3153"/>
                  </a:lnTo>
                  <a:lnTo>
                    <a:pt x="0" y="0"/>
                  </a:lnTo>
                  <a:lnTo>
                    <a:pt x="10448" y="0"/>
                  </a:lnTo>
                  <a:lnTo>
                    <a:pt x="10448" y="315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FD890D5E-A089-9341-99A4-184019BCBF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2019" y="9934337"/>
              <a:ext cx="1847496" cy="1847496"/>
            </a:xfrm>
            <a:custGeom>
              <a:avLst/>
              <a:gdLst>
                <a:gd name="T0" fmla="*/ 2356 w 2357"/>
                <a:gd name="T1" fmla="*/ 1178 h 2358"/>
                <a:gd name="T2" fmla="*/ 2356 w 2357"/>
                <a:gd name="T3" fmla="*/ 1178 h 2358"/>
                <a:gd name="T4" fmla="*/ 1178 w 2357"/>
                <a:gd name="T5" fmla="*/ 0 h 2358"/>
                <a:gd name="T6" fmla="*/ 1178 w 2357"/>
                <a:gd name="T7" fmla="*/ 0 h 2358"/>
                <a:gd name="T8" fmla="*/ 0 w 2357"/>
                <a:gd name="T9" fmla="*/ 1178 h 2358"/>
                <a:gd name="T10" fmla="*/ 0 w 2357"/>
                <a:gd name="T11" fmla="*/ 1178 h 2358"/>
                <a:gd name="T12" fmla="*/ 1178 w 2357"/>
                <a:gd name="T13" fmla="*/ 2357 h 2358"/>
                <a:gd name="T14" fmla="*/ 1178 w 2357"/>
                <a:gd name="T15" fmla="*/ 2357 h 2358"/>
                <a:gd name="T16" fmla="*/ 2356 w 2357"/>
                <a:gd name="T17" fmla="*/ 1178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57" h="2358">
                  <a:moveTo>
                    <a:pt x="2356" y="1178"/>
                  </a:moveTo>
                  <a:lnTo>
                    <a:pt x="2356" y="1178"/>
                  </a:lnTo>
                  <a:cubicBezTo>
                    <a:pt x="2356" y="528"/>
                    <a:pt x="1829" y="0"/>
                    <a:pt x="1178" y="0"/>
                  </a:cubicBezTo>
                  <a:lnTo>
                    <a:pt x="1178" y="0"/>
                  </a:lnTo>
                  <a:cubicBezTo>
                    <a:pt x="527" y="0"/>
                    <a:pt x="0" y="528"/>
                    <a:pt x="0" y="1178"/>
                  </a:cubicBezTo>
                  <a:lnTo>
                    <a:pt x="0" y="1178"/>
                  </a:lnTo>
                  <a:cubicBezTo>
                    <a:pt x="0" y="1829"/>
                    <a:pt x="527" y="2357"/>
                    <a:pt x="1178" y="2357"/>
                  </a:cubicBezTo>
                  <a:lnTo>
                    <a:pt x="1178" y="2357"/>
                  </a:lnTo>
                  <a:cubicBezTo>
                    <a:pt x="1829" y="2357"/>
                    <a:pt x="2356" y="1829"/>
                    <a:pt x="2356" y="1178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FDA56EC2-71F9-C540-BB84-1A32026B9566}"/>
              </a:ext>
            </a:extLst>
          </p:cNvPr>
          <p:cNvGrpSpPr/>
          <p:nvPr/>
        </p:nvGrpSpPr>
        <p:grpSpPr>
          <a:xfrm>
            <a:off x="12637586" y="2931125"/>
            <a:ext cx="9935032" cy="3650097"/>
            <a:chOff x="12637586" y="2931125"/>
            <a:chExt cx="9935032" cy="3650097"/>
          </a:xfrm>
        </p:grpSpPr>
        <p:sp>
          <p:nvSpPr>
            <p:cNvPr id="18" name="Freeform 1">
              <a:extLst>
                <a:ext uri="{FF2B5EF4-FFF2-40B4-BE49-F238E27FC236}">
                  <a16:creationId xmlns:a16="http://schemas.microsoft.com/office/drawing/2014/main" id="{E9A49A38-B359-0942-ABAF-C7A2FC9B1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37586" y="3521633"/>
              <a:ext cx="877128" cy="3059589"/>
            </a:xfrm>
            <a:custGeom>
              <a:avLst/>
              <a:gdLst>
                <a:gd name="T0" fmla="*/ 1120 w 1121"/>
                <a:gd name="T1" fmla="*/ 0 h 3908"/>
                <a:gd name="T2" fmla="*/ 1120 w 1121"/>
                <a:gd name="T3" fmla="*/ 3167 h 3908"/>
                <a:gd name="T4" fmla="*/ 0 w 1121"/>
                <a:gd name="T5" fmla="*/ 3907 h 3908"/>
                <a:gd name="T6" fmla="*/ 0 w 1121"/>
                <a:gd name="T7" fmla="*/ 740 h 3908"/>
                <a:gd name="T8" fmla="*/ 1120 w 1121"/>
                <a:gd name="T9" fmla="*/ 0 h 3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1" h="3908">
                  <a:moveTo>
                    <a:pt x="1120" y="0"/>
                  </a:moveTo>
                  <a:lnTo>
                    <a:pt x="1120" y="3167"/>
                  </a:lnTo>
                  <a:lnTo>
                    <a:pt x="0" y="3907"/>
                  </a:lnTo>
                  <a:lnTo>
                    <a:pt x="0" y="740"/>
                  </a:lnTo>
                  <a:lnTo>
                    <a:pt x="1120" y="0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9" name="Freeform 2">
              <a:extLst>
                <a:ext uri="{FF2B5EF4-FFF2-40B4-BE49-F238E27FC236}">
                  <a16:creationId xmlns:a16="http://schemas.microsoft.com/office/drawing/2014/main" id="{3B253378-5833-624E-A04D-E53BC7F31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95490" y="2931125"/>
              <a:ext cx="877128" cy="3059589"/>
            </a:xfrm>
            <a:custGeom>
              <a:avLst/>
              <a:gdLst>
                <a:gd name="T0" fmla="*/ 0 w 1122"/>
                <a:gd name="T1" fmla="*/ 3907 h 3908"/>
                <a:gd name="T2" fmla="*/ 0 w 1122"/>
                <a:gd name="T3" fmla="*/ 740 h 3908"/>
                <a:gd name="T4" fmla="*/ 1121 w 1122"/>
                <a:gd name="T5" fmla="*/ 0 h 3908"/>
                <a:gd name="T6" fmla="*/ 1121 w 1122"/>
                <a:gd name="T7" fmla="*/ 3167 h 3908"/>
                <a:gd name="T8" fmla="*/ 0 w 1122"/>
                <a:gd name="T9" fmla="*/ 3907 h 3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2" h="3908">
                  <a:moveTo>
                    <a:pt x="0" y="3907"/>
                  </a:moveTo>
                  <a:lnTo>
                    <a:pt x="0" y="740"/>
                  </a:lnTo>
                  <a:lnTo>
                    <a:pt x="1121" y="0"/>
                  </a:lnTo>
                  <a:lnTo>
                    <a:pt x="1121" y="3167"/>
                  </a:lnTo>
                  <a:lnTo>
                    <a:pt x="0" y="3907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0" name="Freeform 3">
              <a:extLst>
                <a:ext uri="{FF2B5EF4-FFF2-40B4-BE49-F238E27FC236}">
                  <a16:creationId xmlns:a16="http://schemas.microsoft.com/office/drawing/2014/main" id="{8522361C-434B-9447-8091-5C3B518DA7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14713" y="3521632"/>
              <a:ext cx="8184228" cy="2469080"/>
            </a:xfrm>
            <a:custGeom>
              <a:avLst/>
              <a:gdLst>
                <a:gd name="T0" fmla="*/ 10448 w 10449"/>
                <a:gd name="T1" fmla="*/ 3153 h 3154"/>
                <a:gd name="T2" fmla="*/ 0 w 10449"/>
                <a:gd name="T3" fmla="*/ 3153 h 3154"/>
                <a:gd name="T4" fmla="*/ 0 w 10449"/>
                <a:gd name="T5" fmla="*/ 0 h 3154"/>
                <a:gd name="T6" fmla="*/ 10448 w 10449"/>
                <a:gd name="T7" fmla="*/ 0 h 3154"/>
                <a:gd name="T8" fmla="*/ 10448 w 10449"/>
                <a:gd name="T9" fmla="*/ 3153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49" h="3154">
                  <a:moveTo>
                    <a:pt x="10448" y="3153"/>
                  </a:moveTo>
                  <a:lnTo>
                    <a:pt x="0" y="3153"/>
                  </a:lnTo>
                  <a:lnTo>
                    <a:pt x="0" y="0"/>
                  </a:lnTo>
                  <a:lnTo>
                    <a:pt x="10448" y="0"/>
                  </a:lnTo>
                  <a:lnTo>
                    <a:pt x="10448" y="3153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1" name="Freeform 4">
              <a:extLst>
                <a:ext uri="{FF2B5EF4-FFF2-40B4-BE49-F238E27FC236}">
                  <a16:creationId xmlns:a16="http://schemas.microsoft.com/office/drawing/2014/main" id="{CC83DF46-0691-7F48-85FC-4313C4A96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94573" y="3835879"/>
              <a:ext cx="1847496" cy="1847496"/>
            </a:xfrm>
            <a:custGeom>
              <a:avLst/>
              <a:gdLst>
                <a:gd name="T0" fmla="*/ 2356 w 2357"/>
                <a:gd name="T1" fmla="*/ 1178 h 2357"/>
                <a:gd name="T2" fmla="*/ 2356 w 2357"/>
                <a:gd name="T3" fmla="*/ 1178 h 2357"/>
                <a:gd name="T4" fmla="*/ 1178 w 2357"/>
                <a:gd name="T5" fmla="*/ 0 h 2357"/>
                <a:gd name="T6" fmla="*/ 1178 w 2357"/>
                <a:gd name="T7" fmla="*/ 0 h 2357"/>
                <a:gd name="T8" fmla="*/ 0 w 2357"/>
                <a:gd name="T9" fmla="*/ 1178 h 2357"/>
                <a:gd name="T10" fmla="*/ 0 w 2357"/>
                <a:gd name="T11" fmla="*/ 1178 h 2357"/>
                <a:gd name="T12" fmla="*/ 1178 w 2357"/>
                <a:gd name="T13" fmla="*/ 2356 h 2357"/>
                <a:gd name="T14" fmla="*/ 1178 w 2357"/>
                <a:gd name="T15" fmla="*/ 2356 h 2357"/>
                <a:gd name="T16" fmla="*/ 2356 w 2357"/>
                <a:gd name="T17" fmla="*/ 1178 h 2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57" h="2357">
                  <a:moveTo>
                    <a:pt x="2356" y="1178"/>
                  </a:moveTo>
                  <a:lnTo>
                    <a:pt x="2356" y="1178"/>
                  </a:lnTo>
                  <a:cubicBezTo>
                    <a:pt x="2356" y="527"/>
                    <a:pt x="1829" y="0"/>
                    <a:pt x="1178" y="0"/>
                  </a:cubicBezTo>
                  <a:lnTo>
                    <a:pt x="1178" y="0"/>
                  </a:lnTo>
                  <a:cubicBezTo>
                    <a:pt x="527" y="0"/>
                    <a:pt x="0" y="527"/>
                    <a:pt x="0" y="1178"/>
                  </a:cubicBezTo>
                  <a:lnTo>
                    <a:pt x="0" y="1178"/>
                  </a:lnTo>
                  <a:cubicBezTo>
                    <a:pt x="0" y="1829"/>
                    <a:pt x="527" y="2356"/>
                    <a:pt x="1178" y="2356"/>
                  </a:cubicBezTo>
                  <a:lnTo>
                    <a:pt x="1178" y="2356"/>
                  </a:lnTo>
                  <a:cubicBezTo>
                    <a:pt x="1829" y="2356"/>
                    <a:pt x="2356" y="1829"/>
                    <a:pt x="2356" y="1178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556C373B-C9F2-3147-9BA0-A6DA4A2E3D8D}"/>
              </a:ext>
            </a:extLst>
          </p:cNvPr>
          <p:cNvGrpSpPr/>
          <p:nvPr/>
        </p:nvGrpSpPr>
        <p:grpSpPr>
          <a:xfrm>
            <a:off x="12637586" y="6011433"/>
            <a:ext cx="9935032" cy="3650098"/>
            <a:chOff x="12637586" y="6011433"/>
            <a:chExt cx="9935032" cy="3650098"/>
          </a:xfrm>
        </p:grpSpPr>
        <p:sp>
          <p:nvSpPr>
            <p:cNvPr id="22" name="Freeform 5">
              <a:extLst>
                <a:ext uri="{FF2B5EF4-FFF2-40B4-BE49-F238E27FC236}">
                  <a16:creationId xmlns:a16="http://schemas.microsoft.com/office/drawing/2014/main" id="{CC607313-4572-2945-87C1-C788DBFCBD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37586" y="6601942"/>
              <a:ext cx="877128" cy="3059589"/>
            </a:xfrm>
            <a:custGeom>
              <a:avLst/>
              <a:gdLst>
                <a:gd name="T0" fmla="*/ 1120 w 1121"/>
                <a:gd name="T1" fmla="*/ 0 h 3907"/>
                <a:gd name="T2" fmla="*/ 1120 w 1121"/>
                <a:gd name="T3" fmla="*/ 3166 h 3907"/>
                <a:gd name="T4" fmla="*/ 0 w 1121"/>
                <a:gd name="T5" fmla="*/ 3906 h 3907"/>
                <a:gd name="T6" fmla="*/ 0 w 1121"/>
                <a:gd name="T7" fmla="*/ 740 h 3907"/>
                <a:gd name="T8" fmla="*/ 1120 w 1121"/>
                <a:gd name="T9" fmla="*/ 0 h 3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1" h="3907">
                  <a:moveTo>
                    <a:pt x="1120" y="0"/>
                  </a:moveTo>
                  <a:lnTo>
                    <a:pt x="1120" y="3166"/>
                  </a:lnTo>
                  <a:lnTo>
                    <a:pt x="0" y="3906"/>
                  </a:lnTo>
                  <a:lnTo>
                    <a:pt x="0" y="740"/>
                  </a:lnTo>
                  <a:lnTo>
                    <a:pt x="1120" y="0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4DF7A9D4-0086-F14D-9B5D-FCD33C7987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95490" y="6011433"/>
              <a:ext cx="877128" cy="3059589"/>
            </a:xfrm>
            <a:custGeom>
              <a:avLst/>
              <a:gdLst>
                <a:gd name="T0" fmla="*/ 0 w 1122"/>
                <a:gd name="T1" fmla="*/ 3906 h 3907"/>
                <a:gd name="T2" fmla="*/ 0 w 1122"/>
                <a:gd name="T3" fmla="*/ 740 h 3907"/>
                <a:gd name="T4" fmla="*/ 1121 w 1122"/>
                <a:gd name="T5" fmla="*/ 0 h 3907"/>
                <a:gd name="T6" fmla="*/ 1121 w 1122"/>
                <a:gd name="T7" fmla="*/ 3166 h 3907"/>
                <a:gd name="T8" fmla="*/ 0 w 1122"/>
                <a:gd name="T9" fmla="*/ 3906 h 3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2" h="3907">
                  <a:moveTo>
                    <a:pt x="0" y="3906"/>
                  </a:moveTo>
                  <a:lnTo>
                    <a:pt x="0" y="740"/>
                  </a:lnTo>
                  <a:lnTo>
                    <a:pt x="1121" y="0"/>
                  </a:lnTo>
                  <a:lnTo>
                    <a:pt x="1121" y="3166"/>
                  </a:lnTo>
                  <a:lnTo>
                    <a:pt x="0" y="3906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4" name="Freeform 7">
              <a:extLst>
                <a:ext uri="{FF2B5EF4-FFF2-40B4-BE49-F238E27FC236}">
                  <a16:creationId xmlns:a16="http://schemas.microsoft.com/office/drawing/2014/main" id="{2B9DEA9D-773B-F14A-829F-A9BBB4C99E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14713" y="6601940"/>
              <a:ext cx="8184228" cy="2469080"/>
            </a:xfrm>
            <a:custGeom>
              <a:avLst/>
              <a:gdLst>
                <a:gd name="T0" fmla="*/ 10448 w 10449"/>
                <a:gd name="T1" fmla="*/ 3152 h 3153"/>
                <a:gd name="T2" fmla="*/ 0 w 10449"/>
                <a:gd name="T3" fmla="*/ 3152 h 3153"/>
                <a:gd name="T4" fmla="*/ 0 w 10449"/>
                <a:gd name="T5" fmla="*/ 0 h 3153"/>
                <a:gd name="T6" fmla="*/ 10448 w 10449"/>
                <a:gd name="T7" fmla="*/ 0 h 3153"/>
                <a:gd name="T8" fmla="*/ 10448 w 10449"/>
                <a:gd name="T9" fmla="*/ 3152 h 3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49" h="3153">
                  <a:moveTo>
                    <a:pt x="10448" y="3152"/>
                  </a:moveTo>
                  <a:lnTo>
                    <a:pt x="0" y="3152"/>
                  </a:lnTo>
                  <a:lnTo>
                    <a:pt x="0" y="0"/>
                  </a:lnTo>
                  <a:lnTo>
                    <a:pt x="10448" y="0"/>
                  </a:lnTo>
                  <a:lnTo>
                    <a:pt x="10448" y="3152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5" name="Freeform 8">
              <a:extLst>
                <a:ext uri="{FF2B5EF4-FFF2-40B4-BE49-F238E27FC236}">
                  <a16:creationId xmlns:a16="http://schemas.microsoft.com/office/drawing/2014/main" id="{150A3A94-C6C2-7A46-9CE1-3D5844A4FF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94573" y="6912735"/>
              <a:ext cx="1847496" cy="1844041"/>
            </a:xfrm>
            <a:custGeom>
              <a:avLst/>
              <a:gdLst>
                <a:gd name="T0" fmla="*/ 2356 w 2357"/>
                <a:gd name="T1" fmla="*/ 1177 h 2356"/>
                <a:gd name="T2" fmla="*/ 2356 w 2357"/>
                <a:gd name="T3" fmla="*/ 1177 h 2356"/>
                <a:gd name="T4" fmla="*/ 1178 w 2357"/>
                <a:gd name="T5" fmla="*/ 0 h 2356"/>
                <a:gd name="T6" fmla="*/ 1178 w 2357"/>
                <a:gd name="T7" fmla="*/ 0 h 2356"/>
                <a:gd name="T8" fmla="*/ 0 w 2357"/>
                <a:gd name="T9" fmla="*/ 1177 h 2356"/>
                <a:gd name="T10" fmla="*/ 0 w 2357"/>
                <a:gd name="T11" fmla="*/ 1177 h 2356"/>
                <a:gd name="T12" fmla="*/ 1178 w 2357"/>
                <a:gd name="T13" fmla="*/ 2355 h 2356"/>
                <a:gd name="T14" fmla="*/ 1178 w 2357"/>
                <a:gd name="T15" fmla="*/ 2355 h 2356"/>
                <a:gd name="T16" fmla="*/ 2356 w 2357"/>
                <a:gd name="T17" fmla="*/ 1177 h 2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57" h="2356">
                  <a:moveTo>
                    <a:pt x="2356" y="1177"/>
                  </a:moveTo>
                  <a:lnTo>
                    <a:pt x="2356" y="1177"/>
                  </a:lnTo>
                  <a:cubicBezTo>
                    <a:pt x="2356" y="527"/>
                    <a:pt x="1829" y="0"/>
                    <a:pt x="1178" y="0"/>
                  </a:cubicBezTo>
                  <a:lnTo>
                    <a:pt x="1178" y="0"/>
                  </a:lnTo>
                  <a:cubicBezTo>
                    <a:pt x="527" y="0"/>
                    <a:pt x="0" y="527"/>
                    <a:pt x="0" y="1177"/>
                  </a:cubicBezTo>
                  <a:lnTo>
                    <a:pt x="0" y="1177"/>
                  </a:lnTo>
                  <a:cubicBezTo>
                    <a:pt x="0" y="1827"/>
                    <a:pt x="527" y="2355"/>
                    <a:pt x="1178" y="2355"/>
                  </a:cubicBezTo>
                  <a:lnTo>
                    <a:pt x="1178" y="2355"/>
                  </a:lnTo>
                  <a:cubicBezTo>
                    <a:pt x="1829" y="2355"/>
                    <a:pt x="2356" y="1827"/>
                    <a:pt x="2356" y="1177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758C8DE9-147A-2143-8DF1-029CC1FE9A7C}"/>
              </a:ext>
            </a:extLst>
          </p:cNvPr>
          <p:cNvGrpSpPr/>
          <p:nvPr/>
        </p:nvGrpSpPr>
        <p:grpSpPr>
          <a:xfrm>
            <a:off x="12637586" y="9029583"/>
            <a:ext cx="9935032" cy="3650097"/>
            <a:chOff x="12637586" y="9029583"/>
            <a:chExt cx="9935032" cy="3650097"/>
          </a:xfrm>
        </p:grpSpPr>
        <p:sp>
          <p:nvSpPr>
            <p:cNvPr id="26" name="Freeform 9">
              <a:extLst>
                <a:ext uri="{FF2B5EF4-FFF2-40B4-BE49-F238E27FC236}">
                  <a16:creationId xmlns:a16="http://schemas.microsoft.com/office/drawing/2014/main" id="{40D2A742-86D1-EB4F-823F-7E6708658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37586" y="9620091"/>
              <a:ext cx="877128" cy="3059589"/>
            </a:xfrm>
            <a:custGeom>
              <a:avLst/>
              <a:gdLst>
                <a:gd name="T0" fmla="*/ 1120 w 1121"/>
                <a:gd name="T1" fmla="*/ 0 h 3909"/>
                <a:gd name="T2" fmla="*/ 1120 w 1121"/>
                <a:gd name="T3" fmla="*/ 3167 h 3909"/>
                <a:gd name="T4" fmla="*/ 0 w 1121"/>
                <a:gd name="T5" fmla="*/ 3908 h 3909"/>
                <a:gd name="T6" fmla="*/ 0 w 1121"/>
                <a:gd name="T7" fmla="*/ 740 h 3909"/>
                <a:gd name="T8" fmla="*/ 1120 w 1121"/>
                <a:gd name="T9" fmla="*/ 0 h 39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1" h="3909">
                  <a:moveTo>
                    <a:pt x="1120" y="0"/>
                  </a:moveTo>
                  <a:lnTo>
                    <a:pt x="1120" y="3167"/>
                  </a:lnTo>
                  <a:lnTo>
                    <a:pt x="0" y="3908"/>
                  </a:lnTo>
                  <a:lnTo>
                    <a:pt x="0" y="740"/>
                  </a:lnTo>
                  <a:lnTo>
                    <a:pt x="1120" y="0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8789C12C-8CA8-F54D-A30C-8E9F10A07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95490" y="9029583"/>
              <a:ext cx="877128" cy="3059589"/>
            </a:xfrm>
            <a:custGeom>
              <a:avLst/>
              <a:gdLst>
                <a:gd name="T0" fmla="*/ 0 w 1122"/>
                <a:gd name="T1" fmla="*/ 3907 h 3908"/>
                <a:gd name="T2" fmla="*/ 0 w 1122"/>
                <a:gd name="T3" fmla="*/ 740 h 3908"/>
                <a:gd name="T4" fmla="*/ 1121 w 1122"/>
                <a:gd name="T5" fmla="*/ 0 h 3908"/>
                <a:gd name="T6" fmla="*/ 1121 w 1122"/>
                <a:gd name="T7" fmla="*/ 3167 h 3908"/>
                <a:gd name="T8" fmla="*/ 0 w 1122"/>
                <a:gd name="T9" fmla="*/ 3907 h 3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2" h="3908">
                  <a:moveTo>
                    <a:pt x="0" y="3907"/>
                  </a:moveTo>
                  <a:lnTo>
                    <a:pt x="0" y="740"/>
                  </a:lnTo>
                  <a:lnTo>
                    <a:pt x="1121" y="0"/>
                  </a:lnTo>
                  <a:lnTo>
                    <a:pt x="1121" y="3167"/>
                  </a:lnTo>
                  <a:lnTo>
                    <a:pt x="0" y="3907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13020240-2662-B34A-947C-8F83F6ABE5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514713" y="9620090"/>
              <a:ext cx="8184228" cy="2469080"/>
            </a:xfrm>
            <a:custGeom>
              <a:avLst/>
              <a:gdLst>
                <a:gd name="T0" fmla="*/ 10448 w 10449"/>
                <a:gd name="T1" fmla="*/ 3153 h 3154"/>
                <a:gd name="T2" fmla="*/ 0 w 10449"/>
                <a:gd name="T3" fmla="*/ 3153 h 3154"/>
                <a:gd name="T4" fmla="*/ 0 w 10449"/>
                <a:gd name="T5" fmla="*/ 0 h 3154"/>
                <a:gd name="T6" fmla="*/ 10448 w 10449"/>
                <a:gd name="T7" fmla="*/ 0 h 3154"/>
                <a:gd name="T8" fmla="*/ 10448 w 10449"/>
                <a:gd name="T9" fmla="*/ 3153 h 3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49" h="3154">
                  <a:moveTo>
                    <a:pt x="10448" y="3153"/>
                  </a:moveTo>
                  <a:lnTo>
                    <a:pt x="0" y="3153"/>
                  </a:lnTo>
                  <a:lnTo>
                    <a:pt x="0" y="0"/>
                  </a:lnTo>
                  <a:lnTo>
                    <a:pt x="10448" y="0"/>
                  </a:lnTo>
                  <a:lnTo>
                    <a:pt x="10448" y="3153"/>
                  </a:lnTo>
                </a:path>
              </a:pathLst>
            </a:custGeom>
            <a:solidFill>
              <a:schemeClr val="accent6">
                <a:lumMod val="9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655C7F13-552E-2043-BC1B-7571A778EE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94573" y="9934337"/>
              <a:ext cx="1847496" cy="1847496"/>
            </a:xfrm>
            <a:custGeom>
              <a:avLst/>
              <a:gdLst>
                <a:gd name="T0" fmla="*/ 2356 w 2357"/>
                <a:gd name="T1" fmla="*/ 1178 h 2358"/>
                <a:gd name="T2" fmla="*/ 2356 w 2357"/>
                <a:gd name="T3" fmla="*/ 1178 h 2358"/>
                <a:gd name="T4" fmla="*/ 1178 w 2357"/>
                <a:gd name="T5" fmla="*/ 0 h 2358"/>
                <a:gd name="T6" fmla="*/ 1178 w 2357"/>
                <a:gd name="T7" fmla="*/ 0 h 2358"/>
                <a:gd name="T8" fmla="*/ 0 w 2357"/>
                <a:gd name="T9" fmla="*/ 1178 h 2358"/>
                <a:gd name="T10" fmla="*/ 0 w 2357"/>
                <a:gd name="T11" fmla="*/ 1178 h 2358"/>
                <a:gd name="T12" fmla="*/ 1178 w 2357"/>
                <a:gd name="T13" fmla="*/ 2357 h 2358"/>
                <a:gd name="T14" fmla="*/ 1178 w 2357"/>
                <a:gd name="T15" fmla="*/ 2357 h 2358"/>
                <a:gd name="T16" fmla="*/ 2356 w 2357"/>
                <a:gd name="T17" fmla="*/ 1178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57" h="2358">
                  <a:moveTo>
                    <a:pt x="2356" y="1178"/>
                  </a:moveTo>
                  <a:lnTo>
                    <a:pt x="2356" y="1178"/>
                  </a:lnTo>
                  <a:cubicBezTo>
                    <a:pt x="2356" y="528"/>
                    <a:pt x="1829" y="0"/>
                    <a:pt x="1178" y="0"/>
                  </a:cubicBezTo>
                  <a:lnTo>
                    <a:pt x="1178" y="0"/>
                  </a:lnTo>
                  <a:cubicBezTo>
                    <a:pt x="527" y="0"/>
                    <a:pt x="0" y="528"/>
                    <a:pt x="0" y="1178"/>
                  </a:cubicBezTo>
                  <a:lnTo>
                    <a:pt x="0" y="1178"/>
                  </a:lnTo>
                  <a:cubicBezTo>
                    <a:pt x="0" y="1829"/>
                    <a:pt x="527" y="2357"/>
                    <a:pt x="1178" y="2357"/>
                  </a:cubicBezTo>
                  <a:lnTo>
                    <a:pt x="1178" y="2357"/>
                  </a:lnTo>
                  <a:cubicBezTo>
                    <a:pt x="1829" y="2357"/>
                    <a:pt x="2356" y="1829"/>
                    <a:pt x="2356" y="1178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DD18397F-C3CF-8B4E-B5BE-A7BCEF07EF27}"/>
              </a:ext>
            </a:extLst>
          </p:cNvPr>
          <p:cNvSpPr txBox="1"/>
          <p:nvPr/>
        </p:nvSpPr>
        <p:spPr>
          <a:xfrm>
            <a:off x="3467035" y="4202290"/>
            <a:ext cx="1037463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0359605-7C2E-9E4E-8979-BDA6CE134C24}"/>
              </a:ext>
            </a:extLst>
          </p:cNvPr>
          <p:cNvSpPr txBox="1"/>
          <p:nvPr/>
        </p:nvSpPr>
        <p:spPr>
          <a:xfrm>
            <a:off x="3377266" y="7280757"/>
            <a:ext cx="12170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4B9F750-C4E9-124F-854F-6F56382C453A}"/>
              </a:ext>
            </a:extLst>
          </p:cNvPr>
          <p:cNvSpPr txBox="1"/>
          <p:nvPr/>
        </p:nvSpPr>
        <p:spPr>
          <a:xfrm>
            <a:off x="3366847" y="10300632"/>
            <a:ext cx="1237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C5F47DD-F0C0-8E47-8D99-5BB3465A1CD6}"/>
              </a:ext>
            </a:extLst>
          </p:cNvPr>
          <p:cNvSpPr txBox="1"/>
          <p:nvPr/>
        </p:nvSpPr>
        <p:spPr>
          <a:xfrm>
            <a:off x="14170284" y="4202290"/>
            <a:ext cx="129073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1CF11FB-90CE-3745-92E0-C45E944A8692}"/>
              </a:ext>
            </a:extLst>
          </p:cNvPr>
          <p:cNvSpPr txBox="1"/>
          <p:nvPr/>
        </p:nvSpPr>
        <p:spPr>
          <a:xfrm>
            <a:off x="14177498" y="7280757"/>
            <a:ext cx="127631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D2E57A-DEDE-E64B-AB25-DF676A3BF3E4}"/>
              </a:ext>
            </a:extLst>
          </p:cNvPr>
          <p:cNvSpPr txBox="1"/>
          <p:nvPr/>
        </p:nvSpPr>
        <p:spPr>
          <a:xfrm>
            <a:off x="14179101" y="10300632"/>
            <a:ext cx="12731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1F58911-4EA4-4745-9EB4-D6816AC4CB2E}"/>
              </a:ext>
            </a:extLst>
          </p:cNvPr>
          <p:cNvSpPr txBox="1"/>
          <p:nvPr/>
        </p:nvSpPr>
        <p:spPr>
          <a:xfrm>
            <a:off x="5461937" y="3893356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BB1425ED-5BD8-6644-93DA-2266C18E1A23}"/>
              </a:ext>
            </a:extLst>
          </p:cNvPr>
          <p:cNvSpPr txBox="1">
            <a:spLocks/>
          </p:cNvSpPr>
          <p:nvPr/>
        </p:nvSpPr>
        <p:spPr>
          <a:xfrm>
            <a:off x="5461937" y="4523752"/>
            <a:ext cx="491066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D4D124B-9ECC-1149-A64E-F3BE195FBC43}"/>
              </a:ext>
            </a:extLst>
          </p:cNvPr>
          <p:cNvSpPr txBox="1"/>
          <p:nvPr/>
        </p:nvSpPr>
        <p:spPr>
          <a:xfrm>
            <a:off x="5461937" y="6971939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8F2D717C-BDA4-3F49-AEB4-8C344ECD302C}"/>
              </a:ext>
            </a:extLst>
          </p:cNvPr>
          <p:cNvSpPr txBox="1">
            <a:spLocks/>
          </p:cNvSpPr>
          <p:nvPr/>
        </p:nvSpPr>
        <p:spPr>
          <a:xfrm>
            <a:off x="5461937" y="7602335"/>
            <a:ext cx="491066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0369FEA-0B9D-C84A-892F-1C865D785382}"/>
              </a:ext>
            </a:extLst>
          </p:cNvPr>
          <p:cNvSpPr txBox="1"/>
          <p:nvPr/>
        </p:nvSpPr>
        <p:spPr>
          <a:xfrm>
            <a:off x="5461937" y="999181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834E7EFC-12AB-9F4B-A8D1-5AA36E702B1D}"/>
              </a:ext>
            </a:extLst>
          </p:cNvPr>
          <p:cNvSpPr txBox="1">
            <a:spLocks/>
          </p:cNvSpPr>
          <p:nvPr/>
        </p:nvSpPr>
        <p:spPr>
          <a:xfrm>
            <a:off x="5461937" y="10622210"/>
            <a:ext cx="491066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65620E4-548B-3743-A046-761D50D41B29}"/>
              </a:ext>
            </a:extLst>
          </p:cNvPr>
          <p:cNvSpPr txBox="1"/>
          <p:nvPr/>
        </p:nvSpPr>
        <p:spPr>
          <a:xfrm>
            <a:off x="16312876" y="389335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7E925E1B-65E8-9B4D-9131-DFA666660788}"/>
              </a:ext>
            </a:extLst>
          </p:cNvPr>
          <p:cNvSpPr txBox="1">
            <a:spLocks/>
          </p:cNvSpPr>
          <p:nvPr/>
        </p:nvSpPr>
        <p:spPr>
          <a:xfrm>
            <a:off x="16312876" y="4523752"/>
            <a:ext cx="491066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A21A36A-A1EC-304E-AE14-96C3DA8ED512}"/>
              </a:ext>
            </a:extLst>
          </p:cNvPr>
          <p:cNvSpPr txBox="1"/>
          <p:nvPr/>
        </p:nvSpPr>
        <p:spPr>
          <a:xfrm>
            <a:off x="16312876" y="6971939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5FA56A9A-3AD6-2C4E-9E04-44ACEEA96D4F}"/>
              </a:ext>
            </a:extLst>
          </p:cNvPr>
          <p:cNvSpPr txBox="1">
            <a:spLocks/>
          </p:cNvSpPr>
          <p:nvPr/>
        </p:nvSpPr>
        <p:spPr>
          <a:xfrm>
            <a:off x="16312876" y="7602335"/>
            <a:ext cx="491066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25D1C89-D391-B147-B9CE-ACF143644178}"/>
              </a:ext>
            </a:extLst>
          </p:cNvPr>
          <p:cNvSpPr txBox="1"/>
          <p:nvPr/>
        </p:nvSpPr>
        <p:spPr>
          <a:xfrm>
            <a:off x="16312876" y="9991814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86DB41DC-86EC-A349-89B5-866FD67AF216}"/>
              </a:ext>
            </a:extLst>
          </p:cNvPr>
          <p:cNvSpPr txBox="1">
            <a:spLocks/>
          </p:cNvSpPr>
          <p:nvPr/>
        </p:nvSpPr>
        <p:spPr>
          <a:xfrm>
            <a:off x="16312876" y="10622210"/>
            <a:ext cx="491066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377270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1CB50D4-902E-F343-BBA3-8E1D659D2DA7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2A76EB-D7B1-104B-BB05-36C6F1DFB1F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8CDFFC7-C01F-0049-AEAC-FC300E8E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2660" y="2802694"/>
            <a:ext cx="64501" cy="10149840"/>
          </a:xfrm>
          <a:custGeom>
            <a:avLst/>
            <a:gdLst>
              <a:gd name="T0" fmla="*/ 67 w 68"/>
              <a:gd name="T1" fmla="*/ 10101 h 10102"/>
              <a:gd name="T2" fmla="*/ 0 w 68"/>
              <a:gd name="T3" fmla="*/ 10101 h 10102"/>
              <a:gd name="T4" fmla="*/ 0 w 68"/>
              <a:gd name="T5" fmla="*/ 0 h 10102"/>
              <a:gd name="T6" fmla="*/ 67 w 68"/>
              <a:gd name="T7" fmla="*/ 0 h 10102"/>
              <a:gd name="T8" fmla="*/ 67 w 68"/>
              <a:gd name="T9" fmla="*/ 10101 h 10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10102">
                <a:moveTo>
                  <a:pt x="67" y="10101"/>
                </a:moveTo>
                <a:lnTo>
                  <a:pt x="0" y="10101"/>
                </a:lnTo>
                <a:lnTo>
                  <a:pt x="0" y="0"/>
                </a:lnTo>
                <a:lnTo>
                  <a:pt x="67" y="0"/>
                </a:lnTo>
                <a:lnTo>
                  <a:pt x="67" y="1010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15D6A08-8D3C-A048-9AF7-77CB96567B7C}"/>
              </a:ext>
            </a:extLst>
          </p:cNvPr>
          <p:cNvSpPr/>
          <p:nvPr/>
        </p:nvSpPr>
        <p:spPr>
          <a:xfrm>
            <a:off x="4011376" y="3086892"/>
            <a:ext cx="1707068" cy="170706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B2DC014-725E-0C49-8788-B19E3B151972}"/>
              </a:ext>
            </a:extLst>
          </p:cNvPr>
          <p:cNvSpPr/>
          <p:nvPr/>
        </p:nvSpPr>
        <p:spPr>
          <a:xfrm>
            <a:off x="4011376" y="5058712"/>
            <a:ext cx="1707068" cy="170706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A371078-A27A-EF4C-93B6-1433592C3CB6}"/>
              </a:ext>
            </a:extLst>
          </p:cNvPr>
          <p:cNvSpPr/>
          <p:nvPr/>
        </p:nvSpPr>
        <p:spPr>
          <a:xfrm>
            <a:off x="4011376" y="7030532"/>
            <a:ext cx="1707068" cy="1707068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117370D8-4066-ED47-9F24-0B033AFF610C}"/>
              </a:ext>
            </a:extLst>
          </p:cNvPr>
          <p:cNvSpPr/>
          <p:nvPr/>
        </p:nvSpPr>
        <p:spPr>
          <a:xfrm>
            <a:off x="4011376" y="9002352"/>
            <a:ext cx="1707068" cy="1707068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09CA12D-A91E-FB4F-B1F7-EDDF06742C10}"/>
              </a:ext>
            </a:extLst>
          </p:cNvPr>
          <p:cNvSpPr/>
          <p:nvPr/>
        </p:nvSpPr>
        <p:spPr>
          <a:xfrm>
            <a:off x="4011376" y="10974172"/>
            <a:ext cx="1707068" cy="170706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466207-20AB-5841-943A-E01B275015D9}"/>
              </a:ext>
            </a:extLst>
          </p:cNvPr>
          <p:cNvSpPr txBox="1"/>
          <p:nvPr/>
        </p:nvSpPr>
        <p:spPr>
          <a:xfrm>
            <a:off x="6134771" y="3648039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B8059010-60E8-884A-A5A1-933C51BD5461}"/>
              </a:ext>
            </a:extLst>
          </p:cNvPr>
          <p:cNvSpPr txBox="1">
            <a:spLocks/>
          </p:cNvSpPr>
          <p:nvPr/>
        </p:nvSpPr>
        <p:spPr>
          <a:xfrm>
            <a:off x="11277131" y="3392808"/>
            <a:ext cx="908914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A66F6E-5FB3-A240-B9E7-93390E42B799}"/>
              </a:ext>
            </a:extLst>
          </p:cNvPr>
          <p:cNvSpPr txBox="1"/>
          <p:nvPr/>
        </p:nvSpPr>
        <p:spPr>
          <a:xfrm>
            <a:off x="6134771" y="5619859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355CF1CB-0AF5-B747-807D-8921555F0736}"/>
              </a:ext>
            </a:extLst>
          </p:cNvPr>
          <p:cNvSpPr txBox="1">
            <a:spLocks/>
          </p:cNvSpPr>
          <p:nvPr/>
        </p:nvSpPr>
        <p:spPr>
          <a:xfrm>
            <a:off x="11277131" y="5364628"/>
            <a:ext cx="908914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FB9A148-AE83-F743-9F2D-5313D6E1BF5F}"/>
              </a:ext>
            </a:extLst>
          </p:cNvPr>
          <p:cNvSpPr txBox="1"/>
          <p:nvPr/>
        </p:nvSpPr>
        <p:spPr>
          <a:xfrm>
            <a:off x="6134771" y="7591679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15D678E0-CD7D-874B-8029-E5A4D97F5FB5}"/>
              </a:ext>
            </a:extLst>
          </p:cNvPr>
          <p:cNvSpPr txBox="1">
            <a:spLocks/>
          </p:cNvSpPr>
          <p:nvPr/>
        </p:nvSpPr>
        <p:spPr>
          <a:xfrm>
            <a:off x="11277131" y="7336448"/>
            <a:ext cx="908914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9C5E6A1-791A-764E-AABF-F4A299765AB2}"/>
              </a:ext>
            </a:extLst>
          </p:cNvPr>
          <p:cNvSpPr txBox="1"/>
          <p:nvPr/>
        </p:nvSpPr>
        <p:spPr>
          <a:xfrm>
            <a:off x="6134771" y="9563499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983CA701-8DF0-2E46-A2E9-69F02894217F}"/>
              </a:ext>
            </a:extLst>
          </p:cNvPr>
          <p:cNvSpPr txBox="1">
            <a:spLocks/>
          </p:cNvSpPr>
          <p:nvPr/>
        </p:nvSpPr>
        <p:spPr>
          <a:xfrm>
            <a:off x="11277131" y="9308268"/>
            <a:ext cx="908914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A8A365C-40C9-6746-86CA-3F2D8388788B}"/>
              </a:ext>
            </a:extLst>
          </p:cNvPr>
          <p:cNvSpPr txBox="1"/>
          <p:nvPr/>
        </p:nvSpPr>
        <p:spPr>
          <a:xfrm>
            <a:off x="6134771" y="11535319"/>
            <a:ext cx="421621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12:00 PM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7DD1B64C-7CF9-0C42-A1A6-3AB25FB308D1}"/>
              </a:ext>
            </a:extLst>
          </p:cNvPr>
          <p:cNvSpPr txBox="1">
            <a:spLocks/>
          </p:cNvSpPr>
          <p:nvPr/>
        </p:nvSpPr>
        <p:spPr>
          <a:xfrm>
            <a:off x="11277131" y="11280088"/>
            <a:ext cx="9089143" cy="109523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5" name="Shape 2525">
            <a:extLst>
              <a:ext uri="{FF2B5EF4-FFF2-40B4-BE49-F238E27FC236}">
                <a16:creationId xmlns:a16="http://schemas.microsoft.com/office/drawing/2014/main" id="{1579A282-771E-1F47-AE8D-6B5861D0EC08}"/>
              </a:ext>
            </a:extLst>
          </p:cNvPr>
          <p:cNvSpPr>
            <a:spLocks noChangeAspect="1"/>
          </p:cNvSpPr>
          <p:nvPr/>
        </p:nvSpPr>
        <p:spPr>
          <a:xfrm>
            <a:off x="4507548" y="7526703"/>
            <a:ext cx="714726" cy="714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hape 2526">
            <a:extLst>
              <a:ext uri="{FF2B5EF4-FFF2-40B4-BE49-F238E27FC236}">
                <a16:creationId xmlns:a16="http://schemas.microsoft.com/office/drawing/2014/main" id="{D01A7D5E-5D59-FF44-B835-BF30A83654B7}"/>
              </a:ext>
            </a:extLst>
          </p:cNvPr>
          <p:cNvSpPr>
            <a:spLocks noChangeAspect="1"/>
          </p:cNvSpPr>
          <p:nvPr/>
        </p:nvSpPr>
        <p:spPr>
          <a:xfrm>
            <a:off x="4507548" y="11470343"/>
            <a:ext cx="714726" cy="714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602">
            <a:extLst>
              <a:ext uri="{FF2B5EF4-FFF2-40B4-BE49-F238E27FC236}">
                <a16:creationId xmlns:a16="http://schemas.microsoft.com/office/drawing/2014/main" id="{04E7E614-EA99-3042-B850-C7B13CC200A0}"/>
              </a:ext>
            </a:extLst>
          </p:cNvPr>
          <p:cNvSpPr>
            <a:spLocks noChangeAspect="1"/>
          </p:cNvSpPr>
          <p:nvPr/>
        </p:nvSpPr>
        <p:spPr>
          <a:xfrm>
            <a:off x="4507548" y="5619859"/>
            <a:ext cx="714726" cy="5847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37">
            <a:extLst>
              <a:ext uri="{FF2B5EF4-FFF2-40B4-BE49-F238E27FC236}">
                <a16:creationId xmlns:a16="http://schemas.microsoft.com/office/drawing/2014/main" id="{0EC48219-6E90-5147-9583-A5D710E4C1FA}"/>
              </a:ext>
            </a:extLst>
          </p:cNvPr>
          <p:cNvSpPr>
            <a:spLocks noChangeAspect="1"/>
          </p:cNvSpPr>
          <p:nvPr/>
        </p:nvSpPr>
        <p:spPr>
          <a:xfrm>
            <a:off x="4669984" y="9498523"/>
            <a:ext cx="389852" cy="7147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45">
            <a:extLst>
              <a:ext uri="{FF2B5EF4-FFF2-40B4-BE49-F238E27FC236}">
                <a16:creationId xmlns:a16="http://schemas.microsoft.com/office/drawing/2014/main" id="{701313CF-B08C-AA42-A901-F86A667D8E74}"/>
              </a:ext>
            </a:extLst>
          </p:cNvPr>
          <p:cNvSpPr>
            <a:spLocks noChangeAspect="1"/>
          </p:cNvSpPr>
          <p:nvPr/>
        </p:nvSpPr>
        <p:spPr>
          <a:xfrm>
            <a:off x="4507548" y="3680526"/>
            <a:ext cx="714726" cy="51980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634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CE0447-A5AA-7A4A-830F-DE3F5B69A46F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8DB00A-6C53-4F46-8E9C-FAE4AD370C8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A3357BF4-B9CB-C549-9CDB-8C15E8FF5532}"/>
              </a:ext>
            </a:extLst>
          </p:cNvPr>
          <p:cNvGrpSpPr/>
          <p:nvPr/>
        </p:nvGrpSpPr>
        <p:grpSpPr>
          <a:xfrm>
            <a:off x="12651089" y="3822626"/>
            <a:ext cx="10069811" cy="3433203"/>
            <a:chOff x="12787014" y="3822626"/>
            <a:chExt cx="10069811" cy="3433203"/>
          </a:xfrm>
        </p:grpSpPr>
        <p:sp>
          <p:nvSpPr>
            <p:cNvPr id="10" name="Freeform 1">
              <a:extLst>
                <a:ext uri="{FF2B5EF4-FFF2-40B4-BE49-F238E27FC236}">
                  <a16:creationId xmlns:a16="http://schemas.microsoft.com/office/drawing/2014/main" id="{84FA7FCD-7B4F-6C48-B9F5-3FBA268095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6371" y="3874073"/>
              <a:ext cx="2894727" cy="1649720"/>
            </a:xfrm>
            <a:custGeom>
              <a:avLst/>
              <a:gdLst>
                <a:gd name="T0" fmla="*/ 3723 w 3724"/>
                <a:gd name="T1" fmla="*/ 2118 h 2119"/>
                <a:gd name="T2" fmla="*/ 565 w 3724"/>
                <a:gd name="T3" fmla="*/ 1851 h 2119"/>
                <a:gd name="T4" fmla="*/ 0 w 3724"/>
                <a:gd name="T5" fmla="*/ 1803 h 2119"/>
                <a:gd name="T6" fmla="*/ 953 w 3724"/>
                <a:gd name="T7" fmla="*/ 553 h 2119"/>
                <a:gd name="T8" fmla="*/ 1375 w 3724"/>
                <a:gd name="T9" fmla="*/ 0 h 2119"/>
                <a:gd name="T10" fmla="*/ 1375 w 3724"/>
                <a:gd name="T11" fmla="*/ 0 h 2119"/>
                <a:gd name="T12" fmla="*/ 2253 w 3724"/>
                <a:gd name="T13" fmla="*/ 194 h 2119"/>
                <a:gd name="T14" fmla="*/ 2253 w 3724"/>
                <a:gd name="T15" fmla="*/ 194 h 2119"/>
                <a:gd name="T16" fmla="*/ 2260 w 3724"/>
                <a:gd name="T17" fmla="*/ 195 h 2119"/>
                <a:gd name="T18" fmla="*/ 2260 w 3724"/>
                <a:gd name="T19" fmla="*/ 195 h 2119"/>
                <a:gd name="T20" fmla="*/ 3261 w 3724"/>
                <a:gd name="T21" fmla="*/ 1176 h 2119"/>
                <a:gd name="T22" fmla="*/ 3723 w 3724"/>
                <a:gd name="T23" fmla="*/ 2118 h 2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24" h="2119">
                  <a:moveTo>
                    <a:pt x="3723" y="2118"/>
                  </a:moveTo>
                  <a:lnTo>
                    <a:pt x="565" y="1851"/>
                  </a:lnTo>
                  <a:lnTo>
                    <a:pt x="0" y="1803"/>
                  </a:lnTo>
                  <a:lnTo>
                    <a:pt x="953" y="553"/>
                  </a:lnTo>
                  <a:lnTo>
                    <a:pt x="1375" y="0"/>
                  </a:lnTo>
                  <a:lnTo>
                    <a:pt x="1375" y="0"/>
                  </a:lnTo>
                  <a:cubicBezTo>
                    <a:pt x="1685" y="0"/>
                    <a:pt x="1983" y="68"/>
                    <a:pt x="2253" y="194"/>
                  </a:cubicBezTo>
                  <a:lnTo>
                    <a:pt x="2253" y="194"/>
                  </a:lnTo>
                  <a:cubicBezTo>
                    <a:pt x="2255" y="194"/>
                    <a:pt x="2258" y="194"/>
                    <a:pt x="2260" y="195"/>
                  </a:cubicBezTo>
                  <a:lnTo>
                    <a:pt x="2260" y="195"/>
                  </a:lnTo>
                  <a:cubicBezTo>
                    <a:pt x="2688" y="394"/>
                    <a:pt x="3045" y="736"/>
                    <a:pt x="3261" y="1176"/>
                  </a:cubicBezTo>
                  <a:lnTo>
                    <a:pt x="3723" y="2118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2">
              <a:extLst>
                <a:ext uri="{FF2B5EF4-FFF2-40B4-BE49-F238E27FC236}">
                  <a16:creationId xmlns:a16="http://schemas.microsoft.com/office/drawing/2014/main" id="{226EE5A6-7DD0-4046-A7CB-3323CB4A4E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87014" y="4625193"/>
              <a:ext cx="10069811" cy="2630636"/>
            </a:xfrm>
            <a:prstGeom prst="roundRect">
              <a:avLst/>
            </a:prstGeom>
            <a:solidFill>
              <a:schemeClr val="bg1"/>
            </a:solidFill>
            <a:ln w="38100" cap="flat">
              <a:solidFill>
                <a:schemeClr val="accent2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FB150968-5134-3D4D-A171-9BBF826BB7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46605" y="3822626"/>
              <a:ext cx="4355810" cy="2668362"/>
            </a:xfrm>
            <a:custGeom>
              <a:avLst/>
              <a:gdLst>
                <a:gd name="T0" fmla="*/ 4721 w 5600"/>
                <a:gd name="T1" fmla="*/ 64 h 3431"/>
                <a:gd name="T2" fmla="*/ 4299 w 5600"/>
                <a:gd name="T3" fmla="*/ 64 h 3431"/>
                <a:gd name="T4" fmla="*/ 1881 w 5600"/>
                <a:gd name="T5" fmla="*/ 64 h 3431"/>
                <a:gd name="T6" fmla="*/ 1881 w 5600"/>
                <a:gd name="T7" fmla="*/ 64 h 3431"/>
                <a:gd name="T8" fmla="*/ 1143 w 5600"/>
                <a:gd name="T9" fmla="*/ 546 h 3431"/>
                <a:gd name="T10" fmla="*/ 104 w 5600"/>
                <a:gd name="T11" fmla="*/ 2920 h 3431"/>
                <a:gd name="T12" fmla="*/ 104 w 5600"/>
                <a:gd name="T13" fmla="*/ 2920 h 3431"/>
                <a:gd name="T14" fmla="*/ 438 w 5600"/>
                <a:gd name="T15" fmla="*/ 3430 h 3431"/>
                <a:gd name="T16" fmla="*/ 2747 w 5600"/>
                <a:gd name="T17" fmla="*/ 3430 h 3431"/>
                <a:gd name="T18" fmla="*/ 2747 w 5600"/>
                <a:gd name="T19" fmla="*/ 3430 h 3431"/>
                <a:gd name="T20" fmla="*/ 3449 w 5600"/>
                <a:gd name="T21" fmla="*/ 2970 h 3431"/>
                <a:gd name="T22" fmla="*/ 3911 w 5600"/>
                <a:gd name="T23" fmla="*/ 1915 h 3431"/>
                <a:gd name="T24" fmla="*/ 4299 w 5600"/>
                <a:gd name="T25" fmla="*/ 1028 h 3431"/>
                <a:gd name="T26" fmla="*/ 4299 w 5600"/>
                <a:gd name="T27" fmla="*/ 1028 h 3431"/>
                <a:gd name="T28" fmla="*/ 4299 w 5600"/>
                <a:gd name="T29" fmla="*/ 1028 h 3431"/>
                <a:gd name="T30" fmla="*/ 4303 w 5600"/>
                <a:gd name="T31" fmla="*/ 1019 h 3431"/>
                <a:gd name="T32" fmla="*/ 4378 w 5600"/>
                <a:gd name="T33" fmla="*/ 846 h 3431"/>
                <a:gd name="T34" fmla="*/ 4378 w 5600"/>
                <a:gd name="T35" fmla="*/ 846 h 3431"/>
                <a:gd name="T36" fmla="*/ 5599 w 5600"/>
                <a:gd name="T37" fmla="*/ 258 h 3431"/>
                <a:gd name="T38" fmla="*/ 5599 w 5600"/>
                <a:gd name="T39" fmla="*/ 258 h 3431"/>
                <a:gd name="T40" fmla="*/ 4721 w 5600"/>
                <a:gd name="T41" fmla="*/ 64 h 3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600" h="3431">
                  <a:moveTo>
                    <a:pt x="4721" y="64"/>
                  </a:moveTo>
                  <a:lnTo>
                    <a:pt x="4299" y="64"/>
                  </a:lnTo>
                  <a:lnTo>
                    <a:pt x="1881" y="64"/>
                  </a:lnTo>
                  <a:lnTo>
                    <a:pt x="1881" y="64"/>
                  </a:lnTo>
                  <a:cubicBezTo>
                    <a:pt x="1561" y="64"/>
                    <a:pt x="1271" y="252"/>
                    <a:pt x="1143" y="546"/>
                  </a:cubicBezTo>
                  <a:lnTo>
                    <a:pt x="104" y="2920"/>
                  </a:lnTo>
                  <a:lnTo>
                    <a:pt x="104" y="2920"/>
                  </a:lnTo>
                  <a:cubicBezTo>
                    <a:pt x="0" y="3161"/>
                    <a:pt x="175" y="3430"/>
                    <a:pt x="438" y="3430"/>
                  </a:cubicBezTo>
                  <a:lnTo>
                    <a:pt x="2747" y="3430"/>
                  </a:lnTo>
                  <a:lnTo>
                    <a:pt x="2747" y="3430"/>
                  </a:lnTo>
                  <a:cubicBezTo>
                    <a:pt x="3052" y="3430"/>
                    <a:pt x="3327" y="3249"/>
                    <a:pt x="3449" y="2970"/>
                  </a:cubicBezTo>
                  <a:lnTo>
                    <a:pt x="3911" y="1915"/>
                  </a:lnTo>
                  <a:lnTo>
                    <a:pt x="4299" y="1028"/>
                  </a:lnTo>
                  <a:lnTo>
                    <a:pt x="4299" y="1028"/>
                  </a:lnTo>
                  <a:lnTo>
                    <a:pt x="4299" y="1028"/>
                  </a:lnTo>
                  <a:cubicBezTo>
                    <a:pt x="4300" y="1026"/>
                    <a:pt x="4301" y="1023"/>
                    <a:pt x="4303" y="1019"/>
                  </a:cubicBezTo>
                  <a:lnTo>
                    <a:pt x="4378" y="846"/>
                  </a:lnTo>
                  <a:lnTo>
                    <a:pt x="4378" y="846"/>
                  </a:lnTo>
                  <a:cubicBezTo>
                    <a:pt x="4532" y="544"/>
                    <a:pt x="4915" y="0"/>
                    <a:pt x="5599" y="258"/>
                  </a:cubicBezTo>
                  <a:lnTo>
                    <a:pt x="5599" y="258"/>
                  </a:lnTo>
                  <a:cubicBezTo>
                    <a:pt x="5329" y="132"/>
                    <a:pt x="5031" y="64"/>
                    <a:pt x="4721" y="6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9314D831-8998-714D-8169-729F9AB79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7823" y="5685280"/>
              <a:ext cx="5607678" cy="93871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01F81C22-D666-1C40-9D75-447D3F58CE42}"/>
              </a:ext>
            </a:extLst>
          </p:cNvPr>
          <p:cNvGrpSpPr/>
          <p:nvPr/>
        </p:nvGrpSpPr>
        <p:grpSpPr>
          <a:xfrm>
            <a:off x="1656751" y="8888899"/>
            <a:ext cx="10069811" cy="3433203"/>
            <a:chOff x="1594966" y="8888899"/>
            <a:chExt cx="10069811" cy="3433203"/>
          </a:xfrm>
        </p:grpSpPr>
        <p:sp>
          <p:nvSpPr>
            <p:cNvPr id="15" name="Freeform 1">
              <a:extLst>
                <a:ext uri="{FF2B5EF4-FFF2-40B4-BE49-F238E27FC236}">
                  <a16:creationId xmlns:a16="http://schemas.microsoft.com/office/drawing/2014/main" id="{887600DF-68F0-A448-AE62-DC198B6D9B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4323" y="8940346"/>
              <a:ext cx="2894727" cy="1649720"/>
            </a:xfrm>
            <a:custGeom>
              <a:avLst/>
              <a:gdLst>
                <a:gd name="T0" fmla="*/ 3723 w 3724"/>
                <a:gd name="T1" fmla="*/ 2118 h 2119"/>
                <a:gd name="T2" fmla="*/ 565 w 3724"/>
                <a:gd name="T3" fmla="*/ 1851 h 2119"/>
                <a:gd name="T4" fmla="*/ 0 w 3724"/>
                <a:gd name="T5" fmla="*/ 1803 h 2119"/>
                <a:gd name="T6" fmla="*/ 953 w 3724"/>
                <a:gd name="T7" fmla="*/ 553 h 2119"/>
                <a:gd name="T8" fmla="*/ 1375 w 3724"/>
                <a:gd name="T9" fmla="*/ 0 h 2119"/>
                <a:gd name="T10" fmla="*/ 1375 w 3724"/>
                <a:gd name="T11" fmla="*/ 0 h 2119"/>
                <a:gd name="T12" fmla="*/ 2253 w 3724"/>
                <a:gd name="T13" fmla="*/ 194 h 2119"/>
                <a:gd name="T14" fmla="*/ 2253 w 3724"/>
                <a:gd name="T15" fmla="*/ 194 h 2119"/>
                <a:gd name="T16" fmla="*/ 2260 w 3724"/>
                <a:gd name="T17" fmla="*/ 195 h 2119"/>
                <a:gd name="T18" fmla="*/ 2260 w 3724"/>
                <a:gd name="T19" fmla="*/ 195 h 2119"/>
                <a:gd name="T20" fmla="*/ 3261 w 3724"/>
                <a:gd name="T21" fmla="*/ 1176 h 2119"/>
                <a:gd name="T22" fmla="*/ 3723 w 3724"/>
                <a:gd name="T23" fmla="*/ 2118 h 2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24" h="2119">
                  <a:moveTo>
                    <a:pt x="3723" y="2118"/>
                  </a:moveTo>
                  <a:lnTo>
                    <a:pt x="565" y="1851"/>
                  </a:lnTo>
                  <a:lnTo>
                    <a:pt x="0" y="1803"/>
                  </a:lnTo>
                  <a:lnTo>
                    <a:pt x="953" y="553"/>
                  </a:lnTo>
                  <a:lnTo>
                    <a:pt x="1375" y="0"/>
                  </a:lnTo>
                  <a:lnTo>
                    <a:pt x="1375" y="0"/>
                  </a:lnTo>
                  <a:cubicBezTo>
                    <a:pt x="1685" y="0"/>
                    <a:pt x="1983" y="68"/>
                    <a:pt x="2253" y="194"/>
                  </a:cubicBezTo>
                  <a:lnTo>
                    <a:pt x="2253" y="194"/>
                  </a:lnTo>
                  <a:cubicBezTo>
                    <a:pt x="2255" y="194"/>
                    <a:pt x="2258" y="194"/>
                    <a:pt x="2260" y="195"/>
                  </a:cubicBezTo>
                  <a:lnTo>
                    <a:pt x="2260" y="195"/>
                  </a:lnTo>
                  <a:cubicBezTo>
                    <a:pt x="2688" y="394"/>
                    <a:pt x="3045" y="736"/>
                    <a:pt x="3261" y="1176"/>
                  </a:cubicBezTo>
                  <a:lnTo>
                    <a:pt x="3723" y="2118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6" name="Freeform 2">
              <a:extLst>
                <a:ext uri="{FF2B5EF4-FFF2-40B4-BE49-F238E27FC236}">
                  <a16:creationId xmlns:a16="http://schemas.microsoft.com/office/drawing/2014/main" id="{DBABC13E-DA2A-864D-909D-D58DD325B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966" y="9691466"/>
              <a:ext cx="10069811" cy="2630636"/>
            </a:xfrm>
            <a:prstGeom prst="roundRect">
              <a:avLst/>
            </a:prstGeom>
            <a:solidFill>
              <a:schemeClr val="bg1"/>
            </a:solidFill>
            <a:ln w="38100" cap="flat">
              <a:solidFill>
                <a:schemeClr val="accent3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7" name="Freeform 4">
              <a:extLst>
                <a:ext uri="{FF2B5EF4-FFF2-40B4-BE49-F238E27FC236}">
                  <a16:creationId xmlns:a16="http://schemas.microsoft.com/office/drawing/2014/main" id="{AE166D4B-EC1B-8E41-9102-BBC240E54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4557" y="8888899"/>
              <a:ext cx="4355810" cy="2668362"/>
            </a:xfrm>
            <a:custGeom>
              <a:avLst/>
              <a:gdLst>
                <a:gd name="T0" fmla="*/ 4721 w 5600"/>
                <a:gd name="T1" fmla="*/ 64 h 3431"/>
                <a:gd name="T2" fmla="*/ 4299 w 5600"/>
                <a:gd name="T3" fmla="*/ 64 h 3431"/>
                <a:gd name="T4" fmla="*/ 1881 w 5600"/>
                <a:gd name="T5" fmla="*/ 64 h 3431"/>
                <a:gd name="T6" fmla="*/ 1881 w 5600"/>
                <a:gd name="T7" fmla="*/ 64 h 3431"/>
                <a:gd name="T8" fmla="*/ 1143 w 5600"/>
                <a:gd name="T9" fmla="*/ 546 h 3431"/>
                <a:gd name="T10" fmla="*/ 104 w 5600"/>
                <a:gd name="T11" fmla="*/ 2920 h 3431"/>
                <a:gd name="T12" fmla="*/ 104 w 5600"/>
                <a:gd name="T13" fmla="*/ 2920 h 3431"/>
                <a:gd name="T14" fmla="*/ 438 w 5600"/>
                <a:gd name="T15" fmla="*/ 3430 h 3431"/>
                <a:gd name="T16" fmla="*/ 2747 w 5600"/>
                <a:gd name="T17" fmla="*/ 3430 h 3431"/>
                <a:gd name="T18" fmla="*/ 2747 w 5600"/>
                <a:gd name="T19" fmla="*/ 3430 h 3431"/>
                <a:gd name="T20" fmla="*/ 3449 w 5600"/>
                <a:gd name="T21" fmla="*/ 2970 h 3431"/>
                <a:gd name="T22" fmla="*/ 3911 w 5600"/>
                <a:gd name="T23" fmla="*/ 1915 h 3431"/>
                <a:gd name="T24" fmla="*/ 4299 w 5600"/>
                <a:gd name="T25" fmla="*/ 1028 h 3431"/>
                <a:gd name="T26" fmla="*/ 4299 w 5600"/>
                <a:gd name="T27" fmla="*/ 1028 h 3431"/>
                <a:gd name="T28" fmla="*/ 4299 w 5600"/>
                <a:gd name="T29" fmla="*/ 1028 h 3431"/>
                <a:gd name="T30" fmla="*/ 4303 w 5600"/>
                <a:gd name="T31" fmla="*/ 1019 h 3431"/>
                <a:gd name="T32" fmla="*/ 4378 w 5600"/>
                <a:gd name="T33" fmla="*/ 846 h 3431"/>
                <a:gd name="T34" fmla="*/ 4378 w 5600"/>
                <a:gd name="T35" fmla="*/ 846 h 3431"/>
                <a:gd name="T36" fmla="*/ 5599 w 5600"/>
                <a:gd name="T37" fmla="*/ 258 h 3431"/>
                <a:gd name="T38" fmla="*/ 5599 w 5600"/>
                <a:gd name="T39" fmla="*/ 258 h 3431"/>
                <a:gd name="T40" fmla="*/ 4721 w 5600"/>
                <a:gd name="T41" fmla="*/ 64 h 3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600" h="3431">
                  <a:moveTo>
                    <a:pt x="4721" y="64"/>
                  </a:moveTo>
                  <a:lnTo>
                    <a:pt x="4299" y="64"/>
                  </a:lnTo>
                  <a:lnTo>
                    <a:pt x="1881" y="64"/>
                  </a:lnTo>
                  <a:lnTo>
                    <a:pt x="1881" y="64"/>
                  </a:lnTo>
                  <a:cubicBezTo>
                    <a:pt x="1561" y="64"/>
                    <a:pt x="1271" y="252"/>
                    <a:pt x="1143" y="546"/>
                  </a:cubicBezTo>
                  <a:lnTo>
                    <a:pt x="104" y="2920"/>
                  </a:lnTo>
                  <a:lnTo>
                    <a:pt x="104" y="2920"/>
                  </a:lnTo>
                  <a:cubicBezTo>
                    <a:pt x="0" y="3161"/>
                    <a:pt x="175" y="3430"/>
                    <a:pt x="438" y="3430"/>
                  </a:cubicBezTo>
                  <a:lnTo>
                    <a:pt x="2747" y="3430"/>
                  </a:lnTo>
                  <a:lnTo>
                    <a:pt x="2747" y="3430"/>
                  </a:lnTo>
                  <a:cubicBezTo>
                    <a:pt x="3052" y="3430"/>
                    <a:pt x="3327" y="3249"/>
                    <a:pt x="3449" y="2970"/>
                  </a:cubicBezTo>
                  <a:lnTo>
                    <a:pt x="3911" y="1915"/>
                  </a:lnTo>
                  <a:lnTo>
                    <a:pt x="4299" y="1028"/>
                  </a:lnTo>
                  <a:lnTo>
                    <a:pt x="4299" y="1028"/>
                  </a:lnTo>
                  <a:lnTo>
                    <a:pt x="4299" y="1028"/>
                  </a:lnTo>
                  <a:cubicBezTo>
                    <a:pt x="4300" y="1026"/>
                    <a:pt x="4301" y="1023"/>
                    <a:pt x="4303" y="1019"/>
                  </a:cubicBezTo>
                  <a:lnTo>
                    <a:pt x="4378" y="846"/>
                  </a:lnTo>
                  <a:lnTo>
                    <a:pt x="4378" y="846"/>
                  </a:lnTo>
                  <a:cubicBezTo>
                    <a:pt x="4532" y="544"/>
                    <a:pt x="4915" y="0"/>
                    <a:pt x="5599" y="258"/>
                  </a:cubicBezTo>
                  <a:lnTo>
                    <a:pt x="5599" y="258"/>
                  </a:lnTo>
                  <a:cubicBezTo>
                    <a:pt x="5329" y="132"/>
                    <a:pt x="5031" y="64"/>
                    <a:pt x="4721" y="64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093F27B2-C77D-BF43-BF96-5D1C1D0A28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5775" y="10751553"/>
              <a:ext cx="5607678" cy="93871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5E12DF1-75CC-9645-BA84-C41283EB1D2F}"/>
              </a:ext>
            </a:extLst>
          </p:cNvPr>
          <p:cNvGrpSpPr/>
          <p:nvPr/>
        </p:nvGrpSpPr>
        <p:grpSpPr>
          <a:xfrm>
            <a:off x="12651089" y="8888899"/>
            <a:ext cx="10069811" cy="3433203"/>
            <a:chOff x="12787014" y="8888899"/>
            <a:chExt cx="10069811" cy="3433203"/>
          </a:xfrm>
        </p:grpSpPr>
        <p:sp>
          <p:nvSpPr>
            <p:cNvPr id="20" name="Freeform 1">
              <a:extLst>
                <a:ext uri="{FF2B5EF4-FFF2-40B4-BE49-F238E27FC236}">
                  <a16:creationId xmlns:a16="http://schemas.microsoft.com/office/drawing/2014/main" id="{C0E057EE-5322-F149-9EAB-E60439FD4E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46371" y="8940346"/>
              <a:ext cx="2894727" cy="1649720"/>
            </a:xfrm>
            <a:custGeom>
              <a:avLst/>
              <a:gdLst>
                <a:gd name="T0" fmla="*/ 3723 w 3724"/>
                <a:gd name="T1" fmla="*/ 2118 h 2119"/>
                <a:gd name="T2" fmla="*/ 565 w 3724"/>
                <a:gd name="T3" fmla="*/ 1851 h 2119"/>
                <a:gd name="T4" fmla="*/ 0 w 3724"/>
                <a:gd name="T5" fmla="*/ 1803 h 2119"/>
                <a:gd name="T6" fmla="*/ 953 w 3724"/>
                <a:gd name="T7" fmla="*/ 553 h 2119"/>
                <a:gd name="T8" fmla="*/ 1375 w 3724"/>
                <a:gd name="T9" fmla="*/ 0 h 2119"/>
                <a:gd name="T10" fmla="*/ 1375 w 3724"/>
                <a:gd name="T11" fmla="*/ 0 h 2119"/>
                <a:gd name="T12" fmla="*/ 2253 w 3724"/>
                <a:gd name="T13" fmla="*/ 194 h 2119"/>
                <a:gd name="T14" fmla="*/ 2253 w 3724"/>
                <a:gd name="T15" fmla="*/ 194 h 2119"/>
                <a:gd name="T16" fmla="*/ 2260 w 3724"/>
                <a:gd name="T17" fmla="*/ 195 h 2119"/>
                <a:gd name="T18" fmla="*/ 2260 w 3724"/>
                <a:gd name="T19" fmla="*/ 195 h 2119"/>
                <a:gd name="T20" fmla="*/ 3261 w 3724"/>
                <a:gd name="T21" fmla="*/ 1176 h 2119"/>
                <a:gd name="T22" fmla="*/ 3723 w 3724"/>
                <a:gd name="T23" fmla="*/ 2118 h 2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24" h="2119">
                  <a:moveTo>
                    <a:pt x="3723" y="2118"/>
                  </a:moveTo>
                  <a:lnTo>
                    <a:pt x="565" y="1851"/>
                  </a:lnTo>
                  <a:lnTo>
                    <a:pt x="0" y="1803"/>
                  </a:lnTo>
                  <a:lnTo>
                    <a:pt x="953" y="553"/>
                  </a:lnTo>
                  <a:lnTo>
                    <a:pt x="1375" y="0"/>
                  </a:lnTo>
                  <a:lnTo>
                    <a:pt x="1375" y="0"/>
                  </a:lnTo>
                  <a:cubicBezTo>
                    <a:pt x="1685" y="0"/>
                    <a:pt x="1983" y="68"/>
                    <a:pt x="2253" y="194"/>
                  </a:cubicBezTo>
                  <a:lnTo>
                    <a:pt x="2253" y="194"/>
                  </a:lnTo>
                  <a:cubicBezTo>
                    <a:pt x="2255" y="194"/>
                    <a:pt x="2258" y="194"/>
                    <a:pt x="2260" y="195"/>
                  </a:cubicBezTo>
                  <a:lnTo>
                    <a:pt x="2260" y="195"/>
                  </a:lnTo>
                  <a:cubicBezTo>
                    <a:pt x="2688" y="394"/>
                    <a:pt x="3045" y="736"/>
                    <a:pt x="3261" y="1176"/>
                  </a:cubicBezTo>
                  <a:lnTo>
                    <a:pt x="3723" y="2118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1" name="Freeform 2">
              <a:extLst>
                <a:ext uri="{FF2B5EF4-FFF2-40B4-BE49-F238E27FC236}">
                  <a16:creationId xmlns:a16="http://schemas.microsoft.com/office/drawing/2014/main" id="{9CEE0B14-58A0-744C-9733-897322E29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87014" y="9691466"/>
              <a:ext cx="10069811" cy="2630636"/>
            </a:xfrm>
            <a:prstGeom prst="roundRect">
              <a:avLst/>
            </a:prstGeom>
            <a:solidFill>
              <a:schemeClr val="bg1"/>
            </a:solidFill>
            <a:ln w="38100" cap="flat">
              <a:solidFill>
                <a:schemeClr val="accent4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2" name="Freeform 4">
              <a:extLst>
                <a:ext uri="{FF2B5EF4-FFF2-40B4-BE49-F238E27FC236}">
                  <a16:creationId xmlns:a16="http://schemas.microsoft.com/office/drawing/2014/main" id="{395B6045-5E7E-0940-AA50-6A796EF41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46605" y="8888899"/>
              <a:ext cx="4355810" cy="2668362"/>
            </a:xfrm>
            <a:custGeom>
              <a:avLst/>
              <a:gdLst>
                <a:gd name="T0" fmla="*/ 4721 w 5600"/>
                <a:gd name="T1" fmla="*/ 64 h 3431"/>
                <a:gd name="T2" fmla="*/ 4299 w 5600"/>
                <a:gd name="T3" fmla="*/ 64 h 3431"/>
                <a:gd name="T4" fmla="*/ 1881 w 5600"/>
                <a:gd name="T5" fmla="*/ 64 h 3431"/>
                <a:gd name="T6" fmla="*/ 1881 w 5600"/>
                <a:gd name="T7" fmla="*/ 64 h 3431"/>
                <a:gd name="T8" fmla="*/ 1143 w 5600"/>
                <a:gd name="T9" fmla="*/ 546 h 3431"/>
                <a:gd name="T10" fmla="*/ 104 w 5600"/>
                <a:gd name="T11" fmla="*/ 2920 h 3431"/>
                <a:gd name="T12" fmla="*/ 104 w 5600"/>
                <a:gd name="T13" fmla="*/ 2920 h 3431"/>
                <a:gd name="T14" fmla="*/ 438 w 5600"/>
                <a:gd name="T15" fmla="*/ 3430 h 3431"/>
                <a:gd name="T16" fmla="*/ 2747 w 5600"/>
                <a:gd name="T17" fmla="*/ 3430 h 3431"/>
                <a:gd name="T18" fmla="*/ 2747 w 5600"/>
                <a:gd name="T19" fmla="*/ 3430 h 3431"/>
                <a:gd name="T20" fmla="*/ 3449 w 5600"/>
                <a:gd name="T21" fmla="*/ 2970 h 3431"/>
                <a:gd name="T22" fmla="*/ 3911 w 5600"/>
                <a:gd name="T23" fmla="*/ 1915 h 3431"/>
                <a:gd name="T24" fmla="*/ 4299 w 5600"/>
                <a:gd name="T25" fmla="*/ 1028 h 3431"/>
                <a:gd name="T26" fmla="*/ 4299 w 5600"/>
                <a:gd name="T27" fmla="*/ 1028 h 3431"/>
                <a:gd name="T28" fmla="*/ 4299 w 5600"/>
                <a:gd name="T29" fmla="*/ 1028 h 3431"/>
                <a:gd name="T30" fmla="*/ 4303 w 5600"/>
                <a:gd name="T31" fmla="*/ 1019 h 3431"/>
                <a:gd name="T32" fmla="*/ 4378 w 5600"/>
                <a:gd name="T33" fmla="*/ 846 h 3431"/>
                <a:gd name="T34" fmla="*/ 4378 w 5600"/>
                <a:gd name="T35" fmla="*/ 846 h 3431"/>
                <a:gd name="T36" fmla="*/ 5599 w 5600"/>
                <a:gd name="T37" fmla="*/ 258 h 3431"/>
                <a:gd name="T38" fmla="*/ 5599 w 5600"/>
                <a:gd name="T39" fmla="*/ 258 h 3431"/>
                <a:gd name="T40" fmla="*/ 4721 w 5600"/>
                <a:gd name="T41" fmla="*/ 64 h 3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600" h="3431">
                  <a:moveTo>
                    <a:pt x="4721" y="64"/>
                  </a:moveTo>
                  <a:lnTo>
                    <a:pt x="4299" y="64"/>
                  </a:lnTo>
                  <a:lnTo>
                    <a:pt x="1881" y="64"/>
                  </a:lnTo>
                  <a:lnTo>
                    <a:pt x="1881" y="64"/>
                  </a:lnTo>
                  <a:cubicBezTo>
                    <a:pt x="1561" y="64"/>
                    <a:pt x="1271" y="252"/>
                    <a:pt x="1143" y="546"/>
                  </a:cubicBezTo>
                  <a:lnTo>
                    <a:pt x="104" y="2920"/>
                  </a:lnTo>
                  <a:lnTo>
                    <a:pt x="104" y="2920"/>
                  </a:lnTo>
                  <a:cubicBezTo>
                    <a:pt x="0" y="3161"/>
                    <a:pt x="175" y="3430"/>
                    <a:pt x="438" y="3430"/>
                  </a:cubicBezTo>
                  <a:lnTo>
                    <a:pt x="2747" y="3430"/>
                  </a:lnTo>
                  <a:lnTo>
                    <a:pt x="2747" y="3430"/>
                  </a:lnTo>
                  <a:cubicBezTo>
                    <a:pt x="3052" y="3430"/>
                    <a:pt x="3327" y="3249"/>
                    <a:pt x="3449" y="2970"/>
                  </a:cubicBezTo>
                  <a:lnTo>
                    <a:pt x="3911" y="1915"/>
                  </a:lnTo>
                  <a:lnTo>
                    <a:pt x="4299" y="1028"/>
                  </a:lnTo>
                  <a:lnTo>
                    <a:pt x="4299" y="1028"/>
                  </a:lnTo>
                  <a:lnTo>
                    <a:pt x="4299" y="1028"/>
                  </a:lnTo>
                  <a:cubicBezTo>
                    <a:pt x="4300" y="1026"/>
                    <a:pt x="4301" y="1023"/>
                    <a:pt x="4303" y="1019"/>
                  </a:cubicBezTo>
                  <a:lnTo>
                    <a:pt x="4378" y="846"/>
                  </a:lnTo>
                  <a:lnTo>
                    <a:pt x="4378" y="846"/>
                  </a:lnTo>
                  <a:cubicBezTo>
                    <a:pt x="4532" y="544"/>
                    <a:pt x="4915" y="0"/>
                    <a:pt x="5599" y="258"/>
                  </a:cubicBezTo>
                  <a:lnTo>
                    <a:pt x="5599" y="258"/>
                  </a:lnTo>
                  <a:cubicBezTo>
                    <a:pt x="5329" y="132"/>
                    <a:pt x="5031" y="64"/>
                    <a:pt x="4721" y="6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2D122B2B-0B14-5941-99F1-98FB35312E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27823" y="10751553"/>
              <a:ext cx="5607678" cy="93871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B393F7BC-F6A9-9240-9B9E-783BD83B5A0D}"/>
              </a:ext>
            </a:extLst>
          </p:cNvPr>
          <p:cNvGrpSpPr/>
          <p:nvPr/>
        </p:nvGrpSpPr>
        <p:grpSpPr>
          <a:xfrm>
            <a:off x="1656751" y="3822626"/>
            <a:ext cx="10069811" cy="3433203"/>
            <a:chOff x="1594966" y="3822626"/>
            <a:chExt cx="10069811" cy="3433203"/>
          </a:xfrm>
        </p:grpSpPr>
        <p:sp>
          <p:nvSpPr>
            <p:cNvPr id="5" name="Freeform 1">
              <a:extLst>
                <a:ext uri="{FF2B5EF4-FFF2-40B4-BE49-F238E27FC236}">
                  <a16:creationId xmlns:a16="http://schemas.microsoft.com/office/drawing/2014/main" id="{50735EB1-ABDB-7240-8A42-44FBA3EB45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4323" y="3874073"/>
              <a:ext cx="2894727" cy="1649720"/>
            </a:xfrm>
            <a:custGeom>
              <a:avLst/>
              <a:gdLst>
                <a:gd name="T0" fmla="*/ 3723 w 3724"/>
                <a:gd name="T1" fmla="*/ 2118 h 2119"/>
                <a:gd name="T2" fmla="*/ 565 w 3724"/>
                <a:gd name="T3" fmla="*/ 1851 h 2119"/>
                <a:gd name="T4" fmla="*/ 0 w 3724"/>
                <a:gd name="T5" fmla="*/ 1803 h 2119"/>
                <a:gd name="T6" fmla="*/ 953 w 3724"/>
                <a:gd name="T7" fmla="*/ 553 h 2119"/>
                <a:gd name="T8" fmla="*/ 1375 w 3724"/>
                <a:gd name="T9" fmla="*/ 0 h 2119"/>
                <a:gd name="T10" fmla="*/ 1375 w 3724"/>
                <a:gd name="T11" fmla="*/ 0 h 2119"/>
                <a:gd name="T12" fmla="*/ 2253 w 3724"/>
                <a:gd name="T13" fmla="*/ 194 h 2119"/>
                <a:gd name="T14" fmla="*/ 2253 w 3724"/>
                <a:gd name="T15" fmla="*/ 194 h 2119"/>
                <a:gd name="T16" fmla="*/ 2260 w 3724"/>
                <a:gd name="T17" fmla="*/ 195 h 2119"/>
                <a:gd name="T18" fmla="*/ 2260 w 3724"/>
                <a:gd name="T19" fmla="*/ 195 h 2119"/>
                <a:gd name="T20" fmla="*/ 3261 w 3724"/>
                <a:gd name="T21" fmla="*/ 1176 h 2119"/>
                <a:gd name="T22" fmla="*/ 3723 w 3724"/>
                <a:gd name="T23" fmla="*/ 2118 h 2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24" h="2119">
                  <a:moveTo>
                    <a:pt x="3723" y="2118"/>
                  </a:moveTo>
                  <a:lnTo>
                    <a:pt x="565" y="1851"/>
                  </a:lnTo>
                  <a:lnTo>
                    <a:pt x="0" y="1803"/>
                  </a:lnTo>
                  <a:lnTo>
                    <a:pt x="953" y="553"/>
                  </a:lnTo>
                  <a:lnTo>
                    <a:pt x="1375" y="0"/>
                  </a:lnTo>
                  <a:lnTo>
                    <a:pt x="1375" y="0"/>
                  </a:lnTo>
                  <a:cubicBezTo>
                    <a:pt x="1685" y="0"/>
                    <a:pt x="1983" y="68"/>
                    <a:pt x="2253" y="194"/>
                  </a:cubicBezTo>
                  <a:lnTo>
                    <a:pt x="2253" y="194"/>
                  </a:lnTo>
                  <a:cubicBezTo>
                    <a:pt x="2255" y="194"/>
                    <a:pt x="2258" y="194"/>
                    <a:pt x="2260" y="195"/>
                  </a:cubicBezTo>
                  <a:lnTo>
                    <a:pt x="2260" y="195"/>
                  </a:lnTo>
                  <a:cubicBezTo>
                    <a:pt x="2688" y="394"/>
                    <a:pt x="3045" y="736"/>
                    <a:pt x="3261" y="1176"/>
                  </a:cubicBezTo>
                  <a:lnTo>
                    <a:pt x="3723" y="2118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2">
              <a:extLst>
                <a:ext uri="{FF2B5EF4-FFF2-40B4-BE49-F238E27FC236}">
                  <a16:creationId xmlns:a16="http://schemas.microsoft.com/office/drawing/2014/main" id="{ADA72E60-DB82-AD48-9F53-AB10C094B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4966" y="4625193"/>
              <a:ext cx="10069811" cy="2630636"/>
            </a:xfrm>
            <a:prstGeom prst="roundRect">
              <a:avLst/>
            </a:prstGeom>
            <a:solidFill>
              <a:schemeClr val="bg1"/>
            </a:solidFill>
            <a:ln w="38100" cap="flat">
              <a:solidFill>
                <a:schemeClr val="accent1"/>
              </a:solidFill>
              <a:bevel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60F445C4-4C4B-4742-BCAD-C0801AF18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4557" y="3822626"/>
              <a:ext cx="4355810" cy="2668362"/>
            </a:xfrm>
            <a:custGeom>
              <a:avLst/>
              <a:gdLst>
                <a:gd name="T0" fmla="*/ 4721 w 5600"/>
                <a:gd name="T1" fmla="*/ 64 h 3431"/>
                <a:gd name="T2" fmla="*/ 4299 w 5600"/>
                <a:gd name="T3" fmla="*/ 64 h 3431"/>
                <a:gd name="T4" fmla="*/ 1881 w 5600"/>
                <a:gd name="T5" fmla="*/ 64 h 3431"/>
                <a:gd name="T6" fmla="*/ 1881 w 5600"/>
                <a:gd name="T7" fmla="*/ 64 h 3431"/>
                <a:gd name="T8" fmla="*/ 1143 w 5600"/>
                <a:gd name="T9" fmla="*/ 546 h 3431"/>
                <a:gd name="T10" fmla="*/ 104 w 5600"/>
                <a:gd name="T11" fmla="*/ 2920 h 3431"/>
                <a:gd name="T12" fmla="*/ 104 w 5600"/>
                <a:gd name="T13" fmla="*/ 2920 h 3431"/>
                <a:gd name="T14" fmla="*/ 438 w 5600"/>
                <a:gd name="T15" fmla="*/ 3430 h 3431"/>
                <a:gd name="T16" fmla="*/ 2747 w 5600"/>
                <a:gd name="T17" fmla="*/ 3430 h 3431"/>
                <a:gd name="T18" fmla="*/ 2747 w 5600"/>
                <a:gd name="T19" fmla="*/ 3430 h 3431"/>
                <a:gd name="T20" fmla="*/ 3449 w 5600"/>
                <a:gd name="T21" fmla="*/ 2970 h 3431"/>
                <a:gd name="T22" fmla="*/ 3911 w 5600"/>
                <a:gd name="T23" fmla="*/ 1915 h 3431"/>
                <a:gd name="T24" fmla="*/ 4299 w 5600"/>
                <a:gd name="T25" fmla="*/ 1028 h 3431"/>
                <a:gd name="T26" fmla="*/ 4299 w 5600"/>
                <a:gd name="T27" fmla="*/ 1028 h 3431"/>
                <a:gd name="T28" fmla="*/ 4299 w 5600"/>
                <a:gd name="T29" fmla="*/ 1028 h 3431"/>
                <a:gd name="T30" fmla="*/ 4303 w 5600"/>
                <a:gd name="T31" fmla="*/ 1019 h 3431"/>
                <a:gd name="T32" fmla="*/ 4378 w 5600"/>
                <a:gd name="T33" fmla="*/ 846 h 3431"/>
                <a:gd name="T34" fmla="*/ 4378 w 5600"/>
                <a:gd name="T35" fmla="*/ 846 h 3431"/>
                <a:gd name="T36" fmla="*/ 5599 w 5600"/>
                <a:gd name="T37" fmla="*/ 258 h 3431"/>
                <a:gd name="T38" fmla="*/ 5599 w 5600"/>
                <a:gd name="T39" fmla="*/ 258 h 3431"/>
                <a:gd name="T40" fmla="*/ 4721 w 5600"/>
                <a:gd name="T41" fmla="*/ 64 h 3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600" h="3431">
                  <a:moveTo>
                    <a:pt x="4721" y="64"/>
                  </a:moveTo>
                  <a:lnTo>
                    <a:pt x="4299" y="64"/>
                  </a:lnTo>
                  <a:lnTo>
                    <a:pt x="1881" y="64"/>
                  </a:lnTo>
                  <a:lnTo>
                    <a:pt x="1881" y="64"/>
                  </a:lnTo>
                  <a:cubicBezTo>
                    <a:pt x="1561" y="64"/>
                    <a:pt x="1271" y="252"/>
                    <a:pt x="1143" y="546"/>
                  </a:cubicBezTo>
                  <a:lnTo>
                    <a:pt x="104" y="2920"/>
                  </a:lnTo>
                  <a:lnTo>
                    <a:pt x="104" y="2920"/>
                  </a:lnTo>
                  <a:cubicBezTo>
                    <a:pt x="0" y="3161"/>
                    <a:pt x="175" y="3430"/>
                    <a:pt x="438" y="3430"/>
                  </a:cubicBezTo>
                  <a:lnTo>
                    <a:pt x="2747" y="3430"/>
                  </a:lnTo>
                  <a:lnTo>
                    <a:pt x="2747" y="3430"/>
                  </a:lnTo>
                  <a:cubicBezTo>
                    <a:pt x="3052" y="3430"/>
                    <a:pt x="3327" y="3249"/>
                    <a:pt x="3449" y="2970"/>
                  </a:cubicBezTo>
                  <a:lnTo>
                    <a:pt x="3911" y="1915"/>
                  </a:lnTo>
                  <a:lnTo>
                    <a:pt x="4299" y="1028"/>
                  </a:lnTo>
                  <a:lnTo>
                    <a:pt x="4299" y="1028"/>
                  </a:lnTo>
                  <a:lnTo>
                    <a:pt x="4299" y="1028"/>
                  </a:lnTo>
                  <a:cubicBezTo>
                    <a:pt x="4300" y="1026"/>
                    <a:pt x="4301" y="1023"/>
                    <a:pt x="4303" y="1019"/>
                  </a:cubicBezTo>
                  <a:lnTo>
                    <a:pt x="4378" y="846"/>
                  </a:lnTo>
                  <a:lnTo>
                    <a:pt x="4378" y="846"/>
                  </a:lnTo>
                  <a:cubicBezTo>
                    <a:pt x="4532" y="544"/>
                    <a:pt x="4915" y="0"/>
                    <a:pt x="5599" y="258"/>
                  </a:cubicBezTo>
                  <a:lnTo>
                    <a:pt x="5599" y="258"/>
                  </a:lnTo>
                  <a:cubicBezTo>
                    <a:pt x="5329" y="132"/>
                    <a:pt x="5031" y="64"/>
                    <a:pt x="4721" y="6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1C31A98D-F48C-7746-B8BB-B04D30587A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5775" y="5638345"/>
              <a:ext cx="5607678" cy="93871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CA54C17D-317E-F645-BA9E-8666BCE80E8C}"/>
              </a:ext>
            </a:extLst>
          </p:cNvPr>
          <p:cNvSpPr txBox="1"/>
          <p:nvPr/>
        </p:nvSpPr>
        <p:spPr>
          <a:xfrm>
            <a:off x="5712245" y="497600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36738B23-0105-5B44-A027-632F19FFFAAA}"/>
              </a:ext>
            </a:extLst>
          </p:cNvPr>
          <p:cNvSpPr txBox="1">
            <a:spLocks/>
          </p:cNvSpPr>
          <p:nvPr/>
        </p:nvSpPr>
        <p:spPr>
          <a:xfrm>
            <a:off x="5706701" y="5809781"/>
            <a:ext cx="549853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BC14DE6-4320-614A-8FF0-96281639FBD9}"/>
              </a:ext>
            </a:extLst>
          </p:cNvPr>
          <p:cNvSpPr txBox="1"/>
          <p:nvPr/>
        </p:nvSpPr>
        <p:spPr>
          <a:xfrm>
            <a:off x="16597442" y="497600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56D67428-FAD0-AA4D-981F-81E8C3AEACEE}"/>
              </a:ext>
            </a:extLst>
          </p:cNvPr>
          <p:cNvSpPr txBox="1">
            <a:spLocks/>
          </p:cNvSpPr>
          <p:nvPr/>
        </p:nvSpPr>
        <p:spPr>
          <a:xfrm>
            <a:off x="16591898" y="5809781"/>
            <a:ext cx="549853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CCB86FA-24B2-E04A-BE50-AFD01A8B876C}"/>
              </a:ext>
            </a:extLst>
          </p:cNvPr>
          <p:cNvSpPr txBox="1"/>
          <p:nvPr/>
        </p:nvSpPr>
        <p:spPr>
          <a:xfrm>
            <a:off x="5712245" y="1006901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F04F1C2A-8B5E-3441-A70F-397E453DBACA}"/>
              </a:ext>
            </a:extLst>
          </p:cNvPr>
          <p:cNvSpPr txBox="1">
            <a:spLocks/>
          </p:cNvSpPr>
          <p:nvPr/>
        </p:nvSpPr>
        <p:spPr>
          <a:xfrm>
            <a:off x="5706701" y="10902788"/>
            <a:ext cx="549853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E9B90D1-26DD-3E4C-9B32-7C6FF3A3D130}"/>
              </a:ext>
            </a:extLst>
          </p:cNvPr>
          <p:cNvSpPr txBox="1"/>
          <p:nvPr/>
        </p:nvSpPr>
        <p:spPr>
          <a:xfrm>
            <a:off x="16597442" y="1006901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69B34810-7EE6-7643-99BA-AFF95DC41CB3}"/>
              </a:ext>
            </a:extLst>
          </p:cNvPr>
          <p:cNvSpPr txBox="1">
            <a:spLocks/>
          </p:cNvSpPr>
          <p:nvPr/>
        </p:nvSpPr>
        <p:spPr>
          <a:xfrm>
            <a:off x="16591898" y="10902788"/>
            <a:ext cx="549853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A995181-D721-ED45-AE42-61006C899CDF}"/>
              </a:ext>
            </a:extLst>
          </p:cNvPr>
          <p:cNvSpPr txBox="1"/>
          <p:nvPr/>
        </p:nvSpPr>
        <p:spPr>
          <a:xfrm>
            <a:off x="3076823" y="4785129"/>
            <a:ext cx="134844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EE22598-33F3-4542-94DD-FF0EC8A8B584}"/>
              </a:ext>
            </a:extLst>
          </p:cNvPr>
          <p:cNvSpPr txBox="1"/>
          <p:nvPr/>
        </p:nvSpPr>
        <p:spPr>
          <a:xfrm>
            <a:off x="2940567" y="9851402"/>
            <a:ext cx="1620958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7411608-4182-F847-A010-B48BBFDC9F28}"/>
              </a:ext>
            </a:extLst>
          </p:cNvPr>
          <p:cNvSpPr txBox="1"/>
          <p:nvPr/>
        </p:nvSpPr>
        <p:spPr>
          <a:xfrm>
            <a:off x="13982940" y="4785129"/>
            <a:ext cx="1592103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8D3B6E2-4FAF-9C44-B804-625B76DF453A}"/>
              </a:ext>
            </a:extLst>
          </p:cNvPr>
          <p:cNvSpPr txBox="1"/>
          <p:nvPr/>
        </p:nvSpPr>
        <p:spPr>
          <a:xfrm>
            <a:off x="13932446" y="9851402"/>
            <a:ext cx="1693092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1353677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336AD0E-DA8E-5848-AA53-3D9C3C2820AC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9214B1-28D6-CC42-9456-03C1B5241BC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A0C3990-40F9-AB4D-8D81-FC7AE3671CF8}"/>
              </a:ext>
            </a:extLst>
          </p:cNvPr>
          <p:cNvGrpSpPr/>
          <p:nvPr/>
        </p:nvGrpSpPr>
        <p:grpSpPr>
          <a:xfrm>
            <a:off x="1545793" y="2990335"/>
            <a:ext cx="10341152" cy="2582144"/>
            <a:chOff x="7779083" y="1990291"/>
            <a:chExt cx="8349997" cy="1762745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949A18BB-E0CE-E941-A3D5-DF054486A1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5120" y="1990291"/>
              <a:ext cx="6137925" cy="1762745"/>
            </a:xfrm>
            <a:custGeom>
              <a:avLst/>
              <a:gdLst>
                <a:gd name="T0" fmla="*/ 0 w 9399"/>
                <a:gd name="T1" fmla="*/ 0 h 2697"/>
                <a:gd name="T2" fmla="*/ 9398 w 9399"/>
                <a:gd name="T3" fmla="*/ 0 h 2697"/>
                <a:gd name="T4" fmla="*/ 9398 w 9399"/>
                <a:gd name="T5" fmla="*/ 2696 h 2697"/>
                <a:gd name="T6" fmla="*/ 0 w 9399"/>
                <a:gd name="T7" fmla="*/ 2696 h 2697"/>
                <a:gd name="T8" fmla="*/ 0 w 9399"/>
                <a:gd name="T9" fmla="*/ 0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99" h="2697">
                  <a:moveTo>
                    <a:pt x="0" y="0"/>
                  </a:moveTo>
                  <a:lnTo>
                    <a:pt x="9398" y="0"/>
                  </a:lnTo>
                  <a:lnTo>
                    <a:pt x="9398" y="2696"/>
                  </a:lnTo>
                  <a:lnTo>
                    <a:pt x="0" y="2696"/>
                  </a:lnTo>
                  <a:lnTo>
                    <a:pt x="0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2792600-19B9-C643-9A21-BA402D06CB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9083" y="1990291"/>
              <a:ext cx="1106036" cy="1762745"/>
            </a:xfrm>
            <a:custGeom>
              <a:avLst/>
              <a:gdLst>
                <a:gd name="T0" fmla="*/ 12 w 1694"/>
                <a:gd name="T1" fmla="*/ 447 h 2697"/>
                <a:gd name="T2" fmla="*/ 1693 w 1694"/>
                <a:gd name="T3" fmla="*/ 0 h 2697"/>
                <a:gd name="T4" fmla="*/ 1693 w 1694"/>
                <a:gd name="T5" fmla="*/ 2696 h 2697"/>
                <a:gd name="T6" fmla="*/ 0 w 1694"/>
                <a:gd name="T7" fmla="*/ 2393 h 2697"/>
                <a:gd name="T8" fmla="*/ 12 w 1694"/>
                <a:gd name="T9" fmla="*/ 447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4" h="2697">
                  <a:moveTo>
                    <a:pt x="12" y="447"/>
                  </a:moveTo>
                  <a:lnTo>
                    <a:pt x="1693" y="0"/>
                  </a:lnTo>
                  <a:lnTo>
                    <a:pt x="1693" y="2696"/>
                  </a:lnTo>
                  <a:lnTo>
                    <a:pt x="0" y="2393"/>
                  </a:lnTo>
                  <a:lnTo>
                    <a:pt x="12" y="44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4653BA49-C83D-0643-A0E2-9D7CCD7DBA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3044" y="1990291"/>
              <a:ext cx="1106036" cy="1762745"/>
            </a:xfrm>
            <a:custGeom>
              <a:avLst/>
              <a:gdLst>
                <a:gd name="T0" fmla="*/ 1682 w 1694"/>
                <a:gd name="T1" fmla="*/ 447 h 2697"/>
                <a:gd name="T2" fmla="*/ 0 w 1694"/>
                <a:gd name="T3" fmla="*/ 0 h 2697"/>
                <a:gd name="T4" fmla="*/ 0 w 1694"/>
                <a:gd name="T5" fmla="*/ 2696 h 2697"/>
                <a:gd name="T6" fmla="*/ 1693 w 1694"/>
                <a:gd name="T7" fmla="*/ 2393 h 2697"/>
                <a:gd name="T8" fmla="*/ 1682 w 1694"/>
                <a:gd name="T9" fmla="*/ 447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4" h="2697">
                  <a:moveTo>
                    <a:pt x="1682" y="447"/>
                  </a:moveTo>
                  <a:lnTo>
                    <a:pt x="0" y="0"/>
                  </a:lnTo>
                  <a:lnTo>
                    <a:pt x="0" y="2696"/>
                  </a:lnTo>
                  <a:lnTo>
                    <a:pt x="1693" y="2393"/>
                  </a:lnTo>
                  <a:lnTo>
                    <a:pt x="1682" y="44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378E98E0-4B67-F346-B92D-4822682756C1}"/>
              </a:ext>
            </a:extLst>
          </p:cNvPr>
          <p:cNvGrpSpPr/>
          <p:nvPr/>
        </p:nvGrpSpPr>
        <p:grpSpPr>
          <a:xfrm>
            <a:off x="1549360" y="6677172"/>
            <a:ext cx="10334017" cy="2582144"/>
            <a:chOff x="7781964" y="4640169"/>
            <a:chExt cx="8344235" cy="1762745"/>
          </a:xfrm>
        </p:grpSpPr>
        <p:sp>
          <p:nvSpPr>
            <p:cNvPr id="9" name="Freeform 1">
              <a:extLst>
                <a:ext uri="{FF2B5EF4-FFF2-40B4-BE49-F238E27FC236}">
                  <a16:creationId xmlns:a16="http://schemas.microsoft.com/office/drawing/2014/main" id="{EDEDADA8-1F40-3B4B-B515-3F053C86C6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5120" y="4640169"/>
              <a:ext cx="6137925" cy="1762745"/>
            </a:xfrm>
            <a:custGeom>
              <a:avLst/>
              <a:gdLst>
                <a:gd name="T0" fmla="*/ 0 w 9399"/>
                <a:gd name="T1" fmla="*/ 0 h 2697"/>
                <a:gd name="T2" fmla="*/ 9398 w 9399"/>
                <a:gd name="T3" fmla="*/ 0 h 2697"/>
                <a:gd name="T4" fmla="*/ 9398 w 9399"/>
                <a:gd name="T5" fmla="*/ 2696 h 2697"/>
                <a:gd name="T6" fmla="*/ 0 w 9399"/>
                <a:gd name="T7" fmla="*/ 2696 h 2697"/>
                <a:gd name="T8" fmla="*/ 0 w 9399"/>
                <a:gd name="T9" fmla="*/ 0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99" h="2697">
                  <a:moveTo>
                    <a:pt x="0" y="0"/>
                  </a:moveTo>
                  <a:lnTo>
                    <a:pt x="9398" y="0"/>
                  </a:lnTo>
                  <a:lnTo>
                    <a:pt x="9398" y="2696"/>
                  </a:lnTo>
                  <a:lnTo>
                    <a:pt x="0" y="2696"/>
                  </a:lnTo>
                  <a:lnTo>
                    <a:pt x="0" y="0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5518B6DE-EB25-064A-828E-2CC218DF5D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1964" y="4640169"/>
              <a:ext cx="1103155" cy="1762745"/>
            </a:xfrm>
            <a:custGeom>
              <a:avLst/>
              <a:gdLst>
                <a:gd name="T0" fmla="*/ 9 w 1691"/>
                <a:gd name="T1" fmla="*/ 2437 h 2697"/>
                <a:gd name="T2" fmla="*/ 1690 w 1691"/>
                <a:gd name="T3" fmla="*/ 2696 h 2697"/>
                <a:gd name="T4" fmla="*/ 1690 w 1691"/>
                <a:gd name="T5" fmla="*/ 0 h 2697"/>
                <a:gd name="T6" fmla="*/ 0 w 1691"/>
                <a:gd name="T7" fmla="*/ 26 h 2697"/>
                <a:gd name="T8" fmla="*/ 9 w 1691"/>
                <a:gd name="T9" fmla="*/ 2437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1" h="2697">
                  <a:moveTo>
                    <a:pt x="9" y="2437"/>
                  </a:moveTo>
                  <a:lnTo>
                    <a:pt x="1690" y="2696"/>
                  </a:lnTo>
                  <a:lnTo>
                    <a:pt x="1690" y="0"/>
                  </a:lnTo>
                  <a:lnTo>
                    <a:pt x="0" y="26"/>
                  </a:lnTo>
                  <a:lnTo>
                    <a:pt x="9" y="2437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0E9A1A15-BBB1-5C47-9334-851CBABFA9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3044" y="4640169"/>
              <a:ext cx="1103155" cy="1762745"/>
            </a:xfrm>
            <a:custGeom>
              <a:avLst/>
              <a:gdLst>
                <a:gd name="T0" fmla="*/ 1682 w 1691"/>
                <a:gd name="T1" fmla="*/ 2437 h 2697"/>
                <a:gd name="T2" fmla="*/ 0 w 1691"/>
                <a:gd name="T3" fmla="*/ 2696 h 2697"/>
                <a:gd name="T4" fmla="*/ 0 w 1691"/>
                <a:gd name="T5" fmla="*/ 0 h 2697"/>
                <a:gd name="T6" fmla="*/ 1690 w 1691"/>
                <a:gd name="T7" fmla="*/ 26 h 2697"/>
                <a:gd name="T8" fmla="*/ 1682 w 1691"/>
                <a:gd name="T9" fmla="*/ 2437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1" h="2697">
                  <a:moveTo>
                    <a:pt x="1682" y="2437"/>
                  </a:moveTo>
                  <a:lnTo>
                    <a:pt x="0" y="2696"/>
                  </a:lnTo>
                  <a:lnTo>
                    <a:pt x="0" y="0"/>
                  </a:lnTo>
                  <a:lnTo>
                    <a:pt x="1690" y="26"/>
                  </a:lnTo>
                  <a:lnTo>
                    <a:pt x="1682" y="2437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DF7860D-E1AE-5442-AD2B-873E24E11CB2}"/>
              </a:ext>
            </a:extLst>
          </p:cNvPr>
          <p:cNvGrpSpPr/>
          <p:nvPr/>
        </p:nvGrpSpPr>
        <p:grpSpPr>
          <a:xfrm>
            <a:off x="1520824" y="10119306"/>
            <a:ext cx="10391089" cy="2809979"/>
            <a:chOff x="7758922" y="7131630"/>
            <a:chExt cx="8390320" cy="1918281"/>
          </a:xfrm>
        </p:grpSpPr>
        <p:sp>
          <p:nvSpPr>
            <p:cNvPr id="13" name="Freeform 3">
              <a:extLst>
                <a:ext uri="{FF2B5EF4-FFF2-40B4-BE49-F238E27FC236}">
                  <a16:creationId xmlns:a16="http://schemas.microsoft.com/office/drawing/2014/main" id="{2601DB1E-9977-A745-B1A0-773B36A181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5120" y="7287166"/>
              <a:ext cx="6137925" cy="1762745"/>
            </a:xfrm>
            <a:custGeom>
              <a:avLst/>
              <a:gdLst>
                <a:gd name="T0" fmla="*/ 0 w 9399"/>
                <a:gd name="T1" fmla="*/ 0 h 2697"/>
                <a:gd name="T2" fmla="*/ 9398 w 9399"/>
                <a:gd name="T3" fmla="*/ 0 h 2697"/>
                <a:gd name="T4" fmla="*/ 9398 w 9399"/>
                <a:gd name="T5" fmla="*/ 2696 h 2697"/>
                <a:gd name="T6" fmla="*/ 0 w 9399"/>
                <a:gd name="T7" fmla="*/ 2696 h 2697"/>
                <a:gd name="T8" fmla="*/ 0 w 9399"/>
                <a:gd name="T9" fmla="*/ 0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99" h="2697">
                  <a:moveTo>
                    <a:pt x="0" y="0"/>
                  </a:moveTo>
                  <a:lnTo>
                    <a:pt x="9398" y="0"/>
                  </a:lnTo>
                  <a:lnTo>
                    <a:pt x="9398" y="2696"/>
                  </a:lnTo>
                  <a:lnTo>
                    <a:pt x="0" y="2696"/>
                  </a:lnTo>
                  <a:lnTo>
                    <a:pt x="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D485FE7C-6538-2447-B299-4D0BE8F10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8922" y="7131630"/>
              <a:ext cx="1126197" cy="1915402"/>
            </a:xfrm>
            <a:custGeom>
              <a:avLst/>
              <a:gdLst>
                <a:gd name="T0" fmla="*/ 0 w 1726"/>
                <a:gd name="T1" fmla="*/ 2249 h 2934"/>
                <a:gd name="T2" fmla="*/ 1725 w 1726"/>
                <a:gd name="T3" fmla="*/ 2933 h 2934"/>
                <a:gd name="T4" fmla="*/ 1725 w 1726"/>
                <a:gd name="T5" fmla="*/ 237 h 2934"/>
                <a:gd name="T6" fmla="*/ 0 w 1726"/>
                <a:gd name="T7" fmla="*/ 0 h 2934"/>
                <a:gd name="T8" fmla="*/ 0 w 1726"/>
                <a:gd name="T9" fmla="*/ 2249 h 2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6" h="2934">
                  <a:moveTo>
                    <a:pt x="0" y="2249"/>
                  </a:moveTo>
                  <a:lnTo>
                    <a:pt x="1725" y="2933"/>
                  </a:lnTo>
                  <a:lnTo>
                    <a:pt x="1725" y="237"/>
                  </a:lnTo>
                  <a:lnTo>
                    <a:pt x="0" y="0"/>
                  </a:lnTo>
                  <a:lnTo>
                    <a:pt x="0" y="2249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7AABBFAF-8714-1747-9A73-A100DA693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3045" y="7131630"/>
              <a:ext cx="1126197" cy="1915402"/>
            </a:xfrm>
            <a:custGeom>
              <a:avLst/>
              <a:gdLst>
                <a:gd name="T0" fmla="*/ 1725 w 1726"/>
                <a:gd name="T1" fmla="*/ 2249 h 2934"/>
                <a:gd name="T2" fmla="*/ 0 w 1726"/>
                <a:gd name="T3" fmla="*/ 2933 h 2934"/>
                <a:gd name="T4" fmla="*/ 0 w 1726"/>
                <a:gd name="T5" fmla="*/ 237 h 2934"/>
                <a:gd name="T6" fmla="*/ 1725 w 1726"/>
                <a:gd name="T7" fmla="*/ 0 h 2934"/>
                <a:gd name="T8" fmla="*/ 1725 w 1726"/>
                <a:gd name="T9" fmla="*/ 2249 h 2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6" h="2934">
                  <a:moveTo>
                    <a:pt x="1725" y="2249"/>
                  </a:moveTo>
                  <a:lnTo>
                    <a:pt x="0" y="2933"/>
                  </a:lnTo>
                  <a:lnTo>
                    <a:pt x="0" y="237"/>
                  </a:lnTo>
                  <a:lnTo>
                    <a:pt x="1725" y="0"/>
                  </a:lnTo>
                  <a:lnTo>
                    <a:pt x="1725" y="2249"/>
                  </a:ln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37B5B9C-C7D2-FE4B-9AE9-4AF4D237E66D}"/>
              </a:ext>
            </a:extLst>
          </p:cNvPr>
          <p:cNvGrpSpPr/>
          <p:nvPr/>
        </p:nvGrpSpPr>
        <p:grpSpPr>
          <a:xfrm>
            <a:off x="12515673" y="2990335"/>
            <a:ext cx="10341152" cy="2582144"/>
            <a:chOff x="7779083" y="1990291"/>
            <a:chExt cx="8349997" cy="1762745"/>
          </a:xfrm>
        </p:grpSpPr>
        <p:sp>
          <p:nvSpPr>
            <p:cNvPr id="17" name="Freeform 4">
              <a:extLst>
                <a:ext uri="{FF2B5EF4-FFF2-40B4-BE49-F238E27FC236}">
                  <a16:creationId xmlns:a16="http://schemas.microsoft.com/office/drawing/2014/main" id="{36AF1A31-6BE0-0A4A-BDC4-2380D6C04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5120" y="1990291"/>
              <a:ext cx="6137925" cy="1762745"/>
            </a:xfrm>
            <a:custGeom>
              <a:avLst/>
              <a:gdLst>
                <a:gd name="T0" fmla="*/ 0 w 9399"/>
                <a:gd name="T1" fmla="*/ 0 h 2697"/>
                <a:gd name="T2" fmla="*/ 9398 w 9399"/>
                <a:gd name="T3" fmla="*/ 0 h 2697"/>
                <a:gd name="T4" fmla="*/ 9398 w 9399"/>
                <a:gd name="T5" fmla="*/ 2696 h 2697"/>
                <a:gd name="T6" fmla="*/ 0 w 9399"/>
                <a:gd name="T7" fmla="*/ 2696 h 2697"/>
                <a:gd name="T8" fmla="*/ 0 w 9399"/>
                <a:gd name="T9" fmla="*/ 0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99" h="2697">
                  <a:moveTo>
                    <a:pt x="0" y="0"/>
                  </a:moveTo>
                  <a:lnTo>
                    <a:pt x="9398" y="0"/>
                  </a:lnTo>
                  <a:lnTo>
                    <a:pt x="9398" y="2696"/>
                  </a:lnTo>
                  <a:lnTo>
                    <a:pt x="0" y="2696"/>
                  </a:lnTo>
                  <a:lnTo>
                    <a:pt x="0" y="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31A6DCCD-3E15-4C42-8E6C-AF6231EF3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79083" y="1990291"/>
              <a:ext cx="1106036" cy="1762745"/>
            </a:xfrm>
            <a:custGeom>
              <a:avLst/>
              <a:gdLst>
                <a:gd name="T0" fmla="*/ 12 w 1694"/>
                <a:gd name="T1" fmla="*/ 447 h 2697"/>
                <a:gd name="T2" fmla="*/ 1693 w 1694"/>
                <a:gd name="T3" fmla="*/ 0 h 2697"/>
                <a:gd name="T4" fmla="*/ 1693 w 1694"/>
                <a:gd name="T5" fmla="*/ 2696 h 2697"/>
                <a:gd name="T6" fmla="*/ 0 w 1694"/>
                <a:gd name="T7" fmla="*/ 2393 h 2697"/>
                <a:gd name="T8" fmla="*/ 12 w 1694"/>
                <a:gd name="T9" fmla="*/ 447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4" h="2697">
                  <a:moveTo>
                    <a:pt x="12" y="447"/>
                  </a:moveTo>
                  <a:lnTo>
                    <a:pt x="1693" y="0"/>
                  </a:lnTo>
                  <a:lnTo>
                    <a:pt x="1693" y="2696"/>
                  </a:lnTo>
                  <a:lnTo>
                    <a:pt x="0" y="2393"/>
                  </a:lnTo>
                  <a:lnTo>
                    <a:pt x="12" y="447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0B13C4EB-045A-8C44-BAB2-1EE343387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3044" y="1990291"/>
              <a:ext cx="1106036" cy="1762745"/>
            </a:xfrm>
            <a:custGeom>
              <a:avLst/>
              <a:gdLst>
                <a:gd name="T0" fmla="*/ 1682 w 1694"/>
                <a:gd name="T1" fmla="*/ 447 h 2697"/>
                <a:gd name="T2" fmla="*/ 0 w 1694"/>
                <a:gd name="T3" fmla="*/ 0 h 2697"/>
                <a:gd name="T4" fmla="*/ 0 w 1694"/>
                <a:gd name="T5" fmla="*/ 2696 h 2697"/>
                <a:gd name="T6" fmla="*/ 1693 w 1694"/>
                <a:gd name="T7" fmla="*/ 2393 h 2697"/>
                <a:gd name="T8" fmla="*/ 1682 w 1694"/>
                <a:gd name="T9" fmla="*/ 447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4" h="2697">
                  <a:moveTo>
                    <a:pt x="1682" y="447"/>
                  </a:moveTo>
                  <a:lnTo>
                    <a:pt x="0" y="0"/>
                  </a:lnTo>
                  <a:lnTo>
                    <a:pt x="0" y="2696"/>
                  </a:lnTo>
                  <a:lnTo>
                    <a:pt x="1693" y="2393"/>
                  </a:lnTo>
                  <a:lnTo>
                    <a:pt x="1682" y="447"/>
                  </a:ln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7C4FD8C-528D-B148-BEF6-2D7C731A8981}"/>
              </a:ext>
            </a:extLst>
          </p:cNvPr>
          <p:cNvGrpSpPr/>
          <p:nvPr/>
        </p:nvGrpSpPr>
        <p:grpSpPr>
          <a:xfrm>
            <a:off x="12519240" y="6677172"/>
            <a:ext cx="10334017" cy="2582144"/>
            <a:chOff x="7781964" y="4640169"/>
            <a:chExt cx="8344235" cy="1762745"/>
          </a:xfrm>
        </p:grpSpPr>
        <p:sp>
          <p:nvSpPr>
            <p:cNvPr id="21" name="Freeform 1">
              <a:extLst>
                <a:ext uri="{FF2B5EF4-FFF2-40B4-BE49-F238E27FC236}">
                  <a16:creationId xmlns:a16="http://schemas.microsoft.com/office/drawing/2014/main" id="{0C5089D0-FA77-E74D-9D67-7D265E901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5120" y="4640169"/>
              <a:ext cx="6137925" cy="1762745"/>
            </a:xfrm>
            <a:custGeom>
              <a:avLst/>
              <a:gdLst>
                <a:gd name="T0" fmla="*/ 0 w 9399"/>
                <a:gd name="T1" fmla="*/ 0 h 2697"/>
                <a:gd name="T2" fmla="*/ 9398 w 9399"/>
                <a:gd name="T3" fmla="*/ 0 h 2697"/>
                <a:gd name="T4" fmla="*/ 9398 w 9399"/>
                <a:gd name="T5" fmla="*/ 2696 h 2697"/>
                <a:gd name="T6" fmla="*/ 0 w 9399"/>
                <a:gd name="T7" fmla="*/ 2696 h 2697"/>
                <a:gd name="T8" fmla="*/ 0 w 9399"/>
                <a:gd name="T9" fmla="*/ 0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99" h="2697">
                  <a:moveTo>
                    <a:pt x="0" y="0"/>
                  </a:moveTo>
                  <a:lnTo>
                    <a:pt x="9398" y="0"/>
                  </a:lnTo>
                  <a:lnTo>
                    <a:pt x="9398" y="2696"/>
                  </a:lnTo>
                  <a:lnTo>
                    <a:pt x="0" y="2696"/>
                  </a:lnTo>
                  <a:lnTo>
                    <a:pt x="0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A543D6FB-5816-0E4F-BD5F-9416C35F6A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1964" y="4640169"/>
              <a:ext cx="1103155" cy="1762745"/>
            </a:xfrm>
            <a:custGeom>
              <a:avLst/>
              <a:gdLst>
                <a:gd name="T0" fmla="*/ 9 w 1691"/>
                <a:gd name="T1" fmla="*/ 2437 h 2697"/>
                <a:gd name="T2" fmla="*/ 1690 w 1691"/>
                <a:gd name="T3" fmla="*/ 2696 h 2697"/>
                <a:gd name="T4" fmla="*/ 1690 w 1691"/>
                <a:gd name="T5" fmla="*/ 0 h 2697"/>
                <a:gd name="T6" fmla="*/ 0 w 1691"/>
                <a:gd name="T7" fmla="*/ 26 h 2697"/>
                <a:gd name="T8" fmla="*/ 9 w 1691"/>
                <a:gd name="T9" fmla="*/ 2437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1" h="2697">
                  <a:moveTo>
                    <a:pt x="9" y="2437"/>
                  </a:moveTo>
                  <a:lnTo>
                    <a:pt x="1690" y="2696"/>
                  </a:lnTo>
                  <a:lnTo>
                    <a:pt x="1690" y="0"/>
                  </a:lnTo>
                  <a:lnTo>
                    <a:pt x="0" y="26"/>
                  </a:lnTo>
                  <a:lnTo>
                    <a:pt x="9" y="2437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3" name="Freeform 10">
              <a:extLst>
                <a:ext uri="{FF2B5EF4-FFF2-40B4-BE49-F238E27FC236}">
                  <a16:creationId xmlns:a16="http://schemas.microsoft.com/office/drawing/2014/main" id="{547D9108-E1BA-D940-BA3F-7FE5C014C4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3044" y="4640169"/>
              <a:ext cx="1103155" cy="1762745"/>
            </a:xfrm>
            <a:custGeom>
              <a:avLst/>
              <a:gdLst>
                <a:gd name="T0" fmla="*/ 1682 w 1691"/>
                <a:gd name="T1" fmla="*/ 2437 h 2697"/>
                <a:gd name="T2" fmla="*/ 0 w 1691"/>
                <a:gd name="T3" fmla="*/ 2696 h 2697"/>
                <a:gd name="T4" fmla="*/ 0 w 1691"/>
                <a:gd name="T5" fmla="*/ 0 h 2697"/>
                <a:gd name="T6" fmla="*/ 1690 w 1691"/>
                <a:gd name="T7" fmla="*/ 26 h 2697"/>
                <a:gd name="T8" fmla="*/ 1682 w 1691"/>
                <a:gd name="T9" fmla="*/ 2437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91" h="2697">
                  <a:moveTo>
                    <a:pt x="1682" y="2437"/>
                  </a:moveTo>
                  <a:lnTo>
                    <a:pt x="0" y="2696"/>
                  </a:lnTo>
                  <a:lnTo>
                    <a:pt x="0" y="0"/>
                  </a:lnTo>
                  <a:lnTo>
                    <a:pt x="1690" y="26"/>
                  </a:lnTo>
                  <a:lnTo>
                    <a:pt x="1682" y="2437"/>
                  </a:ln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F5CC700-EAAC-564B-ADD1-94E4BA8D1196}"/>
              </a:ext>
            </a:extLst>
          </p:cNvPr>
          <p:cNvGrpSpPr/>
          <p:nvPr/>
        </p:nvGrpSpPr>
        <p:grpSpPr>
          <a:xfrm>
            <a:off x="12490704" y="10119306"/>
            <a:ext cx="10391089" cy="2809979"/>
            <a:chOff x="7758922" y="7131630"/>
            <a:chExt cx="8390320" cy="1918281"/>
          </a:xfrm>
        </p:grpSpPr>
        <p:sp>
          <p:nvSpPr>
            <p:cNvPr id="25" name="Freeform 3">
              <a:extLst>
                <a:ext uri="{FF2B5EF4-FFF2-40B4-BE49-F238E27FC236}">
                  <a16:creationId xmlns:a16="http://schemas.microsoft.com/office/drawing/2014/main" id="{1B31BAA3-0428-4F41-9785-1E882A1BCC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85120" y="7287166"/>
              <a:ext cx="6137925" cy="1762745"/>
            </a:xfrm>
            <a:custGeom>
              <a:avLst/>
              <a:gdLst>
                <a:gd name="T0" fmla="*/ 0 w 9399"/>
                <a:gd name="T1" fmla="*/ 0 h 2697"/>
                <a:gd name="T2" fmla="*/ 9398 w 9399"/>
                <a:gd name="T3" fmla="*/ 0 h 2697"/>
                <a:gd name="T4" fmla="*/ 9398 w 9399"/>
                <a:gd name="T5" fmla="*/ 2696 h 2697"/>
                <a:gd name="T6" fmla="*/ 0 w 9399"/>
                <a:gd name="T7" fmla="*/ 2696 h 2697"/>
                <a:gd name="T8" fmla="*/ 0 w 9399"/>
                <a:gd name="T9" fmla="*/ 0 h 2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99" h="2697">
                  <a:moveTo>
                    <a:pt x="0" y="0"/>
                  </a:moveTo>
                  <a:lnTo>
                    <a:pt x="9398" y="0"/>
                  </a:lnTo>
                  <a:lnTo>
                    <a:pt x="9398" y="2696"/>
                  </a:lnTo>
                  <a:lnTo>
                    <a:pt x="0" y="2696"/>
                  </a:lnTo>
                  <a:lnTo>
                    <a:pt x="0" y="0"/>
                  </a:lnTo>
                </a:path>
              </a:pathLst>
            </a:custGeom>
            <a:solidFill>
              <a:schemeClr val="accent6">
                <a:lumMod val="9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6" name="Freeform 7">
              <a:extLst>
                <a:ext uri="{FF2B5EF4-FFF2-40B4-BE49-F238E27FC236}">
                  <a16:creationId xmlns:a16="http://schemas.microsoft.com/office/drawing/2014/main" id="{4657EFFF-9A32-7F40-98B9-9D43305982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58922" y="7131630"/>
              <a:ext cx="1126197" cy="1915402"/>
            </a:xfrm>
            <a:custGeom>
              <a:avLst/>
              <a:gdLst>
                <a:gd name="T0" fmla="*/ 0 w 1726"/>
                <a:gd name="T1" fmla="*/ 2249 h 2934"/>
                <a:gd name="T2" fmla="*/ 1725 w 1726"/>
                <a:gd name="T3" fmla="*/ 2933 h 2934"/>
                <a:gd name="T4" fmla="*/ 1725 w 1726"/>
                <a:gd name="T5" fmla="*/ 237 h 2934"/>
                <a:gd name="T6" fmla="*/ 0 w 1726"/>
                <a:gd name="T7" fmla="*/ 0 h 2934"/>
                <a:gd name="T8" fmla="*/ 0 w 1726"/>
                <a:gd name="T9" fmla="*/ 2249 h 2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6" h="2934">
                  <a:moveTo>
                    <a:pt x="0" y="2249"/>
                  </a:moveTo>
                  <a:lnTo>
                    <a:pt x="1725" y="2933"/>
                  </a:lnTo>
                  <a:lnTo>
                    <a:pt x="1725" y="237"/>
                  </a:lnTo>
                  <a:lnTo>
                    <a:pt x="0" y="0"/>
                  </a:lnTo>
                  <a:lnTo>
                    <a:pt x="0" y="224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02120178-2C31-2B40-B638-9FBC31257E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3045" y="7131630"/>
              <a:ext cx="1126197" cy="1915402"/>
            </a:xfrm>
            <a:custGeom>
              <a:avLst/>
              <a:gdLst>
                <a:gd name="T0" fmla="*/ 1725 w 1726"/>
                <a:gd name="T1" fmla="*/ 2249 h 2934"/>
                <a:gd name="T2" fmla="*/ 0 w 1726"/>
                <a:gd name="T3" fmla="*/ 2933 h 2934"/>
                <a:gd name="T4" fmla="*/ 0 w 1726"/>
                <a:gd name="T5" fmla="*/ 237 h 2934"/>
                <a:gd name="T6" fmla="*/ 1725 w 1726"/>
                <a:gd name="T7" fmla="*/ 0 h 2934"/>
                <a:gd name="T8" fmla="*/ 1725 w 1726"/>
                <a:gd name="T9" fmla="*/ 2249 h 2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6" h="2934">
                  <a:moveTo>
                    <a:pt x="1725" y="2249"/>
                  </a:moveTo>
                  <a:lnTo>
                    <a:pt x="0" y="2933"/>
                  </a:lnTo>
                  <a:lnTo>
                    <a:pt x="0" y="237"/>
                  </a:lnTo>
                  <a:lnTo>
                    <a:pt x="1725" y="0"/>
                  </a:lnTo>
                  <a:lnTo>
                    <a:pt x="1725" y="2249"/>
                  </a:ln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0C0194CE-08C3-3D4B-B3AF-AF738ADE15DB}"/>
              </a:ext>
            </a:extLst>
          </p:cNvPr>
          <p:cNvSpPr txBox="1"/>
          <p:nvPr/>
        </p:nvSpPr>
        <p:spPr>
          <a:xfrm>
            <a:off x="5253787" y="338148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D9284EC8-140F-D54F-89BD-7BA65C446D6B}"/>
              </a:ext>
            </a:extLst>
          </p:cNvPr>
          <p:cNvSpPr txBox="1">
            <a:spLocks/>
          </p:cNvSpPr>
          <p:nvPr/>
        </p:nvSpPr>
        <p:spPr>
          <a:xfrm>
            <a:off x="5248243" y="4086089"/>
            <a:ext cx="49211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3718F77-588D-494B-932E-A15F02261A61}"/>
              </a:ext>
            </a:extLst>
          </p:cNvPr>
          <p:cNvSpPr txBox="1"/>
          <p:nvPr/>
        </p:nvSpPr>
        <p:spPr>
          <a:xfrm>
            <a:off x="3545064" y="3542743"/>
            <a:ext cx="134844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2966478-5B85-9D4F-8093-B60EAEA203F0}"/>
              </a:ext>
            </a:extLst>
          </p:cNvPr>
          <p:cNvSpPr txBox="1"/>
          <p:nvPr/>
        </p:nvSpPr>
        <p:spPr>
          <a:xfrm>
            <a:off x="5253787" y="706832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5D329E48-58A5-DC4B-A1C8-4E68AF3B7C9B}"/>
              </a:ext>
            </a:extLst>
          </p:cNvPr>
          <p:cNvSpPr txBox="1">
            <a:spLocks/>
          </p:cNvSpPr>
          <p:nvPr/>
        </p:nvSpPr>
        <p:spPr>
          <a:xfrm>
            <a:off x="5248243" y="7772926"/>
            <a:ext cx="49211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26964E3-7EE5-F243-BA2E-5B7367E2F990}"/>
              </a:ext>
            </a:extLst>
          </p:cNvPr>
          <p:cNvSpPr txBox="1"/>
          <p:nvPr/>
        </p:nvSpPr>
        <p:spPr>
          <a:xfrm>
            <a:off x="3301407" y="7229580"/>
            <a:ext cx="1592103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950EB761-A511-5F47-9484-FB57A41BC74F}"/>
              </a:ext>
            </a:extLst>
          </p:cNvPr>
          <p:cNvSpPr txBox="1"/>
          <p:nvPr/>
        </p:nvSpPr>
        <p:spPr>
          <a:xfrm>
            <a:off x="5253787" y="1073829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1B6795EF-3635-A04F-BA0F-616D12DB189D}"/>
              </a:ext>
            </a:extLst>
          </p:cNvPr>
          <p:cNvSpPr txBox="1">
            <a:spLocks/>
          </p:cNvSpPr>
          <p:nvPr/>
        </p:nvSpPr>
        <p:spPr>
          <a:xfrm>
            <a:off x="5248243" y="11442895"/>
            <a:ext cx="49211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600E92-FDCA-D444-A617-C2B1200E66EE}"/>
              </a:ext>
            </a:extLst>
          </p:cNvPr>
          <p:cNvSpPr txBox="1"/>
          <p:nvPr/>
        </p:nvSpPr>
        <p:spPr>
          <a:xfrm>
            <a:off x="3272553" y="10899549"/>
            <a:ext cx="1620957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C5925B8-9E49-9F4B-86B2-800A26912150}"/>
              </a:ext>
            </a:extLst>
          </p:cNvPr>
          <p:cNvSpPr txBox="1"/>
          <p:nvPr/>
        </p:nvSpPr>
        <p:spPr>
          <a:xfrm>
            <a:off x="16219965" y="3381488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F5BB0FB0-9FCB-C449-8187-1BA87A6878B8}"/>
              </a:ext>
            </a:extLst>
          </p:cNvPr>
          <p:cNvSpPr txBox="1">
            <a:spLocks/>
          </p:cNvSpPr>
          <p:nvPr/>
        </p:nvSpPr>
        <p:spPr>
          <a:xfrm>
            <a:off x="16214421" y="4086089"/>
            <a:ext cx="49211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DEFD6ED-34B1-414B-B969-851EA891483F}"/>
              </a:ext>
            </a:extLst>
          </p:cNvPr>
          <p:cNvSpPr txBox="1"/>
          <p:nvPr/>
        </p:nvSpPr>
        <p:spPr>
          <a:xfrm>
            <a:off x="14166596" y="3542743"/>
            <a:ext cx="1693092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8A7432A-EF4A-6D49-A94A-5BFB1D4FBF34}"/>
              </a:ext>
            </a:extLst>
          </p:cNvPr>
          <p:cNvSpPr txBox="1"/>
          <p:nvPr/>
        </p:nvSpPr>
        <p:spPr>
          <a:xfrm>
            <a:off x="16219965" y="706832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FA7C7985-BDBD-7E43-A6A7-6DF69933B883}"/>
              </a:ext>
            </a:extLst>
          </p:cNvPr>
          <p:cNvSpPr txBox="1">
            <a:spLocks/>
          </p:cNvSpPr>
          <p:nvPr/>
        </p:nvSpPr>
        <p:spPr>
          <a:xfrm>
            <a:off x="16214421" y="7772926"/>
            <a:ext cx="49211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8570149-676B-6442-B444-7242DD4025C6}"/>
              </a:ext>
            </a:extLst>
          </p:cNvPr>
          <p:cNvSpPr txBox="1"/>
          <p:nvPr/>
        </p:nvSpPr>
        <p:spPr>
          <a:xfrm>
            <a:off x="14185832" y="7229580"/>
            <a:ext cx="1673856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B7798B9-D900-334D-BB48-171F48A29626}"/>
              </a:ext>
            </a:extLst>
          </p:cNvPr>
          <p:cNvSpPr txBox="1"/>
          <p:nvPr/>
        </p:nvSpPr>
        <p:spPr>
          <a:xfrm>
            <a:off x="16219965" y="10738294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A3CCAC8A-A513-2841-83F0-A84FF7EF0A69}"/>
              </a:ext>
            </a:extLst>
          </p:cNvPr>
          <p:cNvSpPr txBox="1">
            <a:spLocks/>
          </p:cNvSpPr>
          <p:nvPr/>
        </p:nvSpPr>
        <p:spPr>
          <a:xfrm>
            <a:off x="16214421" y="11442895"/>
            <a:ext cx="492115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5ECE32F-6AA1-B844-AABA-E21A2DCE283B}"/>
              </a:ext>
            </a:extLst>
          </p:cNvPr>
          <p:cNvSpPr txBox="1"/>
          <p:nvPr/>
        </p:nvSpPr>
        <p:spPr>
          <a:xfrm>
            <a:off x="14190641" y="10899549"/>
            <a:ext cx="1669047" cy="147732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510667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B53C9C7-140B-5B4D-82F3-707578F5199F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06D507-E4D9-2D49-A1B5-B0712F5A87F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6538B9-54E4-194D-B654-DC0F479ED1A0}"/>
              </a:ext>
            </a:extLst>
          </p:cNvPr>
          <p:cNvSpPr/>
          <p:nvPr/>
        </p:nvSpPr>
        <p:spPr>
          <a:xfrm>
            <a:off x="1520824" y="2868990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entagon 3">
            <a:extLst>
              <a:ext uri="{FF2B5EF4-FFF2-40B4-BE49-F238E27FC236}">
                <a16:creationId xmlns:a16="http://schemas.microsoft.com/office/drawing/2014/main" id="{37722299-9430-F940-8A87-7DD63760C5F2}"/>
              </a:ext>
            </a:extLst>
          </p:cNvPr>
          <p:cNvSpPr/>
          <p:nvPr/>
        </p:nvSpPr>
        <p:spPr>
          <a:xfrm>
            <a:off x="1520825" y="2868990"/>
            <a:ext cx="2837606" cy="1843044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293DE6E-4D75-F048-8A51-4590B62BC39A}"/>
              </a:ext>
            </a:extLst>
          </p:cNvPr>
          <p:cNvSpPr/>
          <p:nvPr/>
        </p:nvSpPr>
        <p:spPr>
          <a:xfrm>
            <a:off x="12696189" y="2868990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64121023-38E1-284F-ACB4-F426DF724DBB}"/>
              </a:ext>
            </a:extLst>
          </p:cNvPr>
          <p:cNvSpPr/>
          <p:nvPr/>
        </p:nvSpPr>
        <p:spPr>
          <a:xfrm>
            <a:off x="12696190" y="2868990"/>
            <a:ext cx="2837606" cy="1843044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4314B6C-49D1-A34C-9E1E-BA27AF164CE4}"/>
              </a:ext>
            </a:extLst>
          </p:cNvPr>
          <p:cNvSpPr/>
          <p:nvPr/>
        </p:nvSpPr>
        <p:spPr>
          <a:xfrm>
            <a:off x="1520824" y="4929481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entagon 11">
            <a:extLst>
              <a:ext uri="{FF2B5EF4-FFF2-40B4-BE49-F238E27FC236}">
                <a16:creationId xmlns:a16="http://schemas.microsoft.com/office/drawing/2014/main" id="{74E70BCC-C6A9-4645-9CA3-8A062A8295D1}"/>
              </a:ext>
            </a:extLst>
          </p:cNvPr>
          <p:cNvSpPr/>
          <p:nvPr/>
        </p:nvSpPr>
        <p:spPr>
          <a:xfrm>
            <a:off x="1520825" y="4929481"/>
            <a:ext cx="2837606" cy="1843044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24BA2EF-5424-7442-A9F4-77EAFF314EDF}"/>
              </a:ext>
            </a:extLst>
          </p:cNvPr>
          <p:cNvSpPr/>
          <p:nvPr/>
        </p:nvSpPr>
        <p:spPr>
          <a:xfrm>
            <a:off x="12696189" y="4929481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entagon 14">
            <a:extLst>
              <a:ext uri="{FF2B5EF4-FFF2-40B4-BE49-F238E27FC236}">
                <a16:creationId xmlns:a16="http://schemas.microsoft.com/office/drawing/2014/main" id="{A3D287C1-58E6-EE43-A3EA-AD84A9368683}"/>
              </a:ext>
            </a:extLst>
          </p:cNvPr>
          <p:cNvSpPr/>
          <p:nvPr/>
        </p:nvSpPr>
        <p:spPr>
          <a:xfrm>
            <a:off x="12696190" y="4929481"/>
            <a:ext cx="2837606" cy="1843044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DE7DFDB-EEAC-0546-937E-851D9D6216FE}"/>
              </a:ext>
            </a:extLst>
          </p:cNvPr>
          <p:cNvSpPr/>
          <p:nvPr/>
        </p:nvSpPr>
        <p:spPr>
          <a:xfrm>
            <a:off x="1520824" y="6989972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entagon 17">
            <a:extLst>
              <a:ext uri="{FF2B5EF4-FFF2-40B4-BE49-F238E27FC236}">
                <a16:creationId xmlns:a16="http://schemas.microsoft.com/office/drawing/2014/main" id="{014F1D8B-A5A3-D64B-B387-7EAF0D090E94}"/>
              </a:ext>
            </a:extLst>
          </p:cNvPr>
          <p:cNvSpPr/>
          <p:nvPr/>
        </p:nvSpPr>
        <p:spPr>
          <a:xfrm>
            <a:off x="1520825" y="6989972"/>
            <a:ext cx="2837606" cy="1843044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3E82230-F5D3-684A-8A34-C6DEF475E366}"/>
              </a:ext>
            </a:extLst>
          </p:cNvPr>
          <p:cNvSpPr/>
          <p:nvPr/>
        </p:nvSpPr>
        <p:spPr>
          <a:xfrm>
            <a:off x="12696189" y="6989972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entagon 20">
            <a:extLst>
              <a:ext uri="{FF2B5EF4-FFF2-40B4-BE49-F238E27FC236}">
                <a16:creationId xmlns:a16="http://schemas.microsoft.com/office/drawing/2014/main" id="{D6B91012-930B-D049-AE2C-B41D214A4094}"/>
              </a:ext>
            </a:extLst>
          </p:cNvPr>
          <p:cNvSpPr/>
          <p:nvPr/>
        </p:nvSpPr>
        <p:spPr>
          <a:xfrm>
            <a:off x="12696190" y="6989972"/>
            <a:ext cx="2837606" cy="1843044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6D53B3E-6F58-E64F-8062-1FF33D5B9DE4}"/>
              </a:ext>
            </a:extLst>
          </p:cNvPr>
          <p:cNvSpPr/>
          <p:nvPr/>
        </p:nvSpPr>
        <p:spPr>
          <a:xfrm>
            <a:off x="1520824" y="9050463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entagon 23">
            <a:extLst>
              <a:ext uri="{FF2B5EF4-FFF2-40B4-BE49-F238E27FC236}">
                <a16:creationId xmlns:a16="http://schemas.microsoft.com/office/drawing/2014/main" id="{25FFC243-DC1C-2E45-80FC-EBC4AC7EC70A}"/>
              </a:ext>
            </a:extLst>
          </p:cNvPr>
          <p:cNvSpPr/>
          <p:nvPr/>
        </p:nvSpPr>
        <p:spPr>
          <a:xfrm>
            <a:off x="1520825" y="9050463"/>
            <a:ext cx="2837606" cy="1843044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BC0B2B9-8EB0-C941-9AAB-4B22C3B070A1}"/>
              </a:ext>
            </a:extLst>
          </p:cNvPr>
          <p:cNvSpPr/>
          <p:nvPr/>
        </p:nvSpPr>
        <p:spPr>
          <a:xfrm>
            <a:off x="12696189" y="9050463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DD757304-CACA-E94F-8C67-7A2B26E4CE24}"/>
              </a:ext>
            </a:extLst>
          </p:cNvPr>
          <p:cNvSpPr/>
          <p:nvPr/>
        </p:nvSpPr>
        <p:spPr>
          <a:xfrm>
            <a:off x="12696190" y="9050463"/>
            <a:ext cx="2837606" cy="1843044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133BF8F-DC9C-E749-BA54-440B98325604}"/>
              </a:ext>
            </a:extLst>
          </p:cNvPr>
          <p:cNvSpPr/>
          <p:nvPr/>
        </p:nvSpPr>
        <p:spPr>
          <a:xfrm>
            <a:off x="1520824" y="11110956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entagon 29">
            <a:extLst>
              <a:ext uri="{FF2B5EF4-FFF2-40B4-BE49-F238E27FC236}">
                <a16:creationId xmlns:a16="http://schemas.microsoft.com/office/drawing/2014/main" id="{DA879A2E-E56C-F847-9A0D-573592F2D84E}"/>
              </a:ext>
            </a:extLst>
          </p:cNvPr>
          <p:cNvSpPr/>
          <p:nvPr/>
        </p:nvSpPr>
        <p:spPr>
          <a:xfrm>
            <a:off x="1520825" y="11110956"/>
            <a:ext cx="2837606" cy="1843044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4942AF7-F4CA-EA4A-AE39-47832744E9A1}"/>
              </a:ext>
            </a:extLst>
          </p:cNvPr>
          <p:cNvSpPr/>
          <p:nvPr/>
        </p:nvSpPr>
        <p:spPr>
          <a:xfrm>
            <a:off x="12696189" y="11110956"/>
            <a:ext cx="10160636" cy="18430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Pentagon 32">
            <a:extLst>
              <a:ext uri="{FF2B5EF4-FFF2-40B4-BE49-F238E27FC236}">
                <a16:creationId xmlns:a16="http://schemas.microsoft.com/office/drawing/2014/main" id="{F7A1EEB1-142C-514E-A91A-1935496DD883}"/>
              </a:ext>
            </a:extLst>
          </p:cNvPr>
          <p:cNvSpPr/>
          <p:nvPr/>
        </p:nvSpPr>
        <p:spPr>
          <a:xfrm>
            <a:off x="12696190" y="11110956"/>
            <a:ext cx="2837606" cy="1843044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0A6E800-D880-1B40-9AB5-0A9D360BD49C}"/>
              </a:ext>
            </a:extLst>
          </p:cNvPr>
          <p:cNvSpPr txBox="1"/>
          <p:nvPr/>
        </p:nvSpPr>
        <p:spPr>
          <a:xfrm>
            <a:off x="2141547" y="3236514"/>
            <a:ext cx="1037463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9E3EDD6-A878-6C4B-A35E-8C5B00F04382}"/>
              </a:ext>
            </a:extLst>
          </p:cNvPr>
          <p:cNvSpPr txBox="1"/>
          <p:nvPr/>
        </p:nvSpPr>
        <p:spPr>
          <a:xfrm>
            <a:off x="2051778" y="5297005"/>
            <a:ext cx="12170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A2D4AB3-1067-D549-BB0D-074C2EF2603D}"/>
              </a:ext>
            </a:extLst>
          </p:cNvPr>
          <p:cNvSpPr txBox="1"/>
          <p:nvPr/>
        </p:nvSpPr>
        <p:spPr>
          <a:xfrm>
            <a:off x="2041359" y="7357496"/>
            <a:ext cx="1237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9F9DE7-D622-0D46-9D64-362F045DE17F}"/>
              </a:ext>
            </a:extLst>
          </p:cNvPr>
          <p:cNvSpPr txBox="1"/>
          <p:nvPr/>
        </p:nvSpPr>
        <p:spPr>
          <a:xfrm>
            <a:off x="2014909" y="9417987"/>
            <a:ext cx="129073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90BDB6C-DA62-734E-B415-A88BA29747F7}"/>
              </a:ext>
            </a:extLst>
          </p:cNvPr>
          <p:cNvSpPr txBox="1"/>
          <p:nvPr/>
        </p:nvSpPr>
        <p:spPr>
          <a:xfrm>
            <a:off x="2022123" y="11478480"/>
            <a:ext cx="127631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5BA61C7-CDD4-FC44-ABB9-71846B0554C7}"/>
              </a:ext>
            </a:extLst>
          </p:cNvPr>
          <p:cNvSpPr txBox="1"/>
          <p:nvPr/>
        </p:nvSpPr>
        <p:spPr>
          <a:xfrm>
            <a:off x="13202266" y="3236514"/>
            <a:ext cx="12731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0508B8B-C6AF-D149-84BC-AA05D841416F}"/>
              </a:ext>
            </a:extLst>
          </p:cNvPr>
          <p:cNvSpPr txBox="1"/>
          <p:nvPr/>
        </p:nvSpPr>
        <p:spPr>
          <a:xfrm>
            <a:off x="13241539" y="5297005"/>
            <a:ext cx="119455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07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4C64839-9512-8241-B159-2A97C5EA9412}"/>
              </a:ext>
            </a:extLst>
          </p:cNvPr>
          <p:cNvSpPr txBox="1"/>
          <p:nvPr/>
        </p:nvSpPr>
        <p:spPr>
          <a:xfrm>
            <a:off x="13200663" y="7357496"/>
            <a:ext cx="127631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08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C456621-C0A7-0441-BD41-310E59389BF1}"/>
              </a:ext>
            </a:extLst>
          </p:cNvPr>
          <p:cNvSpPr txBox="1"/>
          <p:nvPr/>
        </p:nvSpPr>
        <p:spPr>
          <a:xfrm>
            <a:off x="13207876" y="9417987"/>
            <a:ext cx="126188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09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1D7D4EA-22B2-E145-AF95-8EDBDA68AA92}"/>
              </a:ext>
            </a:extLst>
          </p:cNvPr>
          <p:cNvSpPr txBox="1"/>
          <p:nvPr/>
        </p:nvSpPr>
        <p:spPr>
          <a:xfrm>
            <a:off x="13320086" y="11478480"/>
            <a:ext cx="103746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B607329-DC4D-354E-8324-2A40B717B63A}"/>
              </a:ext>
            </a:extLst>
          </p:cNvPr>
          <p:cNvSpPr txBox="1"/>
          <p:nvPr/>
        </p:nvSpPr>
        <p:spPr>
          <a:xfrm>
            <a:off x="4813949" y="3176346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C5C8FD93-A744-654D-A0E8-4B509C5380FF}"/>
              </a:ext>
            </a:extLst>
          </p:cNvPr>
          <p:cNvSpPr txBox="1">
            <a:spLocks/>
          </p:cNvSpPr>
          <p:nvPr/>
        </p:nvSpPr>
        <p:spPr>
          <a:xfrm>
            <a:off x="4808405" y="3835227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6ABCCD1-084F-CE45-A2A9-8583EF2FD44C}"/>
              </a:ext>
            </a:extLst>
          </p:cNvPr>
          <p:cNvSpPr txBox="1"/>
          <p:nvPr/>
        </p:nvSpPr>
        <p:spPr>
          <a:xfrm>
            <a:off x="4813949" y="5236837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844ED575-1D88-1D4F-81BC-E1CAA496984B}"/>
              </a:ext>
            </a:extLst>
          </p:cNvPr>
          <p:cNvSpPr txBox="1">
            <a:spLocks/>
          </p:cNvSpPr>
          <p:nvPr/>
        </p:nvSpPr>
        <p:spPr>
          <a:xfrm>
            <a:off x="4808405" y="5895718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576CF0C-354A-AB40-B749-FB5B10B75894}"/>
              </a:ext>
            </a:extLst>
          </p:cNvPr>
          <p:cNvSpPr txBox="1"/>
          <p:nvPr/>
        </p:nvSpPr>
        <p:spPr>
          <a:xfrm>
            <a:off x="4813949" y="7297328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A03FF609-07E3-0A46-8077-1B8F59B9DE0A}"/>
              </a:ext>
            </a:extLst>
          </p:cNvPr>
          <p:cNvSpPr txBox="1">
            <a:spLocks/>
          </p:cNvSpPr>
          <p:nvPr/>
        </p:nvSpPr>
        <p:spPr>
          <a:xfrm>
            <a:off x="4808405" y="7956209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D0CE4C6-615F-E745-A3B8-AD776E0F3BE1}"/>
              </a:ext>
            </a:extLst>
          </p:cNvPr>
          <p:cNvSpPr txBox="1"/>
          <p:nvPr/>
        </p:nvSpPr>
        <p:spPr>
          <a:xfrm>
            <a:off x="4813949" y="9360100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355A05D7-C504-C14C-A220-B6C5F85AE264}"/>
              </a:ext>
            </a:extLst>
          </p:cNvPr>
          <p:cNvSpPr txBox="1">
            <a:spLocks/>
          </p:cNvSpPr>
          <p:nvPr/>
        </p:nvSpPr>
        <p:spPr>
          <a:xfrm>
            <a:off x="4808405" y="10018981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9FBA949-491B-5F4F-9B3F-C7E212A03313}"/>
              </a:ext>
            </a:extLst>
          </p:cNvPr>
          <p:cNvSpPr txBox="1"/>
          <p:nvPr/>
        </p:nvSpPr>
        <p:spPr>
          <a:xfrm>
            <a:off x="4813949" y="11418312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5E1AE50C-8441-DF46-A253-18E04E0E1D04}"/>
              </a:ext>
            </a:extLst>
          </p:cNvPr>
          <p:cNvSpPr txBox="1">
            <a:spLocks/>
          </p:cNvSpPr>
          <p:nvPr/>
        </p:nvSpPr>
        <p:spPr>
          <a:xfrm>
            <a:off x="4808405" y="12077193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D36ADEE-7D2A-A547-BEFB-29080CA3FBA1}"/>
              </a:ext>
            </a:extLst>
          </p:cNvPr>
          <p:cNvSpPr txBox="1"/>
          <p:nvPr/>
        </p:nvSpPr>
        <p:spPr>
          <a:xfrm>
            <a:off x="15989314" y="3176346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125C0E0E-2FA6-8348-AA70-80F3ED923344}"/>
              </a:ext>
            </a:extLst>
          </p:cNvPr>
          <p:cNvSpPr txBox="1">
            <a:spLocks/>
          </p:cNvSpPr>
          <p:nvPr/>
        </p:nvSpPr>
        <p:spPr>
          <a:xfrm>
            <a:off x="15983770" y="3835227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6DE67E4-7838-C94A-BD3F-14933C58E054}"/>
              </a:ext>
            </a:extLst>
          </p:cNvPr>
          <p:cNvSpPr txBox="1"/>
          <p:nvPr/>
        </p:nvSpPr>
        <p:spPr>
          <a:xfrm>
            <a:off x="15989314" y="5236837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1147BE0C-7F41-6046-8814-8A20AC75C791}"/>
              </a:ext>
            </a:extLst>
          </p:cNvPr>
          <p:cNvSpPr txBox="1">
            <a:spLocks/>
          </p:cNvSpPr>
          <p:nvPr/>
        </p:nvSpPr>
        <p:spPr>
          <a:xfrm>
            <a:off x="15983770" y="5895718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7CDD6AE-3937-1D45-B1D8-77B7A60F8BA8}"/>
              </a:ext>
            </a:extLst>
          </p:cNvPr>
          <p:cNvSpPr txBox="1"/>
          <p:nvPr/>
        </p:nvSpPr>
        <p:spPr>
          <a:xfrm>
            <a:off x="15989314" y="7297328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928F7939-3624-8B4D-BC7B-0CA9697CCCCF}"/>
              </a:ext>
            </a:extLst>
          </p:cNvPr>
          <p:cNvSpPr txBox="1">
            <a:spLocks/>
          </p:cNvSpPr>
          <p:nvPr/>
        </p:nvSpPr>
        <p:spPr>
          <a:xfrm>
            <a:off x="15983770" y="7956209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FD33FF1-11D6-1C4F-8885-6C76951DB5F8}"/>
              </a:ext>
            </a:extLst>
          </p:cNvPr>
          <p:cNvSpPr txBox="1"/>
          <p:nvPr/>
        </p:nvSpPr>
        <p:spPr>
          <a:xfrm>
            <a:off x="15989314" y="9360100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7015EAFC-3E41-E045-BC05-F2FD0E3797CB}"/>
              </a:ext>
            </a:extLst>
          </p:cNvPr>
          <p:cNvSpPr txBox="1">
            <a:spLocks/>
          </p:cNvSpPr>
          <p:nvPr/>
        </p:nvSpPr>
        <p:spPr>
          <a:xfrm>
            <a:off x="15983770" y="10018981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B9CCCD4-8C7D-5449-9DFB-B3DB33075754}"/>
              </a:ext>
            </a:extLst>
          </p:cNvPr>
          <p:cNvSpPr txBox="1"/>
          <p:nvPr/>
        </p:nvSpPr>
        <p:spPr>
          <a:xfrm>
            <a:off x="15989314" y="11418312"/>
            <a:ext cx="406713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10:00 AM – 2:00 PM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510CC36A-6DED-E04D-88EA-D22275BCA093}"/>
              </a:ext>
            </a:extLst>
          </p:cNvPr>
          <p:cNvSpPr txBox="1">
            <a:spLocks/>
          </p:cNvSpPr>
          <p:nvPr/>
        </p:nvSpPr>
        <p:spPr>
          <a:xfrm>
            <a:off x="15983770" y="12077193"/>
            <a:ext cx="6423080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this.</a:t>
            </a:r>
          </a:p>
        </p:txBody>
      </p:sp>
    </p:spTree>
    <p:extLst>
      <p:ext uri="{BB962C8B-B14F-4D97-AF65-F5344CB8AC3E}">
        <p14:creationId xmlns:p14="http://schemas.microsoft.com/office/powerpoint/2010/main" val="1357175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0CC6294A-075E-CF45-96A6-B097F3CBD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232" y="3394078"/>
            <a:ext cx="64501" cy="9052560"/>
          </a:xfrm>
          <a:custGeom>
            <a:avLst/>
            <a:gdLst>
              <a:gd name="T0" fmla="*/ 67 w 68"/>
              <a:gd name="T1" fmla="*/ 10101 h 10102"/>
              <a:gd name="T2" fmla="*/ 0 w 68"/>
              <a:gd name="T3" fmla="*/ 10101 h 10102"/>
              <a:gd name="T4" fmla="*/ 0 w 68"/>
              <a:gd name="T5" fmla="*/ 0 h 10102"/>
              <a:gd name="T6" fmla="*/ 67 w 68"/>
              <a:gd name="T7" fmla="*/ 0 h 10102"/>
              <a:gd name="T8" fmla="*/ 67 w 68"/>
              <a:gd name="T9" fmla="*/ 10101 h 10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10102">
                <a:moveTo>
                  <a:pt x="67" y="10101"/>
                </a:moveTo>
                <a:lnTo>
                  <a:pt x="0" y="10101"/>
                </a:lnTo>
                <a:lnTo>
                  <a:pt x="0" y="0"/>
                </a:lnTo>
                <a:lnTo>
                  <a:pt x="67" y="0"/>
                </a:lnTo>
                <a:lnTo>
                  <a:pt x="67" y="1010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C77A149F-370F-9140-821F-F310E693D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22717" y="3394078"/>
            <a:ext cx="64502" cy="9052560"/>
          </a:xfrm>
          <a:custGeom>
            <a:avLst/>
            <a:gdLst>
              <a:gd name="T0" fmla="*/ 67 w 68"/>
              <a:gd name="T1" fmla="*/ 10101 h 10102"/>
              <a:gd name="T2" fmla="*/ 0 w 68"/>
              <a:gd name="T3" fmla="*/ 10101 h 10102"/>
              <a:gd name="T4" fmla="*/ 0 w 68"/>
              <a:gd name="T5" fmla="*/ 0 h 10102"/>
              <a:gd name="T6" fmla="*/ 67 w 68"/>
              <a:gd name="T7" fmla="*/ 0 h 10102"/>
              <a:gd name="T8" fmla="*/ 67 w 68"/>
              <a:gd name="T9" fmla="*/ 10101 h 10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8" h="10102">
                <a:moveTo>
                  <a:pt x="67" y="10101"/>
                </a:moveTo>
                <a:lnTo>
                  <a:pt x="0" y="10101"/>
                </a:lnTo>
                <a:lnTo>
                  <a:pt x="0" y="0"/>
                </a:lnTo>
                <a:lnTo>
                  <a:pt x="67" y="0"/>
                </a:lnTo>
                <a:lnTo>
                  <a:pt x="67" y="10101"/>
                </a:lnTo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76319C96-C7E5-A142-AC27-D40DF9F99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8338" y="3652596"/>
            <a:ext cx="2061500" cy="2059582"/>
          </a:xfrm>
          <a:custGeom>
            <a:avLst/>
            <a:gdLst>
              <a:gd name="T0" fmla="*/ 189 w 1611"/>
              <a:gd name="T1" fmla="*/ 0 h 1422"/>
              <a:gd name="T2" fmla="*/ 189 w 1611"/>
              <a:gd name="T3" fmla="*/ 522 h 1422"/>
              <a:gd name="T4" fmla="*/ 0 w 1611"/>
              <a:gd name="T5" fmla="*/ 711 h 1422"/>
              <a:gd name="T6" fmla="*/ 189 w 1611"/>
              <a:gd name="T7" fmla="*/ 899 h 1422"/>
              <a:gd name="T8" fmla="*/ 189 w 1611"/>
              <a:gd name="T9" fmla="*/ 1421 h 1422"/>
              <a:gd name="T10" fmla="*/ 1610 w 1611"/>
              <a:gd name="T11" fmla="*/ 1421 h 1422"/>
              <a:gd name="T12" fmla="*/ 1610 w 1611"/>
              <a:gd name="T13" fmla="*/ 0 h 1422"/>
              <a:gd name="T14" fmla="*/ 189 w 1611"/>
              <a:gd name="T15" fmla="*/ 0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11" h="1422">
                <a:moveTo>
                  <a:pt x="189" y="0"/>
                </a:moveTo>
                <a:lnTo>
                  <a:pt x="189" y="522"/>
                </a:lnTo>
                <a:lnTo>
                  <a:pt x="0" y="711"/>
                </a:lnTo>
                <a:lnTo>
                  <a:pt x="189" y="899"/>
                </a:lnTo>
                <a:lnTo>
                  <a:pt x="189" y="1421"/>
                </a:lnTo>
                <a:lnTo>
                  <a:pt x="1610" y="1421"/>
                </a:lnTo>
                <a:lnTo>
                  <a:pt x="1610" y="0"/>
                </a:lnTo>
                <a:lnTo>
                  <a:pt x="189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9573CA4A-3C5E-4048-B5FC-FFAE1123B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4917" y="3652596"/>
            <a:ext cx="7463424" cy="2059582"/>
          </a:xfrm>
          <a:custGeom>
            <a:avLst/>
            <a:gdLst>
              <a:gd name="T0" fmla="*/ 6370 w 6371"/>
              <a:gd name="T1" fmla="*/ 1421 h 1422"/>
              <a:gd name="T2" fmla="*/ 0 w 6371"/>
              <a:gd name="T3" fmla="*/ 1421 h 1422"/>
              <a:gd name="T4" fmla="*/ 0 w 6371"/>
              <a:gd name="T5" fmla="*/ 0 h 1422"/>
              <a:gd name="T6" fmla="*/ 6370 w 6371"/>
              <a:gd name="T7" fmla="*/ 0 h 1422"/>
              <a:gd name="T8" fmla="*/ 6370 w 6371"/>
              <a:gd name="T9" fmla="*/ 1421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71" h="1422">
                <a:moveTo>
                  <a:pt x="6370" y="1421"/>
                </a:moveTo>
                <a:lnTo>
                  <a:pt x="0" y="1421"/>
                </a:lnTo>
                <a:lnTo>
                  <a:pt x="0" y="0"/>
                </a:lnTo>
                <a:lnTo>
                  <a:pt x="6370" y="0"/>
                </a:lnTo>
                <a:lnTo>
                  <a:pt x="6370" y="142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9C87DDDD-F67D-3449-8785-A30590FBCE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129" y="7729005"/>
            <a:ext cx="391309" cy="391309"/>
          </a:xfrm>
          <a:custGeom>
            <a:avLst/>
            <a:gdLst>
              <a:gd name="T0" fmla="*/ 200 w 401"/>
              <a:gd name="T1" fmla="*/ 0 h 400"/>
              <a:gd name="T2" fmla="*/ 200 w 401"/>
              <a:gd name="T3" fmla="*/ 0 h 400"/>
              <a:gd name="T4" fmla="*/ 0 w 401"/>
              <a:gd name="T5" fmla="*/ 199 h 400"/>
              <a:gd name="T6" fmla="*/ 0 w 401"/>
              <a:gd name="T7" fmla="*/ 199 h 400"/>
              <a:gd name="T8" fmla="*/ 200 w 401"/>
              <a:gd name="T9" fmla="*/ 399 h 400"/>
              <a:gd name="T10" fmla="*/ 200 w 401"/>
              <a:gd name="T11" fmla="*/ 399 h 400"/>
              <a:gd name="T12" fmla="*/ 400 w 401"/>
              <a:gd name="T13" fmla="*/ 199 h 400"/>
              <a:gd name="T14" fmla="*/ 400 w 401"/>
              <a:gd name="T15" fmla="*/ 199 h 400"/>
              <a:gd name="T16" fmla="*/ 200 w 401"/>
              <a:gd name="T17" fmla="*/ 0 h 400"/>
              <a:gd name="T18" fmla="*/ 200 w 401"/>
              <a:gd name="T19" fmla="*/ 66 h 400"/>
              <a:gd name="T20" fmla="*/ 200 w 401"/>
              <a:gd name="T21" fmla="*/ 66 h 400"/>
              <a:gd name="T22" fmla="*/ 334 w 401"/>
              <a:gd name="T23" fmla="*/ 199 h 400"/>
              <a:gd name="T24" fmla="*/ 334 w 401"/>
              <a:gd name="T25" fmla="*/ 199 h 400"/>
              <a:gd name="T26" fmla="*/ 200 w 401"/>
              <a:gd name="T27" fmla="*/ 333 h 400"/>
              <a:gd name="T28" fmla="*/ 200 w 401"/>
              <a:gd name="T29" fmla="*/ 333 h 400"/>
              <a:gd name="T30" fmla="*/ 67 w 401"/>
              <a:gd name="T31" fmla="*/ 199 h 400"/>
              <a:gd name="T32" fmla="*/ 67 w 401"/>
              <a:gd name="T33" fmla="*/ 199 h 400"/>
              <a:gd name="T34" fmla="*/ 200 w 401"/>
              <a:gd name="T35" fmla="*/ 6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01" h="400">
                <a:moveTo>
                  <a:pt x="200" y="0"/>
                </a:moveTo>
                <a:lnTo>
                  <a:pt x="200" y="0"/>
                </a:lnTo>
                <a:cubicBezTo>
                  <a:pt x="90" y="0"/>
                  <a:pt x="0" y="89"/>
                  <a:pt x="0" y="199"/>
                </a:cubicBezTo>
                <a:lnTo>
                  <a:pt x="0" y="199"/>
                </a:lnTo>
                <a:cubicBezTo>
                  <a:pt x="0" y="310"/>
                  <a:pt x="90" y="399"/>
                  <a:pt x="200" y="399"/>
                </a:cubicBezTo>
                <a:lnTo>
                  <a:pt x="200" y="399"/>
                </a:lnTo>
                <a:cubicBezTo>
                  <a:pt x="311" y="399"/>
                  <a:pt x="400" y="310"/>
                  <a:pt x="400" y="199"/>
                </a:cubicBezTo>
                <a:lnTo>
                  <a:pt x="400" y="199"/>
                </a:lnTo>
                <a:cubicBezTo>
                  <a:pt x="400" y="89"/>
                  <a:pt x="311" y="0"/>
                  <a:pt x="200" y="0"/>
                </a:cubicBezTo>
                <a:close/>
                <a:moveTo>
                  <a:pt x="200" y="66"/>
                </a:moveTo>
                <a:lnTo>
                  <a:pt x="200" y="66"/>
                </a:lnTo>
                <a:cubicBezTo>
                  <a:pt x="274" y="66"/>
                  <a:pt x="334" y="126"/>
                  <a:pt x="334" y="199"/>
                </a:cubicBezTo>
                <a:lnTo>
                  <a:pt x="334" y="199"/>
                </a:lnTo>
                <a:cubicBezTo>
                  <a:pt x="334" y="273"/>
                  <a:pt x="274" y="333"/>
                  <a:pt x="200" y="333"/>
                </a:cubicBezTo>
                <a:lnTo>
                  <a:pt x="200" y="333"/>
                </a:lnTo>
                <a:cubicBezTo>
                  <a:pt x="127" y="333"/>
                  <a:pt x="67" y="273"/>
                  <a:pt x="67" y="199"/>
                </a:cubicBezTo>
                <a:lnTo>
                  <a:pt x="67" y="199"/>
                </a:lnTo>
                <a:cubicBezTo>
                  <a:pt x="67" y="126"/>
                  <a:pt x="127" y="66"/>
                  <a:pt x="200" y="6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24F7CE4A-75BA-FB4B-BC40-B293F0180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4580" y="7778456"/>
            <a:ext cx="292407" cy="292407"/>
          </a:xfrm>
          <a:custGeom>
            <a:avLst/>
            <a:gdLst>
              <a:gd name="T0" fmla="*/ 150 w 301"/>
              <a:gd name="T1" fmla="*/ 299 h 300"/>
              <a:gd name="T2" fmla="*/ 150 w 301"/>
              <a:gd name="T3" fmla="*/ 299 h 300"/>
              <a:gd name="T4" fmla="*/ 0 w 301"/>
              <a:gd name="T5" fmla="*/ 149 h 300"/>
              <a:gd name="T6" fmla="*/ 0 w 301"/>
              <a:gd name="T7" fmla="*/ 149 h 300"/>
              <a:gd name="T8" fmla="*/ 150 w 301"/>
              <a:gd name="T9" fmla="*/ 0 h 300"/>
              <a:gd name="T10" fmla="*/ 150 w 301"/>
              <a:gd name="T11" fmla="*/ 0 h 300"/>
              <a:gd name="T12" fmla="*/ 300 w 301"/>
              <a:gd name="T13" fmla="*/ 149 h 300"/>
              <a:gd name="T14" fmla="*/ 300 w 301"/>
              <a:gd name="T15" fmla="*/ 149 h 300"/>
              <a:gd name="T16" fmla="*/ 150 w 301"/>
              <a:gd name="T17" fmla="*/ 299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1" h="300">
                <a:moveTo>
                  <a:pt x="150" y="299"/>
                </a:moveTo>
                <a:lnTo>
                  <a:pt x="150" y="299"/>
                </a:lnTo>
                <a:cubicBezTo>
                  <a:pt x="68" y="299"/>
                  <a:pt x="0" y="232"/>
                  <a:pt x="0" y="149"/>
                </a:cubicBezTo>
                <a:lnTo>
                  <a:pt x="0" y="149"/>
                </a:lnTo>
                <a:cubicBezTo>
                  <a:pt x="0" y="67"/>
                  <a:pt x="68" y="0"/>
                  <a:pt x="150" y="0"/>
                </a:cubicBezTo>
                <a:lnTo>
                  <a:pt x="150" y="0"/>
                </a:lnTo>
                <a:cubicBezTo>
                  <a:pt x="233" y="0"/>
                  <a:pt x="300" y="67"/>
                  <a:pt x="300" y="149"/>
                </a:cubicBezTo>
                <a:lnTo>
                  <a:pt x="300" y="149"/>
                </a:lnTo>
                <a:cubicBezTo>
                  <a:pt x="300" y="232"/>
                  <a:pt x="233" y="299"/>
                  <a:pt x="150" y="29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217E6A15-B463-644B-BE83-D50D7223B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129" y="4486733"/>
            <a:ext cx="391309" cy="391308"/>
          </a:xfrm>
          <a:custGeom>
            <a:avLst/>
            <a:gdLst>
              <a:gd name="T0" fmla="*/ 200 w 401"/>
              <a:gd name="T1" fmla="*/ 0 h 400"/>
              <a:gd name="T2" fmla="*/ 200 w 401"/>
              <a:gd name="T3" fmla="*/ 0 h 400"/>
              <a:gd name="T4" fmla="*/ 0 w 401"/>
              <a:gd name="T5" fmla="*/ 200 h 400"/>
              <a:gd name="T6" fmla="*/ 0 w 401"/>
              <a:gd name="T7" fmla="*/ 200 h 400"/>
              <a:gd name="T8" fmla="*/ 200 w 401"/>
              <a:gd name="T9" fmla="*/ 399 h 400"/>
              <a:gd name="T10" fmla="*/ 200 w 401"/>
              <a:gd name="T11" fmla="*/ 399 h 400"/>
              <a:gd name="T12" fmla="*/ 400 w 401"/>
              <a:gd name="T13" fmla="*/ 200 h 400"/>
              <a:gd name="T14" fmla="*/ 400 w 401"/>
              <a:gd name="T15" fmla="*/ 200 h 400"/>
              <a:gd name="T16" fmla="*/ 200 w 401"/>
              <a:gd name="T17" fmla="*/ 0 h 400"/>
              <a:gd name="T18" fmla="*/ 200 w 401"/>
              <a:gd name="T19" fmla="*/ 66 h 400"/>
              <a:gd name="T20" fmla="*/ 200 w 401"/>
              <a:gd name="T21" fmla="*/ 66 h 400"/>
              <a:gd name="T22" fmla="*/ 334 w 401"/>
              <a:gd name="T23" fmla="*/ 200 h 400"/>
              <a:gd name="T24" fmla="*/ 334 w 401"/>
              <a:gd name="T25" fmla="*/ 200 h 400"/>
              <a:gd name="T26" fmla="*/ 200 w 401"/>
              <a:gd name="T27" fmla="*/ 333 h 400"/>
              <a:gd name="T28" fmla="*/ 200 w 401"/>
              <a:gd name="T29" fmla="*/ 333 h 400"/>
              <a:gd name="T30" fmla="*/ 67 w 401"/>
              <a:gd name="T31" fmla="*/ 200 h 400"/>
              <a:gd name="T32" fmla="*/ 67 w 401"/>
              <a:gd name="T33" fmla="*/ 200 h 400"/>
              <a:gd name="T34" fmla="*/ 200 w 401"/>
              <a:gd name="T35" fmla="*/ 66 h 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01" h="400">
                <a:moveTo>
                  <a:pt x="200" y="0"/>
                </a:moveTo>
                <a:lnTo>
                  <a:pt x="200" y="0"/>
                </a:lnTo>
                <a:cubicBezTo>
                  <a:pt x="90" y="0"/>
                  <a:pt x="0" y="89"/>
                  <a:pt x="0" y="200"/>
                </a:cubicBezTo>
                <a:lnTo>
                  <a:pt x="0" y="200"/>
                </a:lnTo>
                <a:cubicBezTo>
                  <a:pt x="0" y="310"/>
                  <a:pt x="90" y="399"/>
                  <a:pt x="200" y="399"/>
                </a:cubicBezTo>
                <a:lnTo>
                  <a:pt x="200" y="399"/>
                </a:lnTo>
                <a:cubicBezTo>
                  <a:pt x="311" y="399"/>
                  <a:pt x="400" y="310"/>
                  <a:pt x="400" y="200"/>
                </a:cubicBezTo>
                <a:lnTo>
                  <a:pt x="400" y="200"/>
                </a:lnTo>
                <a:cubicBezTo>
                  <a:pt x="400" y="89"/>
                  <a:pt x="311" y="0"/>
                  <a:pt x="200" y="0"/>
                </a:cubicBezTo>
                <a:close/>
                <a:moveTo>
                  <a:pt x="200" y="66"/>
                </a:moveTo>
                <a:lnTo>
                  <a:pt x="200" y="66"/>
                </a:lnTo>
                <a:cubicBezTo>
                  <a:pt x="274" y="66"/>
                  <a:pt x="334" y="126"/>
                  <a:pt x="334" y="200"/>
                </a:cubicBezTo>
                <a:lnTo>
                  <a:pt x="334" y="200"/>
                </a:lnTo>
                <a:cubicBezTo>
                  <a:pt x="334" y="273"/>
                  <a:pt x="274" y="333"/>
                  <a:pt x="200" y="333"/>
                </a:cubicBezTo>
                <a:lnTo>
                  <a:pt x="200" y="333"/>
                </a:lnTo>
                <a:cubicBezTo>
                  <a:pt x="127" y="333"/>
                  <a:pt x="67" y="273"/>
                  <a:pt x="67" y="200"/>
                </a:cubicBezTo>
                <a:lnTo>
                  <a:pt x="67" y="200"/>
                </a:lnTo>
                <a:cubicBezTo>
                  <a:pt x="67" y="126"/>
                  <a:pt x="127" y="66"/>
                  <a:pt x="200" y="6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9346EB7B-91AC-B444-883A-9C07C88F0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4580" y="4536184"/>
            <a:ext cx="292407" cy="292407"/>
          </a:xfrm>
          <a:custGeom>
            <a:avLst/>
            <a:gdLst>
              <a:gd name="T0" fmla="*/ 150 w 301"/>
              <a:gd name="T1" fmla="*/ 299 h 300"/>
              <a:gd name="T2" fmla="*/ 150 w 301"/>
              <a:gd name="T3" fmla="*/ 299 h 300"/>
              <a:gd name="T4" fmla="*/ 0 w 301"/>
              <a:gd name="T5" fmla="*/ 150 h 300"/>
              <a:gd name="T6" fmla="*/ 0 w 301"/>
              <a:gd name="T7" fmla="*/ 150 h 300"/>
              <a:gd name="T8" fmla="*/ 150 w 301"/>
              <a:gd name="T9" fmla="*/ 0 h 300"/>
              <a:gd name="T10" fmla="*/ 150 w 301"/>
              <a:gd name="T11" fmla="*/ 0 h 300"/>
              <a:gd name="T12" fmla="*/ 300 w 301"/>
              <a:gd name="T13" fmla="*/ 150 h 300"/>
              <a:gd name="T14" fmla="*/ 300 w 301"/>
              <a:gd name="T15" fmla="*/ 150 h 300"/>
              <a:gd name="T16" fmla="*/ 150 w 301"/>
              <a:gd name="T17" fmla="*/ 299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1" h="300">
                <a:moveTo>
                  <a:pt x="150" y="299"/>
                </a:moveTo>
                <a:lnTo>
                  <a:pt x="150" y="299"/>
                </a:lnTo>
                <a:cubicBezTo>
                  <a:pt x="68" y="299"/>
                  <a:pt x="0" y="232"/>
                  <a:pt x="0" y="150"/>
                </a:cubicBezTo>
                <a:lnTo>
                  <a:pt x="0" y="150"/>
                </a:lnTo>
                <a:cubicBezTo>
                  <a:pt x="0" y="67"/>
                  <a:pt x="68" y="0"/>
                  <a:pt x="150" y="0"/>
                </a:cubicBezTo>
                <a:lnTo>
                  <a:pt x="150" y="0"/>
                </a:lnTo>
                <a:cubicBezTo>
                  <a:pt x="233" y="0"/>
                  <a:pt x="300" y="67"/>
                  <a:pt x="300" y="150"/>
                </a:cubicBezTo>
                <a:lnTo>
                  <a:pt x="300" y="150"/>
                </a:lnTo>
                <a:cubicBezTo>
                  <a:pt x="300" y="232"/>
                  <a:pt x="233" y="299"/>
                  <a:pt x="150" y="29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AA47891A-B631-2249-BA65-F462A6A4D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5129" y="10962676"/>
            <a:ext cx="391309" cy="391308"/>
          </a:xfrm>
          <a:custGeom>
            <a:avLst/>
            <a:gdLst>
              <a:gd name="T0" fmla="*/ 200 w 401"/>
              <a:gd name="T1" fmla="*/ 0 h 401"/>
              <a:gd name="T2" fmla="*/ 200 w 401"/>
              <a:gd name="T3" fmla="*/ 0 h 401"/>
              <a:gd name="T4" fmla="*/ 0 w 401"/>
              <a:gd name="T5" fmla="*/ 200 h 401"/>
              <a:gd name="T6" fmla="*/ 0 w 401"/>
              <a:gd name="T7" fmla="*/ 200 h 401"/>
              <a:gd name="T8" fmla="*/ 200 w 401"/>
              <a:gd name="T9" fmla="*/ 400 h 401"/>
              <a:gd name="T10" fmla="*/ 200 w 401"/>
              <a:gd name="T11" fmla="*/ 400 h 401"/>
              <a:gd name="T12" fmla="*/ 400 w 401"/>
              <a:gd name="T13" fmla="*/ 200 h 401"/>
              <a:gd name="T14" fmla="*/ 400 w 401"/>
              <a:gd name="T15" fmla="*/ 200 h 401"/>
              <a:gd name="T16" fmla="*/ 200 w 401"/>
              <a:gd name="T17" fmla="*/ 0 h 401"/>
              <a:gd name="T18" fmla="*/ 200 w 401"/>
              <a:gd name="T19" fmla="*/ 67 h 401"/>
              <a:gd name="T20" fmla="*/ 200 w 401"/>
              <a:gd name="T21" fmla="*/ 67 h 401"/>
              <a:gd name="T22" fmla="*/ 334 w 401"/>
              <a:gd name="T23" fmla="*/ 200 h 401"/>
              <a:gd name="T24" fmla="*/ 334 w 401"/>
              <a:gd name="T25" fmla="*/ 200 h 401"/>
              <a:gd name="T26" fmla="*/ 200 w 401"/>
              <a:gd name="T27" fmla="*/ 334 h 401"/>
              <a:gd name="T28" fmla="*/ 200 w 401"/>
              <a:gd name="T29" fmla="*/ 334 h 401"/>
              <a:gd name="T30" fmla="*/ 67 w 401"/>
              <a:gd name="T31" fmla="*/ 200 h 401"/>
              <a:gd name="T32" fmla="*/ 67 w 401"/>
              <a:gd name="T33" fmla="*/ 200 h 401"/>
              <a:gd name="T34" fmla="*/ 200 w 401"/>
              <a:gd name="T35" fmla="*/ 67 h 4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01" h="401">
                <a:moveTo>
                  <a:pt x="200" y="0"/>
                </a:moveTo>
                <a:lnTo>
                  <a:pt x="200" y="0"/>
                </a:lnTo>
                <a:cubicBezTo>
                  <a:pt x="90" y="0"/>
                  <a:pt x="0" y="90"/>
                  <a:pt x="0" y="200"/>
                </a:cubicBezTo>
                <a:lnTo>
                  <a:pt x="0" y="200"/>
                </a:lnTo>
                <a:cubicBezTo>
                  <a:pt x="0" y="311"/>
                  <a:pt x="90" y="400"/>
                  <a:pt x="200" y="400"/>
                </a:cubicBezTo>
                <a:lnTo>
                  <a:pt x="200" y="400"/>
                </a:lnTo>
                <a:cubicBezTo>
                  <a:pt x="311" y="400"/>
                  <a:pt x="400" y="311"/>
                  <a:pt x="400" y="200"/>
                </a:cubicBezTo>
                <a:lnTo>
                  <a:pt x="400" y="200"/>
                </a:lnTo>
                <a:cubicBezTo>
                  <a:pt x="400" y="90"/>
                  <a:pt x="311" y="0"/>
                  <a:pt x="200" y="0"/>
                </a:cubicBezTo>
                <a:close/>
                <a:moveTo>
                  <a:pt x="200" y="67"/>
                </a:moveTo>
                <a:lnTo>
                  <a:pt x="200" y="67"/>
                </a:lnTo>
                <a:cubicBezTo>
                  <a:pt x="274" y="67"/>
                  <a:pt x="334" y="127"/>
                  <a:pt x="334" y="200"/>
                </a:cubicBezTo>
                <a:lnTo>
                  <a:pt x="334" y="200"/>
                </a:lnTo>
                <a:cubicBezTo>
                  <a:pt x="334" y="274"/>
                  <a:pt x="274" y="334"/>
                  <a:pt x="200" y="334"/>
                </a:cubicBezTo>
                <a:lnTo>
                  <a:pt x="200" y="334"/>
                </a:lnTo>
                <a:cubicBezTo>
                  <a:pt x="127" y="334"/>
                  <a:pt x="67" y="274"/>
                  <a:pt x="67" y="200"/>
                </a:cubicBezTo>
                <a:lnTo>
                  <a:pt x="67" y="200"/>
                </a:lnTo>
                <a:cubicBezTo>
                  <a:pt x="67" y="127"/>
                  <a:pt x="127" y="67"/>
                  <a:pt x="200" y="6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F490C4F4-CF93-8141-A963-52982E2C6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2430" y="11012127"/>
            <a:ext cx="292407" cy="292407"/>
          </a:xfrm>
          <a:custGeom>
            <a:avLst/>
            <a:gdLst>
              <a:gd name="T0" fmla="*/ 150 w 301"/>
              <a:gd name="T1" fmla="*/ 300 h 301"/>
              <a:gd name="T2" fmla="*/ 150 w 301"/>
              <a:gd name="T3" fmla="*/ 300 h 301"/>
              <a:gd name="T4" fmla="*/ 0 w 301"/>
              <a:gd name="T5" fmla="*/ 150 h 301"/>
              <a:gd name="T6" fmla="*/ 0 w 301"/>
              <a:gd name="T7" fmla="*/ 150 h 301"/>
              <a:gd name="T8" fmla="*/ 150 w 301"/>
              <a:gd name="T9" fmla="*/ 0 h 301"/>
              <a:gd name="T10" fmla="*/ 150 w 301"/>
              <a:gd name="T11" fmla="*/ 0 h 301"/>
              <a:gd name="T12" fmla="*/ 300 w 301"/>
              <a:gd name="T13" fmla="*/ 150 h 301"/>
              <a:gd name="T14" fmla="*/ 300 w 301"/>
              <a:gd name="T15" fmla="*/ 150 h 301"/>
              <a:gd name="T16" fmla="*/ 150 w 301"/>
              <a:gd name="T17" fmla="*/ 300 h 3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1" h="301">
                <a:moveTo>
                  <a:pt x="150" y="300"/>
                </a:moveTo>
                <a:lnTo>
                  <a:pt x="150" y="300"/>
                </a:lnTo>
                <a:cubicBezTo>
                  <a:pt x="68" y="300"/>
                  <a:pt x="0" y="233"/>
                  <a:pt x="0" y="150"/>
                </a:cubicBezTo>
                <a:lnTo>
                  <a:pt x="0" y="150"/>
                </a:lnTo>
                <a:cubicBezTo>
                  <a:pt x="0" y="67"/>
                  <a:pt x="68" y="0"/>
                  <a:pt x="150" y="0"/>
                </a:cubicBezTo>
                <a:lnTo>
                  <a:pt x="150" y="0"/>
                </a:lnTo>
                <a:cubicBezTo>
                  <a:pt x="233" y="0"/>
                  <a:pt x="300" y="67"/>
                  <a:pt x="300" y="150"/>
                </a:cubicBezTo>
                <a:lnTo>
                  <a:pt x="300" y="150"/>
                </a:lnTo>
                <a:cubicBezTo>
                  <a:pt x="300" y="233"/>
                  <a:pt x="233" y="300"/>
                  <a:pt x="150" y="30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9B794F54-8BBF-3C4B-BF83-127C38B72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8338" y="6894868"/>
            <a:ext cx="2061500" cy="2059582"/>
          </a:xfrm>
          <a:custGeom>
            <a:avLst/>
            <a:gdLst>
              <a:gd name="T0" fmla="*/ 189 w 1611"/>
              <a:gd name="T1" fmla="*/ 0 h 1421"/>
              <a:gd name="T2" fmla="*/ 189 w 1611"/>
              <a:gd name="T3" fmla="*/ 522 h 1421"/>
              <a:gd name="T4" fmla="*/ 0 w 1611"/>
              <a:gd name="T5" fmla="*/ 710 h 1421"/>
              <a:gd name="T6" fmla="*/ 189 w 1611"/>
              <a:gd name="T7" fmla="*/ 899 h 1421"/>
              <a:gd name="T8" fmla="*/ 189 w 1611"/>
              <a:gd name="T9" fmla="*/ 1420 h 1421"/>
              <a:gd name="T10" fmla="*/ 1610 w 1611"/>
              <a:gd name="T11" fmla="*/ 1420 h 1421"/>
              <a:gd name="T12" fmla="*/ 1610 w 1611"/>
              <a:gd name="T13" fmla="*/ 0 h 1421"/>
              <a:gd name="T14" fmla="*/ 189 w 1611"/>
              <a:gd name="T15" fmla="*/ 0 h 1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11" h="1421">
                <a:moveTo>
                  <a:pt x="189" y="0"/>
                </a:moveTo>
                <a:lnTo>
                  <a:pt x="189" y="522"/>
                </a:lnTo>
                <a:lnTo>
                  <a:pt x="0" y="710"/>
                </a:lnTo>
                <a:lnTo>
                  <a:pt x="189" y="899"/>
                </a:lnTo>
                <a:lnTo>
                  <a:pt x="189" y="1420"/>
                </a:lnTo>
                <a:lnTo>
                  <a:pt x="1610" y="1420"/>
                </a:lnTo>
                <a:lnTo>
                  <a:pt x="1610" y="0"/>
                </a:lnTo>
                <a:lnTo>
                  <a:pt x="189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id="{9D518109-4468-9B4A-9A77-98D9CA76F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4917" y="6894868"/>
            <a:ext cx="7463424" cy="2059582"/>
          </a:xfrm>
          <a:custGeom>
            <a:avLst/>
            <a:gdLst>
              <a:gd name="T0" fmla="*/ 6370 w 6371"/>
              <a:gd name="T1" fmla="*/ 1420 h 1421"/>
              <a:gd name="T2" fmla="*/ 0 w 6371"/>
              <a:gd name="T3" fmla="*/ 1420 h 1421"/>
              <a:gd name="T4" fmla="*/ 0 w 6371"/>
              <a:gd name="T5" fmla="*/ 0 h 1421"/>
              <a:gd name="T6" fmla="*/ 6370 w 6371"/>
              <a:gd name="T7" fmla="*/ 0 h 1421"/>
              <a:gd name="T8" fmla="*/ 6370 w 6371"/>
              <a:gd name="T9" fmla="*/ 1420 h 1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71" h="1421">
                <a:moveTo>
                  <a:pt x="6370" y="1420"/>
                </a:moveTo>
                <a:lnTo>
                  <a:pt x="0" y="1420"/>
                </a:lnTo>
                <a:lnTo>
                  <a:pt x="0" y="0"/>
                </a:lnTo>
                <a:lnTo>
                  <a:pt x="6370" y="0"/>
                </a:lnTo>
                <a:lnTo>
                  <a:pt x="6370" y="142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A567DAF0-93A0-0848-9710-093615DCC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8338" y="10128539"/>
            <a:ext cx="2061500" cy="2059582"/>
          </a:xfrm>
          <a:custGeom>
            <a:avLst/>
            <a:gdLst>
              <a:gd name="T0" fmla="*/ 189 w 1611"/>
              <a:gd name="T1" fmla="*/ 0 h 1422"/>
              <a:gd name="T2" fmla="*/ 189 w 1611"/>
              <a:gd name="T3" fmla="*/ 522 h 1422"/>
              <a:gd name="T4" fmla="*/ 0 w 1611"/>
              <a:gd name="T5" fmla="*/ 710 h 1422"/>
              <a:gd name="T6" fmla="*/ 189 w 1611"/>
              <a:gd name="T7" fmla="*/ 899 h 1422"/>
              <a:gd name="T8" fmla="*/ 189 w 1611"/>
              <a:gd name="T9" fmla="*/ 1421 h 1422"/>
              <a:gd name="T10" fmla="*/ 1610 w 1611"/>
              <a:gd name="T11" fmla="*/ 1421 h 1422"/>
              <a:gd name="T12" fmla="*/ 1610 w 1611"/>
              <a:gd name="T13" fmla="*/ 0 h 1422"/>
              <a:gd name="T14" fmla="*/ 189 w 1611"/>
              <a:gd name="T15" fmla="*/ 0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11" h="1422">
                <a:moveTo>
                  <a:pt x="189" y="0"/>
                </a:moveTo>
                <a:lnTo>
                  <a:pt x="189" y="522"/>
                </a:lnTo>
                <a:lnTo>
                  <a:pt x="0" y="710"/>
                </a:lnTo>
                <a:lnTo>
                  <a:pt x="189" y="899"/>
                </a:lnTo>
                <a:lnTo>
                  <a:pt x="189" y="1421"/>
                </a:lnTo>
                <a:lnTo>
                  <a:pt x="1610" y="1421"/>
                </a:lnTo>
                <a:lnTo>
                  <a:pt x="1610" y="0"/>
                </a:lnTo>
                <a:lnTo>
                  <a:pt x="189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A92A4B75-5D25-6043-A907-D4B33A270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4917" y="10128539"/>
            <a:ext cx="7463424" cy="2059582"/>
          </a:xfrm>
          <a:custGeom>
            <a:avLst/>
            <a:gdLst>
              <a:gd name="T0" fmla="*/ 6370 w 6371"/>
              <a:gd name="T1" fmla="*/ 1421 h 1422"/>
              <a:gd name="T2" fmla="*/ 0 w 6371"/>
              <a:gd name="T3" fmla="*/ 1421 h 1422"/>
              <a:gd name="T4" fmla="*/ 0 w 6371"/>
              <a:gd name="T5" fmla="*/ 0 h 1422"/>
              <a:gd name="T6" fmla="*/ 6370 w 6371"/>
              <a:gd name="T7" fmla="*/ 0 h 1422"/>
              <a:gd name="T8" fmla="*/ 6370 w 6371"/>
              <a:gd name="T9" fmla="*/ 1421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71" h="1422">
                <a:moveTo>
                  <a:pt x="6370" y="1421"/>
                </a:moveTo>
                <a:lnTo>
                  <a:pt x="0" y="1421"/>
                </a:lnTo>
                <a:lnTo>
                  <a:pt x="0" y="0"/>
                </a:lnTo>
                <a:lnTo>
                  <a:pt x="6370" y="0"/>
                </a:lnTo>
                <a:lnTo>
                  <a:pt x="6370" y="142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F67E1A39-F52D-284A-9C10-90F084751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6825" y="3652596"/>
            <a:ext cx="2061496" cy="2059582"/>
          </a:xfrm>
          <a:custGeom>
            <a:avLst/>
            <a:gdLst>
              <a:gd name="T0" fmla="*/ 189 w 1611"/>
              <a:gd name="T1" fmla="*/ 0 h 1422"/>
              <a:gd name="T2" fmla="*/ 189 w 1611"/>
              <a:gd name="T3" fmla="*/ 522 h 1422"/>
              <a:gd name="T4" fmla="*/ 0 w 1611"/>
              <a:gd name="T5" fmla="*/ 711 h 1422"/>
              <a:gd name="T6" fmla="*/ 189 w 1611"/>
              <a:gd name="T7" fmla="*/ 899 h 1422"/>
              <a:gd name="T8" fmla="*/ 189 w 1611"/>
              <a:gd name="T9" fmla="*/ 1421 h 1422"/>
              <a:gd name="T10" fmla="*/ 1610 w 1611"/>
              <a:gd name="T11" fmla="*/ 1421 h 1422"/>
              <a:gd name="T12" fmla="*/ 1610 w 1611"/>
              <a:gd name="T13" fmla="*/ 0 h 1422"/>
              <a:gd name="T14" fmla="*/ 189 w 1611"/>
              <a:gd name="T15" fmla="*/ 0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11" h="1422">
                <a:moveTo>
                  <a:pt x="189" y="0"/>
                </a:moveTo>
                <a:lnTo>
                  <a:pt x="189" y="522"/>
                </a:lnTo>
                <a:lnTo>
                  <a:pt x="0" y="711"/>
                </a:lnTo>
                <a:lnTo>
                  <a:pt x="189" y="899"/>
                </a:lnTo>
                <a:lnTo>
                  <a:pt x="189" y="1421"/>
                </a:lnTo>
                <a:lnTo>
                  <a:pt x="1610" y="1421"/>
                </a:lnTo>
                <a:lnTo>
                  <a:pt x="1610" y="0"/>
                </a:lnTo>
                <a:lnTo>
                  <a:pt x="189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BEF72FA6-6310-624D-95BF-195D58EFF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3397" y="3652596"/>
            <a:ext cx="7463427" cy="2059582"/>
          </a:xfrm>
          <a:custGeom>
            <a:avLst/>
            <a:gdLst>
              <a:gd name="T0" fmla="*/ 6370 w 6371"/>
              <a:gd name="T1" fmla="*/ 1421 h 1422"/>
              <a:gd name="T2" fmla="*/ 0 w 6371"/>
              <a:gd name="T3" fmla="*/ 1421 h 1422"/>
              <a:gd name="T4" fmla="*/ 0 w 6371"/>
              <a:gd name="T5" fmla="*/ 0 h 1422"/>
              <a:gd name="T6" fmla="*/ 6370 w 6371"/>
              <a:gd name="T7" fmla="*/ 0 h 1422"/>
              <a:gd name="T8" fmla="*/ 6370 w 6371"/>
              <a:gd name="T9" fmla="*/ 1421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71" h="1422">
                <a:moveTo>
                  <a:pt x="6370" y="1421"/>
                </a:moveTo>
                <a:lnTo>
                  <a:pt x="0" y="1421"/>
                </a:lnTo>
                <a:lnTo>
                  <a:pt x="0" y="0"/>
                </a:lnTo>
                <a:lnTo>
                  <a:pt x="6370" y="0"/>
                </a:lnTo>
                <a:lnTo>
                  <a:pt x="6370" y="142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F59CE30C-1917-6D4A-8272-4C677586E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0911" y="7778456"/>
            <a:ext cx="292407" cy="292407"/>
          </a:xfrm>
          <a:custGeom>
            <a:avLst/>
            <a:gdLst>
              <a:gd name="T0" fmla="*/ 150 w 301"/>
              <a:gd name="T1" fmla="*/ 299 h 300"/>
              <a:gd name="T2" fmla="*/ 150 w 301"/>
              <a:gd name="T3" fmla="*/ 299 h 300"/>
              <a:gd name="T4" fmla="*/ 0 w 301"/>
              <a:gd name="T5" fmla="*/ 149 h 300"/>
              <a:gd name="T6" fmla="*/ 0 w 301"/>
              <a:gd name="T7" fmla="*/ 149 h 300"/>
              <a:gd name="T8" fmla="*/ 150 w 301"/>
              <a:gd name="T9" fmla="*/ 0 h 300"/>
              <a:gd name="T10" fmla="*/ 150 w 301"/>
              <a:gd name="T11" fmla="*/ 0 h 300"/>
              <a:gd name="T12" fmla="*/ 300 w 301"/>
              <a:gd name="T13" fmla="*/ 149 h 300"/>
              <a:gd name="T14" fmla="*/ 300 w 301"/>
              <a:gd name="T15" fmla="*/ 149 h 300"/>
              <a:gd name="T16" fmla="*/ 150 w 301"/>
              <a:gd name="T17" fmla="*/ 299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1" h="300">
                <a:moveTo>
                  <a:pt x="150" y="299"/>
                </a:moveTo>
                <a:lnTo>
                  <a:pt x="150" y="299"/>
                </a:lnTo>
                <a:cubicBezTo>
                  <a:pt x="68" y="299"/>
                  <a:pt x="0" y="232"/>
                  <a:pt x="0" y="149"/>
                </a:cubicBezTo>
                <a:lnTo>
                  <a:pt x="0" y="149"/>
                </a:lnTo>
                <a:cubicBezTo>
                  <a:pt x="0" y="67"/>
                  <a:pt x="68" y="0"/>
                  <a:pt x="150" y="0"/>
                </a:cubicBezTo>
                <a:lnTo>
                  <a:pt x="150" y="0"/>
                </a:lnTo>
                <a:cubicBezTo>
                  <a:pt x="233" y="0"/>
                  <a:pt x="300" y="67"/>
                  <a:pt x="300" y="149"/>
                </a:cubicBezTo>
                <a:lnTo>
                  <a:pt x="300" y="149"/>
                </a:lnTo>
                <a:cubicBezTo>
                  <a:pt x="300" y="232"/>
                  <a:pt x="233" y="299"/>
                  <a:pt x="150" y="29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EC25D77F-21F3-9440-82B4-DEDBE4B42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3711" y="7761256"/>
            <a:ext cx="326807" cy="326807"/>
          </a:xfrm>
          <a:custGeom>
            <a:avLst/>
            <a:gdLst>
              <a:gd name="T0" fmla="*/ 166 w 334"/>
              <a:gd name="T1" fmla="*/ 0 h 334"/>
              <a:gd name="T2" fmla="*/ 166 w 334"/>
              <a:gd name="T3" fmla="*/ 0 h 334"/>
              <a:gd name="T4" fmla="*/ 0 w 334"/>
              <a:gd name="T5" fmla="*/ 166 h 334"/>
              <a:gd name="T6" fmla="*/ 0 w 334"/>
              <a:gd name="T7" fmla="*/ 166 h 334"/>
              <a:gd name="T8" fmla="*/ 166 w 334"/>
              <a:gd name="T9" fmla="*/ 333 h 334"/>
              <a:gd name="T10" fmla="*/ 166 w 334"/>
              <a:gd name="T11" fmla="*/ 333 h 334"/>
              <a:gd name="T12" fmla="*/ 333 w 334"/>
              <a:gd name="T13" fmla="*/ 166 h 334"/>
              <a:gd name="T14" fmla="*/ 333 w 334"/>
              <a:gd name="T15" fmla="*/ 166 h 334"/>
              <a:gd name="T16" fmla="*/ 166 w 334"/>
              <a:gd name="T17" fmla="*/ 0 h 334"/>
              <a:gd name="T18" fmla="*/ 166 w 334"/>
              <a:gd name="T19" fmla="*/ 33 h 334"/>
              <a:gd name="T20" fmla="*/ 166 w 334"/>
              <a:gd name="T21" fmla="*/ 33 h 334"/>
              <a:gd name="T22" fmla="*/ 299 w 334"/>
              <a:gd name="T23" fmla="*/ 166 h 334"/>
              <a:gd name="T24" fmla="*/ 299 w 334"/>
              <a:gd name="T25" fmla="*/ 166 h 334"/>
              <a:gd name="T26" fmla="*/ 166 w 334"/>
              <a:gd name="T27" fmla="*/ 300 h 334"/>
              <a:gd name="T28" fmla="*/ 166 w 334"/>
              <a:gd name="T29" fmla="*/ 300 h 334"/>
              <a:gd name="T30" fmla="*/ 33 w 334"/>
              <a:gd name="T31" fmla="*/ 166 h 334"/>
              <a:gd name="T32" fmla="*/ 33 w 334"/>
              <a:gd name="T33" fmla="*/ 166 h 334"/>
              <a:gd name="T34" fmla="*/ 166 w 334"/>
              <a:gd name="T35" fmla="*/ 33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4" h="334">
                <a:moveTo>
                  <a:pt x="166" y="0"/>
                </a:moveTo>
                <a:lnTo>
                  <a:pt x="166" y="0"/>
                </a:lnTo>
                <a:cubicBezTo>
                  <a:pt x="74" y="0"/>
                  <a:pt x="0" y="75"/>
                  <a:pt x="0" y="166"/>
                </a:cubicBezTo>
                <a:lnTo>
                  <a:pt x="0" y="166"/>
                </a:lnTo>
                <a:cubicBezTo>
                  <a:pt x="0" y="258"/>
                  <a:pt x="74" y="333"/>
                  <a:pt x="166" y="333"/>
                </a:cubicBezTo>
                <a:lnTo>
                  <a:pt x="166" y="333"/>
                </a:lnTo>
                <a:cubicBezTo>
                  <a:pt x="258" y="333"/>
                  <a:pt x="333" y="258"/>
                  <a:pt x="333" y="166"/>
                </a:cubicBezTo>
                <a:lnTo>
                  <a:pt x="333" y="166"/>
                </a:lnTo>
                <a:cubicBezTo>
                  <a:pt x="333" y="75"/>
                  <a:pt x="258" y="0"/>
                  <a:pt x="166" y="0"/>
                </a:cubicBezTo>
                <a:close/>
                <a:moveTo>
                  <a:pt x="166" y="33"/>
                </a:moveTo>
                <a:lnTo>
                  <a:pt x="166" y="33"/>
                </a:lnTo>
                <a:cubicBezTo>
                  <a:pt x="240" y="33"/>
                  <a:pt x="299" y="93"/>
                  <a:pt x="299" y="166"/>
                </a:cubicBezTo>
                <a:lnTo>
                  <a:pt x="299" y="166"/>
                </a:lnTo>
                <a:cubicBezTo>
                  <a:pt x="299" y="240"/>
                  <a:pt x="240" y="300"/>
                  <a:pt x="166" y="300"/>
                </a:cubicBezTo>
                <a:lnTo>
                  <a:pt x="166" y="300"/>
                </a:lnTo>
                <a:cubicBezTo>
                  <a:pt x="93" y="300"/>
                  <a:pt x="33" y="240"/>
                  <a:pt x="33" y="166"/>
                </a:cubicBezTo>
                <a:lnTo>
                  <a:pt x="33" y="166"/>
                </a:lnTo>
                <a:cubicBezTo>
                  <a:pt x="33" y="93"/>
                  <a:pt x="93" y="33"/>
                  <a:pt x="166" y="3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2ECEDA0D-1D7C-1D43-93B0-70759049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6825" y="6894868"/>
            <a:ext cx="2061496" cy="2059582"/>
          </a:xfrm>
          <a:custGeom>
            <a:avLst/>
            <a:gdLst>
              <a:gd name="T0" fmla="*/ 189 w 1611"/>
              <a:gd name="T1" fmla="*/ 0 h 1421"/>
              <a:gd name="T2" fmla="*/ 189 w 1611"/>
              <a:gd name="T3" fmla="*/ 522 h 1421"/>
              <a:gd name="T4" fmla="*/ 0 w 1611"/>
              <a:gd name="T5" fmla="*/ 710 h 1421"/>
              <a:gd name="T6" fmla="*/ 189 w 1611"/>
              <a:gd name="T7" fmla="*/ 899 h 1421"/>
              <a:gd name="T8" fmla="*/ 189 w 1611"/>
              <a:gd name="T9" fmla="*/ 1420 h 1421"/>
              <a:gd name="T10" fmla="*/ 1610 w 1611"/>
              <a:gd name="T11" fmla="*/ 1420 h 1421"/>
              <a:gd name="T12" fmla="*/ 1610 w 1611"/>
              <a:gd name="T13" fmla="*/ 0 h 1421"/>
              <a:gd name="T14" fmla="*/ 189 w 1611"/>
              <a:gd name="T15" fmla="*/ 0 h 1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11" h="1421">
                <a:moveTo>
                  <a:pt x="189" y="0"/>
                </a:moveTo>
                <a:lnTo>
                  <a:pt x="189" y="522"/>
                </a:lnTo>
                <a:lnTo>
                  <a:pt x="0" y="710"/>
                </a:lnTo>
                <a:lnTo>
                  <a:pt x="189" y="899"/>
                </a:lnTo>
                <a:lnTo>
                  <a:pt x="189" y="1420"/>
                </a:lnTo>
                <a:lnTo>
                  <a:pt x="1610" y="1420"/>
                </a:lnTo>
                <a:lnTo>
                  <a:pt x="1610" y="0"/>
                </a:lnTo>
                <a:lnTo>
                  <a:pt x="189" y="0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113A6F54-42BD-0C4F-B377-2EDBA49AB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3397" y="6894868"/>
            <a:ext cx="7463427" cy="2059582"/>
          </a:xfrm>
          <a:custGeom>
            <a:avLst/>
            <a:gdLst>
              <a:gd name="T0" fmla="*/ 6370 w 6371"/>
              <a:gd name="T1" fmla="*/ 1420 h 1421"/>
              <a:gd name="T2" fmla="*/ 0 w 6371"/>
              <a:gd name="T3" fmla="*/ 1420 h 1421"/>
              <a:gd name="T4" fmla="*/ 0 w 6371"/>
              <a:gd name="T5" fmla="*/ 0 h 1421"/>
              <a:gd name="T6" fmla="*/ 6370 w 6371"/>
              <a:gd name="T7" fmla="*/ 0 h 1421"/>
              <a:gd name="T8" fmla="*/ 6370 w 6371"/>
              <a:gd name="T9" fmla="*/ 1420 h 14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71" h="1421">
                <a:moveTo>
                  <a:pt x="6370" y="1420"/>
                </a:moveTo>
                <a:lnTo>
                  <a:pt x="0" y="1420"/>
                </a:lnTo>
                <a:lnTo>
                  <a:pt x="0" y="0"/>
                </a:lnTo>
                <a:lnTo>
                  <a:pt x="6370" y="0"/>
                </a:lnTo>
                <a:lnTo>
                  <a:pt x="6370" y="142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4">
            <a:extLst>
              <a:ext uri="{FF2B5EF4-FFF2-40B4-BE49-F238E27FC236}">
                <a16:creationId xmlns:a16="http://schemas.microsoft.com/office/drawing/2014/main" id="{DB0A94C3-37C3-824E-988A-F137379D40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3711" y="10994927"/>
            <a:ext cx="326807" cy="326807"/>
          </a:xfrm>
          <a:custGeom>
            <a:avLst/>
            <a:gdLst>
              <a:gd name="T0" fmla="*/ 166 w 334"/>
              <a:gd name="T1" fmla="*/ 0 h 335"/>
              <a:gd name="T2" fmla="*/ 166 w 334"/>
              <a:gd name="T3" fmla="*/ 0 h 335"/>
              <a:gd name="T4" fmla="*/ 0 w 334"/>
              <a:gd name="T5" fmla="*/ 167 h 335"/>
              <a:gd name="T6" fmla="*/ 0 w 334"/>
              <a:gd name="T7" fmla="*/ 167 h 335"/>
              <a:gd name="T8" fmla="*/ 166 w 334"/>
              <a:gd name="T9" fmla="*/ 334 h 335"/>
              <a:gd name="T10" fmla="*/ 166 w 334"/>
              <a:gd name="T11" fmla="*/ 334 h 335"/>
              <a:gd name="T12" fmla="*/ 333 w 334"/>
              <a:gd name="T13" fmla="*/ 167 h 335"/>
              <a:gd name="T14" fmla="*/ 333 w 334"/>
              <a:gd name="T15" fmla="*/ 167 h 335"/>
              <a:gd name="T16" fmla="*/ 166 w 334"/>
              <a:gd name="T17" fmla="*/ 0 h 335"/>
              <a:gd name="T18" fmla="*/ 166 w 334"/>
              <a:gd name="T19" fmla="*/ 34 h 335"/>
              <a:gd name="T20" fmla="*/ 166 w 334"/>
              <a:gd name="T21" fmla="*/ 34 h 335"/>
              <a:gd name="T22" fmla="*/ 299 w 334"/>
              <a:gd name="T23" fmla="*/ 167 h 335"/>
              <a:gd name="T24" fmla="*/ 299 w 334"/>
              <a:gd name="T25" fmla="*/ 167 h 335"/>
              <a:gd name="T26" fmla="*/ 166 w 334"/>
              <a:gd name="T27" fmla="*/ 301 h 335"/>
              <a:gd name="T28" fmla="*/ 166 w 334"/>
              <a:gd name="T29" fmla="*/ 301 h 335"/>
              <a:gd name="T30" fmla="*/ 33 w 334"/>
              <a:gd name="T31" fmla="*/ 167 h 335"/>
              <a:gd name="T32" fmla="*/ 33 w 334"/>
              <a:gd name="T33" fmla="*/ 167 h 335"/>
              <a:gd name="T34" fmla="*/ 166 w 334"/>
              <a:gd name="T35" fmla="*/ 34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4" h="335">
                <a:moveTo>
                  <a:pt x="166" y="0"/>
                </a:moveTo>
                <a:lnTo>
                  <a:pt x="166" y="0"/>
                </a:lnTo>
                <a:cubicBezTo>
                  <a:pt x="74" y="0"/>
                  <a:pt x="0" y="75"/>
                  <a:pt x="0" y="167"/>
                </a:cubicBezTo>
                <a:lnTo>
                  <a:pt x="0" y="167"/>
                </a:lnTo>
                <a:cubicBezTo>
                  <a:pt x="0" y="259"/>
                  <a:pt x="74" y="334"/>
                  <a:pt x="166" y="334"/>
                </a:cubicBezTo>
                <a:lnTo>
                  <a:pt x="166" y="334"/>
                </a:lnTo>
                <a:cubicBezTo>
                  <a:pt x="258" y="334"/>
                  <a:pt x="333" y="259"/>
                  <a:pt x="333" y="167"/>
                </a:cubicBezTo>
                <a:lnTo>
                  <a:pt x="333" y="167"/>
                </a:lnTo>
                <a:cubicBezTo>
                  <a:pt x="333" y="75"/>
                  <a:pt x="258" y="0"/>
                  <a:pt x="166" y="0"/>
                </a:cubicBezTo>
                <a:close/>
                <a:moveTo>
                  <a:pt x="166" y="34"/>
                </a:moveTo>
                <a:lnTo>
                  <a:pt x="166" y="34"/>
                </a:lnTo>
                <a:cubicBezTo>
                  <a:pt x="240" y="34"/>
                  <a:pt x="299" y="94"/>
                  <a:pt x="299" y="167"/>
                </a:cubicBezTo>
                <a:lnTo>
                  <a:pt x="299" y="167"/>
                </a:lnTo>
                <a:cubicBezTo>
                  <a:pt x="299" y="241"/>
                  <a:pt x="240" y="301"/>
                  <a:pt x="166" y="301"/>
                </a:cubicBezTo>
                <a:lnTo>
                  <a:pt x="166" y="301"/>
                </a:lnTo>
                <a:cubicBezTo>
                  <a:pt x="93" y="301"/>
                  <a:pt x="33" y="241"/>
                  <a:pt x="33" y="167"/>
                </a:cubicBezTo>
                <a:lnTo>
                  <a:pt x="33" y="167"/>
                </a:lnTo>
                <a:cubicBezTo>
                  <a:pt x="33" y="94"/>
                  <a:pt x="93" y="34"/>
                  <a:pt x="166" y="3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725D4A2F-EA69-0B43-A3CE-B76A13A6A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0911" y="11012127"/>
            <a:ext cx="292407" cy="292407"/>
          </a:xfrm>
          <a:custGeom>
            <a:avLst/>
            <a:gdLst>
              <a:gd name="T0" fmla="*/ 150 w 301"/>
              <a:gd name="T1" fmla="*/ 300 h 301"/>
              <a:gd name="T2" fmla="*/ 150 w 301"/>
              <a:gd name="T3" fmla="*/ 300 h 301"/>
              <a:gd name="T4" fmla="*/ 0 w 301"/>
              <a:gd name="T5" fmla="*/ 150 h 301"/>
              <a:gd name="T6" fmla="*/ 0 w 301"/>
              <a:gd name="T7" fmla="*/ 150 h 301"/>
              <a:gd name="T8" fmla="*/ 150 w 301"/>
              <a:gd name="T9" fmla="*/ 0 h 301"/>
              <a:gd name="T10" fmla="*/ 150 w 301"/>
              <a:gd name="T11" fmla="*/ 0 h 301"/>
              <a:gd name="T12" fmla="*/ 300 w 301"/>
              <a:gd name="T13" fmla="*/ 150 h 301"/>
              <a:gd name="T14" fmla="*/ 300 w 301"/>
              <a:gd name="T15" fmla="*/ 150 h 301"/>
              <a:gd name="T16" fmla="*/ 150 w 301"/>
              <a:gd name="T17" fmla="*/ 300 h 3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1" h="301">
                <a:moveTo>
                  <a:pt x="150" y="300"/>
                </a:moveTo>
                <a:lnTo>
                  <a:pt x="150" y="300"/>
                </a:lnTo>
                <a:cubicBezTo>
                  <a:pt x="68" y="300"/>
                  <a:pt x="0" y="233"/>
                  <a:pt x="0" y="150"/>
                </a:cubicBezTo>
                <a:lnTo>
                  <a:pt x="0" y="150"/>
                </a:lnTo>
                <a:cubicBezTo>
                  <a:pt x="0" y="67"/>
                  <a:pt x="68" y="0"/>
                  <a:pt x="150" y="0"/>
                </a:cubicBezTo>
                <a:lnTo>
                  <a:pt x="150" y="0"/>
                </a:lnTo>
                <a:cubicBezTo>
                  <a:pt x="233" y="0"/>
                  <a:pt x="300" y="67"/>
                  <a:pt x="300" y="150"/>
                </a:cubicBezTo>
                <a:lnTo>
                  <a:pt x="300" y="150"/>
                </a:lnTo>
                <a:cubicBezTo>
                  <a:pt x="300" y="233"/>
                  <a:pt x="233" y="300"/>
                  <a:pt x="150" y="300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26">
            <a:extLst>
              <a:ext uri="{FF2B5EF4-FFF2-40B4-BE49-F238E27FC236}">
                <a16:creationId xmlns:a16="http://schemas.microsoft.com/office/drawing/2014/main" id="{0E649040-BA38-B04A-9612-81525583A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3711" y="10994927"/>
            <a:ext cx="326807" cy="326807"/>
          </a:xfrm>
          <a:custGeom>
            <a:avLst/>
            <a:gdLst>
              <a:gd name="T0" fmla="*/ 166 w 334"/>
              <a:gd name="T1" fmla="*/ 0 h 335"/>
              <a:gd name="T2" fmla="*/ 166 w 334"/>
              <a:gd name="T3" fmla="*/ 0 h 335"/>
              <a:gd name="T4" fmla="*/ 0 w 334"/>
              <a:gd name="T5" fmla="*/ 167 h 335"/>
              <a:gd name="T6" fmla="*/ 0 w 334"/>
              <a:gd name="T7" fmla="*/ 167 h 335"/>
              <a:gd name="T8" fmla="*/ 166 w 334"/>
              <a:gd name="T9" fmla="*/ 334 h 335"/>
              <a:gd name="T10" fmla="*/ 166 w 334"/>
              <a:gd name="T11" fmla="*/ 334 h 335"/>
              <a:gd name="T12" fmla="*/ 333 w 334"/>
              <a:gd name="T13" fmla="*/ 167 h 335"/>
              <a:gd name="T14" fmla="*/ 333 w 334"/>
              <a:gd name="T15" fmla="*/ 167 h 335"/>
              <a:gd name="T16" fmla="*/ 166 w 334"/>
              <a:gd name="T17" fmla="*/ 0 h 335"/>
              <a:gd name="T18" fmla="*/ 166 w 334"/>
              <a:gd name="T19" fmla="*/ 34 h 335"/>
              <a:gd name="T20" fmla="*/ 166 w 334"/>
              <a:gd name="T21" fmla="*/ 34 h 335"/>
              <a:gd name="T22" fmla="*/ 299 w 334"/>
              <a:gd name="T23" fmla="*/ 167 h 335"/>
              <a:gd name="T24" fmla="*/ 299 w 334"/>
              <a:gd name="T25" fmla="*/ 167 h 335"/>
              <a:gd name="T26" fmla="*/ 166 w 334"/>
              <a:gd name="T27" fmla="*/ 301 h 335"/>
              <a:gd name="T28" fmla="*/ 166 w 334"/>
              <a:gd name="T29" fmla="*/ 301 h 335"/>
              <a:gd name="T30" fmla="*/ 33 w 334"/>
              <a:gd name="T31" fmla="*/ 167 h 335"/>
              <a:gd name="T32" fmla="*/ 33 w 334"/>
              <a:gd name="T33" fmla="*/ 167 h 335"/>
              <a:gd name="T34" fmla="*/ 166 w 334"/>
              <a:gd name="T35" fmla="*/ 34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4" h="335">
                <a:moveTo>
                  <a:pt x="166" y="0"/>
                </a:moveTo>
                <a:lnTo>
                  <a:pt x="166" y="0"/>
                </a:lnTo>
                <a:cubicBezTo>
                  <a:pt x="74" y="0"/>
                  <a:pt x="0" y="75"/>
                  <a:pt x="0" y="167"/>
                </a:cubicBezTo>
                <a:lnTo>
                  <a:pt x="0" y="167"/>
                </a:lnTo>
                <a:cubicBezTo>
                  <a:pt x="0" y="259"/>
                  <a:pt x="74" y="334"/>
                  <a:pt x="166" y="334"/>
                </a:cubicBezTo>
                <a:lnTo>
                  <a:pt x="166" y="334"/>
                </a:lnTo>
                <a:cubicBezTo>
                  <a:pt x="258" y="334"/>
                  <a:pt x="333" y="259"/>
                  <a:pt x="333" y="167"/>
                </a:cubicBezTo>
                <a:lnTo>
                  <a:pt x="333" y="167"/>
                </a:lnTo>
                <a:cubicBezTo>
                  <a:pt x="333" y="75"/>
                  <a:pt x="258" y="0"/>
                  <a:pt x="166" y="0"/>
                </a:cubicBezTo>
                <a:close/>
                <a:moveTo>
                  <a:pt x="166" y="34"/>
                </a:moveTo>
                <a:lnTo>
                  <a:pt x="166" y="34"/>
                </a:lnTo>
                <a:cubicBezTo>
                  <a:pt x="240" y="34"/>
                  <a:pt x="299" y="94"/>
                  <a:pt x="299" y="167"/>
                </a:cubicBezTo>
                <a:lnTo>
                  <a:pt x="299" y="167"/>
                </a:lnTo>
                <a:cubicBezTo>
                  <a:pt x="299" y="241"/>
                  <a:pt x="240" y="301"/>
                  <a:pt x="166" y="301"/>
                </a:cubicBezTo>
                <a:lnTo>
                  <a:pt x="166" y="301"/>
                </a:lnTo>
                <a:cubicBezTo>
                  <a:pt x="93" y="301"/>
                  <a:pt x="33" y="241"/>
                  <a:pt x="33" y="167"/>
                </a:cubicBezTo>
                <a:lnTo>
                  <a:pt x="33" y="167"/>
                </a:lnTo>
                <a:cubicBezTo>
                  <a:pt x="33" y="94"/>
                  <a:pt x="93" y="34"/>
                  <a:pt x="166" y="34"/>
                </a:cubicBezTo>
                <a:close/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ED2BDEE3-7CA1-4445-8AC3-EAC3CB8A0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6825" y="10128539"/>
            <a:ext cx="2061496" cy="2059582"/>
          </a:xfrm>
          <a:custGeom>
            <a:avLst/>
            <a:gdLst>
              <a:gd name="T0" fmla="*/ 189 w 1611"/>
              <a:gd name="T1" fmla="*/ 0 h 1422"/>
              <a:gd name="T2" fmla="*/ 189 w 1611"/>
              <a:gd name="T3" fmla="*/ 522 h 1422"/>
              <a:gd name="T4" fmla="*/ 0 w 1611"/>
              <a:gd name="T5" fmla="*/ 710 h 1422"/>
              <a:gd name="T6" fmla="*/ 189 w 1611"/>
              <a:gd name="T7" fmla="*/ 899 h 1422"/>
              <a:gd name="T8" fmla="*/ 189 w 1611"/>
              <a:gd name="T9" fmla="*/ 1421 h 1422"/>
              <a:gd name="T10" fmla="*/ 1610 w 1611"/>
              <a:gd name="T11" fmla="*/ 1421 h 1422"/>
              <a:gd name="T12" fmla="*/ 1610 w 1611"/>
              <a:gd name="T13" fmla="*/ 0 h 1422"/>
              <a:gd name="T14" fmla="*/ 189 w 1611"/>
              <a:gd name="T15" fmla="*/ 0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611" h="1422">
                <a:moveTo>
                  <a:pt x="189" y="0"/>
                </a:moveTo>
                <a:lnTo>
                  <a:pt x="189" y="522"/>
                </a:lnTo>
                <a:lnTo>
                  <a:pt x="0" y="710"/>
                </a:lnTo>
                <a:lnTo>
                  <a:pt x="189" y="899"/>
                </a:lnTo>
                <a:lnTo>
                  <a:pt x="189" y="1421"/>
                </a:lnTo>
                <a:lnTo>
                  <a:pt x="1610" y="1421"/>
                </a:lnTo>
                <a:lnTo>
                  <a:pt x="1610" y="0"/>
                </a:lnTo>
                <a:lnTo>
                  <a:pt x="189" y="0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F1B54988-E440-3148-A1C7-79FE2BDAB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93397" y="10128539"/>
            <a:ext cx="7463427" cy="2059582"/>
          </a:xfrm>
          <a:custGeom>
            <a:avLst/>
            <a:gdLst>
              <a:gd name="T0" fmla="*/ 6370 w 6371"/>
              <a:gd name="T1" fmla="*/ 1421 h 1422"/>
              <a:gd name="T2" fmla="*/ 0 w 6371"/>
              <a:gd name="T3" fmla="*/ 1421 h 1422"/>
              <a:gd name="T4" fmla="*/ 0 w 6371"/>
              <a:gd name="T5" fmla="*/ 0 h 1422"/>
              <a:gd name="T6" fmla="*/ 6370 w 6371"/>
              <a:gd name="T7" fmla="*/ 0 h 1422"/>
              <a:gd name="T8" fmla="*/ 6370 w 6371"/>
              <a:gd name="T9" fmla="*/ 1421 h 14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71" h="1422">
                <a:moveTo>
                  <a:pt x="6370" y="1421"/>
                </a:moveTo>
                <a:lnTo>
                  <a:pt x="0" y="1421"/>
                </a:lnTo>
                <a:lnTo>
                  <a:pt x="0" y="0"/>
                </a:lnTo>
                <a:lnTo>
                  <a:pt x="6370" y="0"/>
                </a:lnTo>
                <a:lnTo>
                  <a:pt x="6370" y="1421"/>
                </a:ln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29">
            <a:extLst>
              <a:ext uri="{FF2B5EF4-FFF2-40B4-BE49-F238E27FC236}">
                <a16:creationId xmlns:a16="http://schemas.microsoft.com/office/drawing/2014/main" id="{9BF376BD-B78A-2A44-83FD-DD61AB134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10911" y="4536184"/>
            <a:ext cx="292407" cy="292407"/>
          </a:xfrm>
          <a:custGeom>
            <a:avLst/>
            <a:gdLst>
              <a:gd name="T0" fmla="*/ 150 w 301"/>
              <a:gd name="T1" fmla="*/ 299 h 300"/>
              <a:gd name="T2" fmla="*/ 150 w 301"/>
              <a:gd name="T3" fmla="*/ 299 h 300"/>
              <a:gd name="T4" fmla="*/ 0 w 301"/>
              <a:gd name="T5" fmla="*/ 150 h 300"/>
              <a:gd name="T6" fmla="*/ 0 w 301"/>
              <a:gd name="T7" fmla="*/ 150 h 300"/>
              <a:gd name="T8" fmla="*/ 150 w 301"/>
              <a:gd name="T9" fmla="*/ 0 h 300"/>
              <a:gd name="T10" fmla="*/ 150 w 301"/>
              <a:gd name="T11" fmla="*/ 0 h 300"/>
              <a:gd name="T12" fmla="*/ 300 w 301"/>
              <a:gd name="T13" fmla="*/ 150 h 300"/>
              <a:gd name="T14" fmla="*/ 300 w 301"/>
              <a:gd name="T15" fmla="*/ 150 h 300"/>
              <a:gd name="T16" fmla="*/ 150 w 301"/>
              <a:gd name="T17" fmla="*/ 299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1" h="300">
                <a:moveTo>
                  <a:pt x="150" y="299"/>
                </a:moveTo>
                <a:lnTo>
                  <a:pt x="150" y="299"/>
                </a:lnTo>
                <a:cubicBezTo>
                  <a:pt x="68" y="299"/>
                  <a:pt x="0" y="232"/>
                  <a:pt x="0" y="150"/>
                </a:cubicBezTo>
                <a:lnTo>
                  <a:pt x="0" y="150"/>
                </a:lnTo>
                <a:cubicBezTo>
                  <a:pt x="0" y="67"/>
                  <a:pt x="68" y="0"/>
                  <a:pt x="150" y="0"/>
                </a:cubicBezTo>
                <a:lnTo>
                  <a:pt x="150" y="0"/>
                </a:lnTo>
                <a:cubicBezTo>
                  <a:pt x="233" y="0"/>
                  <a:pt x="300" y="67"/>
                  <a:pt x="300" y="150"/>
                </a:cubicBezTo>
                <a:lnTo>
                  <a:pt x="300" y="150"/>
                </a:lnTo>
                <a:cubicBezTo>
                  <a:pt x="300" y="232"/>
                  <a:pt x="233" y="299"/>
                  <a:pt x="150" y="29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Freeform 30">
            <a:extLst>
              <a:ext uri="{FF2B5EF4-FFF2-40B4-BE49-F238E27FC236}">
                <a16:creationId xmlns:a16="http://schemas.microsoft.com/office/drawing/2014/main" id="{71EE7AB4-00B1-A34D-800D-20530397B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3711" y="4518984"/>
            <a:ext cx="326807" cy="326807"/>
          </a:xfrm>
          <a:custGeom>
            <a:avLst/>
            <a:gdLst>
              <a:gd name="T0" fmla="*/ 166 w 334"/>
              <a:gd name="T1" fmla="*/ 0 h 334"/>
              <a:gd name="T2" fmla="*/ 166 w 334"/>
              <a:gd name="T3" fmla="*/ 0 h 334"/>
              <a:gd name="T4" fmla="*/ 0 w 334"/>
              <a:gd name="T5" fmla="*/ 167 h 334"/>
              <a:gd name="T6" fmla="*/ 0 w 334"/>
              <a:gd name="T7" fmla="*/ 167 h 334"/>
              <a:gd name="T8" fmla="*/ 166 w 334"/>
              <a:gd name="T9" fmla="*/ 333 h 334"/>
              <a:gd name="T10" fmla="*/ 166 w 334"/>
              <a:gd name="T11" fmla="*/ 333 h 334"/>
              <a:gd name="T12" fmla="*/ 333 w 334"/>
              <a:gd name="T13" fmla="*/ 167 h 334"/>
              <a:gd name="T14" fmla="*/ 333 w 334"/>
              <a:gd name="T15" fmla="*/ 167 h 334"/>
              <a:gd name="T16" fmla="*/ 166 w 334"/>
              <a:gd name="T17" fmla="*/ 0 h 334"/>
              <a:gd name="T18" fmla="*/ 166 w 334"/>
              <a:gd name="T19" fmla="*/ 33 h 334"/>
              <a:gd name="T20" fmla="*/ 166 w 334"/>
              <a:gd name="T21" fmla="*/ 33 h 334"/>
              <a:gd name="T22" fmla="*/ 299 w 334"/>
              <a:gd name="T23" fmla="*/ 167 h 334"/>
              <a:gd name="T24" fmla="*/ 299 w 334"/>
              <a:gd name="T25" fmla="*/ 167 h 334"/>
              <a:gd name="T26" fmla="*/ 166 w 334"/>
              <a:gd name="T27" fmla="*/ 300 h 334"/>
              <a:gd name="T28" fmla="*/ 166 w 334"/>
              <a:gd name="T29" fmla="*/ 300 h 334"/>
              <a:gd name="T30" fmla="*/ 33 w 334"/>
              <a:gd name="T31" fmla="*/ 167 h 334"/>
              <a:gd name="T32" fmla="*/ 33 w 334"/>
              <a:gd name="T33" fmla="*/ 167 h 334"/>
              <a:gd name="T34" fmla="*/ 166 w 334"/>
              <a:gd name="T35" fmla="*/ 33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34" h="334">
                <a:moveTo>
                  <a:pt x="166" y="0"/>
                </a:moveTo>
                <a:lnTo>
                  <a:pt x="166" y="0"/>
                </a:lnTo>
                <a:cubicBezTo>
                  <a:pt x="74" y="0"/>
                  <a:pt x="0" y="75"/>
                  <a:pt x="0" y="167"/>
                </a:cubicBezTo>
                <a:lnTo>
                  <a:pt x="0" y="167"/>
                </a:lnTo>
                <a:cubicBezTo>
                  <a:pt x="0" y="258"/>
                  <a:pt x="74" y="333"/>
                  <a:pt x="166" y="333"/>
                </a:cubicBezTo>
                <a:lnTo>
                  <a:pt x="166" y="333"/>
                </a:lnTo>
                <a:cubicBezTo>
                  <a:pt x="258" y="333"/>
                  <a:pt x="333" y="258"/>
                  <a:pt x="333" y="167"/>
                </a:cubicBezTo>
                <a:lnTo>
                  <a:pt x="333" y="167"/>
                </a:lnTo>
                <a:cubicBezTo>
                  <a:pt x="333" y="75"/>
                  <a:pt x="258" y="0"/>
                  <a:pt x="166" y="0"/>
                </a:cubicBezTo>
                <a:close/>
                <a:moveTo>
                  <a:pt x="166" y="33"/>
                </a:moveTo>
                <a:lnTo>
                  <a:pt x="166" y="33"/>
                </a:lnTo>
                <a:cubicBezTo>
                  <a:pt x="240" y="33"/>
                  <a:pt x="299" y="93"/>
                  <a:pt x="299" y="167"/>
                </a:cubicBezTo>
                <a:lnTo>
                  <a:pt x="299" y="167"/>
                </a:lnTo>
                <a:cubicBezTo>
                  <a:pt x="299" y="240"/>
                  <a:pt x="240" y="300"/>
                  <a:pt x="166" y="300"/>
                </a:cubicBezTo>
                <a:lnTo>
                  <a:pt x="166" y="300"/>
                </a:lnTo>
                <a:cubicBezTo>
                  <a:pt x="93" y="300"/>
                  <a:pt x="33" y="240"/>
                  <a:pt x="33" y="167"/>
                </a:cubicBezTo>
                <a:lnTo>
                  <a:pt x="33" y="167"/>
                </a:lnTo>
                <a:cubicBezTo>
                  <a:pt x="33" y="93"/>
                  <a:pt x="93" y="33"/>
                  <a:pt x="166" y="3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5102C0B-9378-6D43-A479-6F37FD6EC465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275DE04-9AE7-7E4C-8097-529CA26236F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B23DCF5-5C58-F74D-B9B2-AC8DF5866562}"/>
              </a:ext>
            </a:extLst>
          </p:cNvPr>
          <p:cNvSpPr txBox="1"/>
          <p:nvPr/>
        </p:nvSpPr>
        <p:spPr>
          <a:xfrm>
            <a:off x="5108844" y="384238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29E6A638-9D94-154C-A71E-A508BA4DAE8C}"/>
              </a:ext>
            </a:extLst>
          </p:cNvPr>
          <p:cNvSpPr txBox="1">
            <a:spLocks/>
          </p:cNvSpPr>
          <p:nvPr/>
        </p:nvSpPr>
        <p:spPr>
          <a:xfrm>
            <a:off x="5103300" y="4427157"/>
            <a:ext cx="6311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CBC653F-B640-C94F-B0A2-D943548CCDE7}"/>
              </a:ext>
            </a:extLst>
          </p:cNvPr>
          <p:cNvSpPr txBox="1"/>
          <p:nvPr/>
        </p:nvSpPr>
        <p:spPr>
          <a:xfrm>
            <a:off x="3094642" y="4128389"/>
            <a:ext cx="103746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2B55958-D336-6446-B67F-B8E1DACD6A3E}"/>
              </a:ext>
            </a:extLst>
          </p:cNvPr>
          <p:cNvSpPr txBox="1"/>
          <p:nvPr/>
        </p:nvSpPr>
        <p:spPr>
          <a:xfrm>
            <a:off x="5108844" y="708465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DAB5F0D5-4DC1-F342-A31F-FD0F7A12623E}"/>
              </a:ext>
            </a:extLst>
          </p:cNvPr>
          <p:cNvSpPr txBox="1">
            <a:spLocks/>
          </p:cNvSpPr>
          <p:nvPr/>
        </p:nvSpPr>
        <p:spPr>
          <a:xfrm>
            <a:off x="5103300" y="7669429"/>
            <a:ext cx="6311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54A185B-25DA-7247-8BBD-F806B6C1C7C6}"/>
              </a:ext>
            </a:extLst>
          </p:cNvPr>
          <p:cNvSpPr txBox="1"/>
          <p:nvPr/>
        </p:nvSpPr>
        <p:spPr>
          <a:xfrm>
            <a:off x="3004874" y="7370661"/>
            <a:ext cx="121700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83B600C-C243-3A44-8E40-A0D631513FA5}"/>
              </a:ext>
            </a:extLst>
          </p:cNvPr>
          <p:cNvSpPr txBox="1"/>
          <p:nvPr/>
        </p:nvSpPr>
        <p:spPr>
          <a:xfrm>
            <a:off x="5108844" y="1031801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E8B679DA-2937-AC4B-8259-F2F7D56A7B32}"/>
              </a:ext>
            </a:extLst>
          </p:cNvPr>
          <p:cNvSpPr txBox="1">
            <a:spLocks/>
          </p:cNvSpPr>
          <p:nvPr/>
        </p:nvSpPr>
        <p:spPr>
          <a:xfrm>
            <a:off x="5103300" y="10902788"/>
            <a:ext cx="6311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0ECE8DD-BCD7-4841-B2E9-00CDA8E968C8}"/>
              </a:ext>
            </a:extLst>
          </p:cNvPr>
          <p:cNvSpPr txBox="1"/>
          <p:nvPr/>
        </p:nvSpPr>
        <p:spPr>
          <a:xfrm>
            <a:off x="2994455" y="10604020"/>
            <a:ext cx="1237839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3FEC4BD-4E53-0447-8ED1-413008F9E4A2}"/>
              </a:ext>
            </a:extLst>
          </p:cNvPr>
          <p:cNvSpPr txBox="1"/>
          <p:nvPr/>
        </p:nvSpPr>
        <p:spPr>
          <a:xfrm>
            <a:off x="15989181" y="10318013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7BD2FFC2-3E48-F94E-9F40-F9300F7E330C}"/>
              </a:ext>
            </a:extLst>
          </p:cNvPr>
          <p:cNvSpPr txBox="1">
            <a:spLocks/>
          </p:cNvSpPr>
          <p:nvPr/>
        </p:nvSpPr>
        <p:spPr>
          <a:xfrm>
            <a:off x="15983637" y="10902788"/>
            <a:ext cx="6311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5F13862-E343-2649-8806-366474CE0B08}"/>
              </a:ext>
            </a:extLst>
          </p:cNvPr>
          <p:cNvSpPr txBox="1"/>
          <p:nvPr/>
        </p:nvSpPr>
        <p:spPr>
          <a:xfrm>
            <a:off x="13857159" y="10604020"/>
            <a:ext cx="1273105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06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304E9E3-89D9-2A49-9898-3C8EA440437F}"/>
              </a:ext>
            </a:extLst>
          </p:cNvPr>
          <p:cNvSpPr txBox="1"/>
          <p:nvPr/>
        </p:nvSpPr>
        <p:spPr>
          <a:xfrm>
            <a:off x="15989181" y="7084654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884690CC-3699-3648-8E92-8FFAAB952DE7}"/>
              </a:ext>
            </a:extLst>
          </p:cNvPr>
          <p:cNvSpPr txBox="1">
            <a:spLocks/>
          </p:cNvSpPr>
          <p:nvPr/>
        </p:nvSpPr>
        <p:spPr>
          <a:xfrm>
            <a:off x="15983637" y="7669429"/>
            <a:ext cx="6311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29B386D-CECD-4140-BC85-633AE97F0AF6}"/>
              </a:ext>
            </a:extLst>
          </p:cNvPr>
          <p:cNvSpPr txBox="1"/>
          <p:nvPr/>
        </p:nvSpPr>
        <p:spPr>
          <a:xfrm>
            <a:off x="13855556" y="7370661"/>
            <a:ext cx="1276311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E5B747F-CC81-8F4E-BFDB-F236D8EF9E3C}"/>
              </a:ext>
            </a:extLst>
          </p:cNvPr>
          <p:cNvSpPr txBox="1"/>
          <p:nvPr/>
        </p:nvSpPr>
        <p:spPr>
          <a:xfrm>
            <a:off x="15989181" y="384238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A0DF1DCE-8485-B141-8C83-F8A99DF9D771}"/>
              </a:ext>
            </a:extLst>
          </p:cNvPr>
          <p:cNvSpPr txBox="1">
            <a:spLocks/>
          </p:cNvSpPr>
          <p:nvPr/>
        </p:nvSpPr>
        <p:spPr>
          <a:xfrm>
            <a:off x="15983637" y="4427157"/>
            <a:ext cx="631157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7172EF5-12B1-2C4C-8DAA-D93C5335F3DD}"/>
              </a:ext>
            </a:extLst>
          </p:cNvPr>
          <p:cNvSpPr txBox="1"/>
          <p:nvPr/>
        </p:nvSpPr>
        <p:spPr>
          <a:xfrm>
            <a:off x="13848342" y="4128389"/>
            <a:ext cx="1290738" cy="1107996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</p:spTree>
    <p:extLst>
      <p:ext uri="{BB962C8B-B14F-4D97-AF65-F5344CB8AC3E}">
        <p14:creationId xmlns:p14="http://schemas.microsoft.com/office/powerpoint/2010/main" val="325993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46DAD6-94DB-434D-B1B0-9DCB8DD8FF28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3CEDE0-DE7A-C84E-AC3C-740474F05CB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Parallelogram 3">
            <a:extLst>
              <a:ext uri="{FF2B5EF4-FFF2-40B4-BE49-F238E27FC236}">
                <a16:creationId xmlns:a16="http://schemas.microsoft.com/office/drawing/2014/main" id="{41702049-3597-BB42-B04C-37E983DAEFDB}"/>
              </a:ext>
            </a:extLst>
          </p:cNvPr>
          <p:cNvSpPr/>
          <p:nvPr/>
        </p:nvSpPr>
        <p:spPr>
          <a:xfrm>
            <a:off x="2460559" y="3445976"/>
            <a:ext cx="4000668" cy="2978916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4">
            <a:extLst>
              <a:ext uri="{FF2B5EF4-FFF2-40B4-BE49-F238E27FC236}">
                <a16:creationId xmlns:a16="http://schemas.microsoft.com/office/drawing/2014/main" id="{00EE9056-7DA8-3240-81A0-E80ACC210570}"/>
              </a:ext>
            </a:extLst>
          </p:cNvPr>
          <p:cNvSpPr/>
          <p:nvPr/>
        </p:nvSpPr>
        <p:spPr>
          <a:xfrm>
            <a:off x="2460560" y="6216144"/>
            <a:ext cx="3307101" cy="208748"/>
          </a:xfrm>
          <a:prstGeom prst="parallelogram">
            <a:avLst>
              <a:gd name="adj" fmla="val 2533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Parallelogram 30">
            <a:extLst>
              <a:ext uri="{FF2B5EF4-FFF2-40B4-BE49-F238E27FC236}">
                <a16:creationId xmlns:a16="http://schemas.microsoft.com/office/drawing/2014/main" id="{9127C3A2-B873-B343-9C55-746456E50326}"/>
              </a:ext>
            </a:extLst>
          </p:cNvPr>
          <p:cNvSpPr/>
          <p:nvPr/>
        </p:nvSpPr>
        <p:spPr>
          <a:xfrm>
            <a:off x="7612513" y="3445976"/>
            <a:ext cx="4000668" cy="2978916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Parallelogram 31">
            <a:extLst>
              <a:ext uri="{FF2B5EF4-FFF2-40B4-BE49-F238E27FC236}">
                <a16:creationId xmlns:a16="http://schemas.microsoft.com/office/drawing/2014/main" id="{93425C74-16A0-3748-B065-9DF35103BCA2}"/>
              </a:ext>
            </a:extLst>
          </p:cNvPr>
          <p:cNvSpPr/>
          <p:nvPr/>
        </p:nvSpPr>
        <p:spPr>
          <a:xfrm>
            <a:off x="7612514" y="6216144"/>
            <a:ext cx="3307101" cy="208748"/>
          </a:xfrm>
          <a:prstGeom prst="parallelogram">
            <a:avLst>
              <a:gd name="adj" fmla="val 2533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Parallelogram 33">
            <a:extLst>
              <a:ext uri="{FF2B5EF4-FFF2-40B4-BE49-F238E27FC236}">
                <a16:creationId xmlns:a16="http://schemas.microsoft.com/office/drawing/2014/main" id="{BA6FBA1F-5E16-E04E-9373-815171587276}"/>
              </a:ext>
            </a:extLst>
          </p:cNvPr>
          <p:cNvSpPr/>
          <p:nvPr/>
        </p:nvSpPr>
        <p:spPr>
          <a:xfrm>
            <a:off x="12764467" y="3445976"/>
            <a:ext cx="4000668" cy="2978916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07ED31CA-3009-4B4A-ADC6-CFA8F6963EA0}"/>
              </a:ext>
            </a:extLst>
          </p:cNvPr>
          <p:cNvSpPr/>
          <p:nvPr/>
        </p:nvSpPr>
        <p:spPr>
          <a:xfrm>
            <a:off x="12764468" y="6216144"/>
            <a:ext cx="3307101" cy="208748"/>
          </a:xfrm>
          <a:prstGeom prst="parallelogram">
            <a:avLst>
              <a:gd name="adj" fmla="val 2533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Parallelogram 36">
            <a:extLst>
              <a:ext uri="{FF2B5EF4-FFF2-40B4-BE49-F238E27FC236}">
                <a16:creationId xmlns:a16="http://schemas.microsoft.com/office/drawing/2014/main" id="{158FAC36-D51C-9948-8649-CD3F95505DCD}"/>
              </a:ext>
            </a:extLst>
          </p:cNvPr>
          <p:cNvSpPr/>
          <p:nvPr/>
        </p:nvSpPr>
        <p:spPr>
          <a:xfrm>
            <a:off x="17916422" y="3445976"/>
            <a:ext cx="4000668" cy="2978916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Parallelogram 37">
            <a:extLst>
              <a:ext uri="{FF2B5EF4-FFF2-40B4-BE49-F238E27FC236}">
                <a16:creationId xmlns:a16="http://schemas.microsoft.com/office/drawing/2014/main" id="{45A9A34D-0AC1-3741-BA07-90FF7AA412D4}"/>
              </a:ext>
            </a:extLst>
          </p:cNvPr>
          <p:cNvSpPr/>
          <p:nvPr/>
        </p:nvSpPr>
        <p:spPr>
          <a:xfrm>
            <a:off x="17916423" y="6216144"/>
            <a:ext cx="3307101" cy="208748"/>
          </a:xfrm>
          <a:prstGeom prst="parallelogram">
            <a:avLst>
              <a:gd name="adj" fmla="val 2533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Parallelogram 39">
            <a:extLst>
              <a:ext uri="{FF2B5EF4-FFF2-40B4-BE49-F238E27FC236}">
                <a16:creationId xmlns:a16="http://schemas.microsoft.com/office/drawing/2014/main" id="{7A02D9CE-6248-1A4A-9344-D8CF896133A7}"/>
              </a:ext>
            </a:extLst>
          </p:cNvPr>
          <p:cNvSpPr/>
          <p:nvPr/>
        </p:nvSpPr>
        <p:spPr>
          <a:xfrm>
            <a:off x="5036537" y="8698460"/>
            <a:ext cx="4000668" cy="2978916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Parallelogram 40">
            <a:extLst>
              <a:ext uri="{FF2B5EF4-FFF2-40B4-BE49-F238E27FC236}">
                <a16:creationId xmlns:a16="http://schemas.microsoft.com/office/drawing/2014/main" id="{CE298AC4-9022-C14D-B2B2-FB40610AF26B}"/>
              </a:ext>
            </a:extLst>
          </p:cNvPr>
          <p:cNvSpPr/>
          <p:nvPr/>
        </p:nvSpPr>
        <p:spPr>
          <a:xfrm>
            <a:off x="5036538" y="11468628"/>
            <a:ext cx="3307101" cy="208748"/>
          </a:xfrm>
          <a:prstGeom prst="parallelogram">
            <a:avLst>
              <a:gd name="adj" fmla="val 25332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Parallelogram 42">
            <a:extLst>
              <a:ext uri="{FF2B5EF4-FFF2-40B4-BE49-F238E27FC236}">
                <a16:creationId xmlns:a16="http://schemas.microsoft.com/office/drawing/2014/main" id="{1819CC2F-CE19-DE4F-A679-A9D01FF95C1F}"/>
              </a:ext>
            </a:extLst>
          </p:cNvPr>
          <p:cNvSpPr/>
          <p:nvPr/>
        </p:nvSpPr>
        <p:spPr>
          <a:xfrm>
            <a:off x="10188491" y="8698460"/>
            <a:ext cx="4000668" cy="2978916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Parallelogram 43">
            <a:extLst>
              <a:ext uri="{FF2B5EF4-FFF2-40B4-BE49-F238E27FC236}">
                <a16:creationId xmlns:a16="http://schemas.microsoft.com/office/drawing/2014/main" id="{DCB43729-44E6-4348-AFEC-81B376C2B053}"/>
              </a:ext>
            </a:extLst>
          </p:cNvPr>
          <p:cNvSpPr/>
          <p:nvPr/>
        </p:nvSpPr>
        <p:spPr>
          <a:xfrm>
            <a:off x="10188492" y="11468628"/>
            <a:ext cx="3307101" cy="208748"/>
          </a:xfrm>
          <a:prstGeom prst="parallelogram">
            <a:avLst>
              <a:gd name="adj" fmla="val 25332"/>
            </a:avLst>
          </a:prstGeom>
          <a:solidFill>
            <a:schemeClr val="accent6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Parallelogram 45">
            <a:extLst>
              <a:ext uri="{FF2B5EF4-FFF2-40B4-BE49-F238E27FC236}">
                <a16:creationId xmlns:a16="http://schemas.microsoft.com/office/drawing/2014/main" id="{3F841178-2E08-7944-A9E8-993B511FF532}"/>
              </a:ext>
            </a:extLst>
          </p:cNvPr>
          <p:cNvSpPr/>
          <p:nvPr/>
        </p:nvSpPr>
        <p:spPr>
          <a:xfrm>
            <a:off x="15340445" y="8698460"/>
            <a:ext cx="4000668" cy="2978916"/>
          </a:xfrm>
          <a:prstGeom prst="parallelogram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Parallelogram 46">
            <a:extLst>
              <a:ext uri="{FF2B5EF4-FFF2-40B4-BE49-F238E27FC236}">
                <a16:creationId xmlns:a16="http://schemas.microsoft.com/office/drawing/2014/main" id="{6FEFFD80-1B96-8347-8BFE-630025DA4097}"/>
              </a:ext>
            </a:extLst>
          </p:cNvPr>
          <p:cNvSpPr/>
          <p:nvPr/>
        </p:nvSpPr>
        <p:spPr>
          <a:xfrm>
            <a:off x="15340446" y="11468628"/>
            <a:ext cx="3307101" cy="208748"/>
          </a:xfrm>
          <a:prstGeom prst="parallelogram">
            <a:avLst>
              <a:gd name="adj" fmla="val 2533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Shape 2525">
            <a:extLst>
              <a:ext uri="{FF2B5EF4-FFF2-40B4-BE49-F238E27FC236}">
                <a16:creationId xmlns:a16="http://schemas.microsoft.com/office/drawing/2014/main" id="{D4AD8944-7394-2A47-9044-8383EF016F73}"/>
              </a:ext>
            </a:extLst>
          </p:cNvPr>
          <p:cNvSpPr>
            <a:spLocks noChangeAspect="1"/>
          </p:cNvSpPr>
          <p:nvPr/>
        </p:nvSpPr>
        <p:spPr>
          <a:xfrm>
            <a:off x="6531619" y="9207813"/>
            <a:ext cx="1010504" cy="1010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562" y="17673"/>
                  <a:pt x="11782" y="17453"/>
                  <a:pt x="11782" y="17182"/>
                </a:cubicBezTo>
                <a:cubicBezTo>
                  <a:pt x="11782" y="16911"/>
                  <a:pt x="11562" y="16691"/>
                  <a:pt x="11291" y="16691"/>
                </a:cubicBezTo>
                <a:cubicBezTo>
                  <a:pt x="11020" y="16691"/>
                  <a:pt x="10800" y="16911"/>
                  <a:pt x="10800" y="17182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17673" y="18655"/>
                </a:moveTo>
                <a:lnTo>
                  <a:pt x="13745" y="18655"/>
                </a:lnTo>
                <a:lnTo>
                  <a:pt x="13745" y="12273"/>
                </a:lnTo>
                <a:cubicBezTo>
                  <a:pt x="13745" y="12002"/>
                  <a:pt x="13525" y="11782"/>
                  <a:pt x="13255" y="11782"/>
                </a:cubicBezTo>
                <a:lnTo>
                  <a:pt x="8345" y="11782"/>
                </a:lnTo>
                <a:cubicBezTo>
                  <a:pt x="8075" y="11782"/>
                  <a:pt x="7855" y="12002"/>
                  <a:pt x="7855" y="12273"/>
                </a:cubicBezTo>
                <a:lnTo>
                  <a:pt x="7855" y="18655"/>
                </a:lnTo>
                <a:lnTo>
                  <a:pt x="3927" y="18655"/>
                </a:lnTo>
                <a:lnTo>
                  <a:pt x="3927" y="8058"/>
                </a:lnTo>
                <a:lnTo>
                  <a:pt x="10800" y="1185"/>
                </a:lnTo>
                <a:lnTo>
                  <a:pt x="17673" y="8058"/>
                </a:lnTo>
                <a:cubicBezTo>
                  <a:pt x="17673" y="8058"/>
                  <a:pt x="17673" y="18655"/>
                  <a:pt x="17673" y="18655"/>
                </a:cubicBezTo>
                <a:close/>
                <a:moveTo>
                  <a:pt x="17673" y="20618"/>
                </a:moveTo>
                <a:lnTo>
                  <a:pt x="13745" y="20618"/>
                </a:lnTo>
                <a:lnTo>
                  <a:pt x="13745" y="19636"/>
                </a:lnTo>
                <a:lnTo>
                  <a:pt x="17673" y="19636"/>
                </a:lnTo>
                <a:cubicBezTo>
                  <a:pt x="17673" y="19636"/>
                  <a:pt x="17673" y="20618"/>
                  <a:pt x="17673" y="20618"/>
                </a:cubicBezTo>
                <a:close/>
                <a:moveTo>
                  <a:pt x="12764" y="20618"/>
                </a:moveTo>
                <a:lnTo>
                  <a:pt x="8836" y="20618"/>
                </a:lnTo>
                <a:lnTo>
                  <a:pt x="8836" y="12764"/>
                </a:lnTo>
                <a:lnTo>
                  <a:pt x="12764" y="12764"/>
                </a:lnTo>
                <a:cubicBezTo>
                  <a:pt x="12764" y="12764"/>
                  <a:pt x="12764" y="20618"/>
                  <a:pt x="12764" y="20618"/>
                </a:cubicBezTo>
                <a:close/>
                <a:moveTo>
                  <a:pt x="7855" y="20618"/>
                </a:moveTo>
                <a:lnTo>
                  <a:pt x="3927" y="20618"/>
                </a:lnTo>
                <a:lnTo>
                  <a:pt x="3927" y="19636"/>
                </a:lnTo>
                <a:lnTo>
                  <a:pt x="7855" y="19636"/>
                </a:lnTo>
                <a:cubicBezTo>
                  <a:pt x="7855" y="19636"/>
                  <a:pt x="7855" y="20618"/>
                  <a:pt x="7855" y="20618"/>
                </a:cubicBezTo>
                <a:close/>
                <a:moveTo>
                  <a:pt x="14727" y="1964"/>
                </a:moveTo>
                <a:lnTo>
                  <a:pt x="16691" y="1964"/>
                </a:lnTo>
                <a:lnTo>
                  <a:pt x="16691" y="5688"/>
                </a:lnTo>
                <a:lnTo>
                  <a:pt x="14727" y="3724"/>
                </a:lnTo>
                <a:cubicBezTo>
                  <a:pt x="14727" y="3724"/>
                  <a:pt x="14727" y="1964"/>
                  <a:pt x="14727" y="1964"/>
                </a:cubicBezTo>
                <a:close/>
                <a:moveTo>
                  <a:pt x="21456" y="10453"/>
                </a:moveTo>
                <a:lnTo>
                  <a:pt x="17673" y="6670"/>
                </a:lnTo>
                <a:lnTo>
                  <a:pt x="17673" y="1473"/>
                </a:lnTo>
                <a:cubicBezTo>
                  <a:pt x="17673" y="1202"/>
                  <a:pt x="17453" y="982"/>
                  <a:pt x="17182" y="982"/>
                </a:cubicBezTo>
                <a:lnTo>
                  <a:pt x="14236" y="982"/>
                </a:lnTo>
                <a:cubicBezTo>
                  <a:pt x="13966" y="982"/>
                  <a:pt x="13745" y="1202"/>
                  <a:pt x="13745" y="1473"/>
                </a:cubicBezTo>
                <a:lnTo>
                  <a:pt x="13745" y="2742"/>
                </a:lnTo>
                <a:lnTo>
                  <a:pt x="11147" y="144"/>
                </a:lnTo>
                <a:cubicBezTo>
                  <a:pt x="11058" y="55"/>
                  <a:pt x="10935" y="0"/>
                  <a:pt x="10800" y="0"/>
                </a:cubicBezTo>
                <a:cubicBezTo>
                  <a:pt x="10665" y="0"/>
                  <a:pt x="10542" y="55"/>
                  <a:pt x="10453" y="144"/>
                </a:cubicBezTo>
                <a:lnTo>
                  <a:pt x="144" y="10453"/>
                </a:lnTo>
                <a:cubicBezTo>
                  <a:pt x="55" y="10542"/>
                  <a:pt x="0" y="10665"/>
                  <a:pt x="0" y="10800"/>
                </a:cubicBezTo>
                <a:cubicBezTo>
                  <a:pt x="0" y="11072"/>
                  <a:pt x="220" y="11291"/>
                  <a:pt x="491" y="11291"/>
                </a:cubicBezTo>
                <a:cubicBezTo>
                  <a:pt x="626" y="11291"/>
                  <a:pt x="749" y="11236"/>
                  <a:pt x="838" y="11147"/>
                </a:cubicBezTo>
                <a:lnTo>
                  <a:pt x="2945" y="9040"/>
                </a:lnTo>
                <a:lnTo>
                  <a:pt x="2945" y="21109"/>
                </a:lnTo>
                <a:cubicBezTo>
                  <a:pt x="2945" y="21381"/>
                  <a:pt x="3166" y="21600"/>
                  <a:pt x="3436" y="21600"/>
                </a:cubicBezTo>
                <a:lnTo>
                  <a:pt x="18164" y="21600"/>
                </a:lnTo>
                <a:cubicBezTo>
                  <a:pt x="18434" y="21600"/>
                  <a:pt x="18655" y="21381"/>
                  <a:pt x="18655" y="21109"/>
                </a:cubicBezTo>
                <a:lnTo>
                  <a:pt x="18655" y="9040"/>
                </a:lnTo>
                <a:lnTo>
                  <a:pt x="20762" y="11147"/>
                </a:lnTo>
                <a:cubicBezTo>
                  <a:pt x="20851" y="11236"/>
                  <a:pt x="20974" y="11291"/>
                  <a:pt x="21109" y="11291"/>
                </a:cubicBezTo>
                <a:cubicBezTo>
                  <a:pt x="21380" y="11291"/>
                  <a:pt x="21600" y="11072"/>
                  <a:pt x="21600" y="10800"/>
                </a:cubicBezTo>
                <a:cubicBezTo>
                  <a:pt x="21600" y="10665"/>
                  <a:pt x="21545" y="10542"/>
                  <a:pt x="21456" y="10453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526">
            <a:extLst>
              <a:ext uri="{FF2B5EF4-FFF2-40B4-BE49-F238E27FC236}">
                <a16:creationId xmlns:a16="http://schemas.microsoft.com/office/drawing/2014/main" id="{D29EA19F-E68D-034D-AF28-390C6723CB95}"/>
              </a:ext>
            </a:extLst>
          </p:cNvPr>
          <p:cNvSpPr>
            <a:spLocks noChangeAspect="1"/>
          </p:cNvSpPr>
          <p:nvPr/>
        </p:nvSpPr>
        <p:spPr>
          <a:xfrm>
            <a:off x="16835527" y="9207813"/>
            <a:ext cx="1010504" cy="1010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532">
            <a:extLst>
              <a:ext uri="{FF2B5EF4-FFF2-40B4-BE49-F238E27FC236}">
                <a16:creationId xmlns:a16="http://schemas.microsoft.com/office/drawing/2014/main" id="{DF6A3247-4EC8-3345-80DD-B18B201812EE}"/>
              </a:ext>
            </a:extLst>
          </p:cNvPr>
          <p:cNvSpPr>
            <a:spLocks noChangeAspect="1"/>
          </p:cNvSpPr>
          <p:nvPr/>
        </p:nvSpPr>
        <p:spPr>
          <a:xfrm>
            <a:off x="11775437" y="9207813"/>
            <a:ext cx="826776" cy="10105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546">
            <a:extLst>
              <a:ext uri="{FF2B5EF4-FFF2-40B4-BE49-F238E27FC236}">
                <a16:creationId xmlns:a16="http://schemas.microsoft.com/office/drawing/2014/main" id="{B0068C48-7A0C-F749-A67E-FF527F900CA3}"/>
              </a:ext>
            </a:extLst>
          </p:cNvPr>
          <p:cNvSpPr>
            <a:spLocks noChangeAspect="1"/>
          </p:cNvSpPr>
          <p:nvPr/>
        </p:nvSpPr>
        <p:spPr>
          <a:xfrm>
            <a:off x="9107595" y="4004462"/>
            <a:ext cx="1010504" cy="8267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602">
            <a:extLst>
              <a:ext uri="{FF2B5EF4-FFF2-40B4-BE49-F238E27FC236}">
                <a16:creationId xmlns:a16="http://schemas.microsoft.com/office/drawing/2014/main" id="{DED8B3DB-A210-9740-9189-6C2E21290D94}"/>
              </a:ext>
            </a:extLst>
          </p:cNvPr>
          <p:cNvSpPr>
            <a:spLocks noChangeAspect="1"/>
          </p:cNvSpPr>
          <p:nvPr/>
        </p:nvSpPr>
        <p:spPr>
          <a:xfrm>
            <a:off x="14253286" y="4004462"/>
            <a:ext cx="1010504" cy="82677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605">
            <a:extLst>
              <a:ext uri="{FF2B5EF4-FFF2-40B4-BE49-F238E27FC236}">
                <a16:creationId xmlns:a16="http://schemas.microsoft.com/office/drawing/2014/main" id="{1146AB66-06CE-C245-8E54-1AD5CDC89FF4}"/>
              </a:ext>
            </a:extLst>
          </p:cNvPr>
          <p:cNvSpPr>
            <a:spLocks noChangeAspect="1"/>
          </p:cNvSpPr>
          <p:nvPr/>
        </p:nvSpPr>
        <p:spPr>
          <a:xfrm>
            <a:off x="19405240" y="3912372"/>
            <a:ext cx="1010982" cy="10109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8" name="Shape 2616">
            <a:extLst>
              <a:ext uri="{FF2B5EF4-FFF2-40B4-BE49-F238E27FC236}">
                <a16:creationId xmlns:a16="http://schemas.microsoft.com/office/drawing/2014/main" id="{D4409A50-6D15-0345-B938-79DA5183B3EF}"/>
              </a:ext>
            </a:extLst>
          </p:cNvPr>
          <p:cNvSpPr>
            <a:spLocks noChangeAspect="1"/>
          </p:cNvSpPr>
          <p:nvPr/>
        </p:nvSpPr>
        <p:spPr>
          <a:xfrm>
            <a:off x="3955641" y="3958417"/>
            <a:ext cx="1010504" cy="9188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CCE04F5-843B-5646-9F06-390127EA5A08}"/>
              </a:ext>
            </a:extLst>
          </p:cNvPr>
          <p:cNvSpPr txBox="1"/>
          <p:nvPr/>
        </p:nvSpPr>
        <p:spPr>
          <a:xfrm>
            <a:off x="3551671" y="5254326"/>
            <a:ext cx="1572866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80FDC47-C5D7-D148-8046-964F676D8445}"/>
              </a:ext>
            </a:extLst>
          </p:cNvPr>
          <p:cNvSpPr txBox="1"/>
          <p:nvPr/>
        </p:nvSpPr>
        <p:spPr>
          <a:xfrm>
            <a:off x="8783132" y="5254326"/>
            <a:ext cx="1659430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987973C-70B8-ED4A-83B1-B6DA0D985D84}"/>
              </a:ext>
            </a:extLst>
          </p:cNvPr>
          <p:cNvSpPr txBox="1"/>
          <p:nvPr/>
        </p:nvSpPr>
        <p:spPr>
          <a:xfrm>
            <a:off x="13924014" y="5254326"/>
            <a:ext cx="1669047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6115D30-4E8A-4A48-A90C-B67704614418}"/>
              </a:ext>
            </a:extLst>
          </p:cNvPr>
          <p:cNvSpPr txBox="1"/>
          <p:nvPr/>
        </p:nvSpPr>
        <p:spPr>
          <a:xfrm>
            <a:off x="19063383" y="5254326"/>
            <a:ext cx="1694695" cy="584775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78EC2E5-09AF-DA4A-85CE-A9C7CBB55C7B}"/>
              </a:ext>
            </a:extLst>
          </p:cNvPr>
          <p:cNvSpPr txBox="1"/>
          <p:nvPr/>
        </p:nvSpPr>
        <p:spPr>
          <a:xfrm>
            <a:off x="16516675" y="10551085"/>
            <a:ext cx="16482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07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E1BC407-0F15-4544-A164-B1014CC47529}"/>
              </a:ext>
            </a:extLst>
          </p:cNvPr>
          <p:cNvSpPr txBox="1"/>
          <p:nvPr/>
        </p:nvSpPr>
        <p:spPr>
          <a:xfrm>
            <a:off x="11345485" y="10551085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55DADFB-6A80-1F48-9D73-3EAB30D639CF}"/>
              </a:ext>
            </a:extLst>
          </p:cNvPr>
          <p:cNvSpPr txBox="1"/>
          <p:nvPr/>
        </p:nvSpPr>
        <p:spPr>
          <a:xfrm>
            <a:off x="6192729" y="1055108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A1F2C16-950F-C044-BBB3-DA58F538E52C}"/>
              </a:ext>
            </a:extLst>
          </p:cNvPr>
          <p:cNvSpPr txBox="1"/>
          <p:nvPr/>
        </p:nvSpPr>
        <p:spPr>
          <a:xfrm>
            <a:off x="2723724" y="6644945"/>
            <a:ext cx="3228769" cy="47705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10:00 AM – 12:00 PM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7EB2FFF-0044-8D41-AE97-898C0C2632CE}"/>
              </a:ext>
            </a:extLst>
          </p:cNvPr>
          <p:cNvSpPr txBox="1"/>
          <p:nvPr/>
        </p:nvSpPr>
        <p:spPr>
          <a:xfrm>
            <a:off x="7998463" y="6644945"/>
            <a:ext cx="3228769" cy="47705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10:00 AM – 12:00 PM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D1DA0FD-E4FB-FE42-A6F4-1A5C69BB1E08}"/>
              </a:ext>
            </a:extLst>
          </p:cNvPr>
          <p:cNvSpPr txBox="1"/>
          <p:nvPr/>
        </p:nvSpPr>
        <p:spPr>
          <a:xfrm>
            <a:off x="13144154" y="6644945"/>
            <a:ext cx="3228769" cy="47705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10:00 AM – 12:00 PM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4A03A592-539D-564A-BCBC-826756671944}"/>
              </a:ext>
            </a:extLst>
          </p:cNvPr>
          <p:cNvSpPr txBox="1"/>
          <p:nvPr/>
        </p:nvSpPr>
        <p:spPr>
          <a:xfrm>
            <a:off x="18296347" y="6644945"/>
            <a:ext cx="3228769" cy="47705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10:00 AM – 12:00 PM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7B8D7AE-A80A-0E41-BC5E-A9545F66B393}"/>
              </a:ext>
            </a:extLst>
          </p:cNvPr>
          <p:cNvSpPr txBox="1"/>
          <p:nvPr/>
        </p:nvSpPr>
        <p:spPr>
          <a:xfrm>
            <a:off x="15726395" y="11941704"/>
            <a:ext cx="3228769" cy="47705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10:00 AM – 12:00 PM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BCFE3B4-0072-EF47-A25E-1BB09D49D566}"/>
              </a:ext>
            </a:extLst>
          </p:cNvPr>
          <p:cNvSpPr txBox="1"/>
          <p:nvPr/>
        </p:nvSpPr>
        <p:spPr>
          <a:xfrm>
            <a:off x="10574441" y="11941704"/>
            <a:ext cx="3228769" cy="47705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10:00 AM – 12:00 PM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D33D16A-8A80-C041-90A4-0760DA0B344B}"/>
              </a:ext>
            </a:extLst>
          </p:cNvPr>
          <p:cNvSpPr txBox="1"/>
          <p:nvPr/>
        </p:nvSpPr>
        <p:spPr>
          <a:xfrm>
            <a:off x="5422487" y="11941704"/>
            <a:ext cx="3228769" cy="47705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/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10:00 AM – 12:00 PM</a:t>
            </a:r>
          </a:p>
        </p:txBody>
      </p:sp>
    </p:spTree>
    <p:extLst>
      <p:ext uri="{BB962C8B-B14F-4D97-AF65-F5344CB8AC3E}">
        <p14:creationId xmlns:p14="http://schemas.microsoft.com/office/powerpoint/2010/main" val="3115657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C47B11-6ADC-FA4F-A497-9FDD2583EA3C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9B5A619-03EA-C247-9E7D-FBE066BFB47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8" name="Freeform 1">
            <a:extLst>
              <a:ext uri="{FF2B5EF4-FFF2-40B4-BE49-F238E27FC236}">
                <a16:creationId xmlns:a16="http://schemas.microsoft.com/office/drawing/2014/main" id="{B5F4632E-F026-294E-B3A4-3C9516F2B87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32033" y="-907626"/>
            <a:ext cx="1845108" cy="1026752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2">
            <a:extLst>
              <a:ext uri="{FF2B5EF4-FFF2-40B4-BE49-F238E27FC236}">
                <a16:creationId xmlns:a16="http://schemas.microsoft.com/office/drawing/2014/main" id="{94778D93-B2CA-FC42-A951-760CEDA4A0A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0826" y="3303582"/>
            <a:ext cx="1840458" cy="1846512"/>
          </a:xfrm>
          <a:custGeom>
            <a:avLst/>
            <a:gdLst>
              <a:gd name="T0" fmla="*/ 2679 w 2680"/>
              <a:gd name="T1" fmla="*/ 2690 h 2691"/>
              <a:gd name="T2" fmla="*/ 0 w 2680"/>
              <a:gd name="T3" fmla="*/ 0 h 2691"/>
              <a:gd name="T4" fmla="*/ 2679 w 2680"/>
              <a:gd name="T5" fmla="*/ 0 h 2691"/>
              <a:gd name="T6" fmla="*/ 2679 w 2680"/>
              <a:gd name="T7" fmla="*/ 2690 h 2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1">
                <a:moveTo>
                  <a:pt x="2679" y="2690"/>
                </a:moveTo>
                <a:lnTo>
                  <a:pt x="0" y="0"/>
                </a:lnTo>
                <a:lnTo>
                  <a:pt x="2679" y="0"/>
                </a:lnTo>
                <a:lnTo>
                  <a:pt x="2679" y="269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3">
            <a:extLst>
              <a:ext uri="{FF2B5EF4-FFF2-40B4-BE49-F238E27FC236}">
                <a16:creationId xmlns:a16="http://schemas.microsoft.com/office/drawing/2014/main" id="{41934BD9-8D83-3A40-B7A7-9648A20C8C2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0826" y="3303582"/>
            <a:ext cx="1840458" cy="1846512"/>
          </a:xfrm>
          <a:custGeom>
            <a:avLst/>
            <a:gdLst>
              <a:gd name="T0" fmla="*/ 2679 w 2680"/>
              <a:gd name="T1" fmla="*/ 0 h 2691"/>
              <a:gd name="T2" fmla="*/ 0 w 2680"/>
              <a:gd name="T3" fmla="*/ 2690 h 2691"/>
              <a:gd name="T4" fmla="*/ 2679 w 2680"/>
              <a:gd name="T5" fmla="*/ 2690 h 2691"/>
              <a:gd name="T6" fmla="*/ 2679 w 2680"/>
              <a:gd name="T7" fmla="*/ 0 h 2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1">
                <a:moveTo>
                  <a:pt x="2679" y="0"/>
                </a:moveTo>
                <a:lnTo>
                  <a:pt x="0" y="2690"/>
                </a:lnTo>
                <a:lnTo>
                  <a:pt x="2679" y="2690"/>
                </a:lnTo>
                <a:lnTo>
                  <a:pt x="2679" y="0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4">
            <a:extLst>
              <a:ext uri="{FF2B5EF4-FFF2-40B4-BE49-F238E27FC236}">
                <a16:creationId xmlns:a16="http://schemas.microsoft.com/office/drawing/2014/main" id="{5F95B435-8B67-3B4E-81E2-4A2DD10CAAD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32033" y="1647924"/>
            <a:ext cx="1845108" cy="1026752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F182F87E-69CA-984E-95DB-8135447CA97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0826" y="5858428"/>
            <a:ext cx="1840458" cy="1846512"/>
          </a:xfrm>
          <a:custGeom>
            <a:avLst/>
            <a:gdLst>
              <a:gd name="T0" fmla="*/ 2679 w 2680"/>
              <a:gd name="T1" fmla="*/ 2690 h 2691"/>
              <a:gd name="T2" fmla="*/ 0 w 2680"/>
              <a:gd name="T3" fmla="*/ 0 h 2691"/>
              <a:gd name="T4" fmla="*/ 2679 w 2680"/>
              <a:gd name="T5" fmla="*/ 0 h 2691"/>
              <a:gd name="T6" fmla="*/ 2679 w 2680"/>
              <a:gd name="T7" fmla="*/ 2690 h 2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1">
                <a:moveTo>
                  <a:pt x="2679" y="2690"/>
                </a:moveTo>
                <a:lnTo>
                  <a:pt x="0" y="0"/>
                </a:lnTo>
                <a:lnTo>
                  <a:pt x="2679" y="0"/>
                </a:lnTo>
                <a:lnTo>
                  <a:pt x="2679" y="269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585782D5-FE28-F741-B3D1-6BD73B7D5F1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0826" y="5858428"/>
            <a:ext cx="1840458" cy="1846512"/>
          </a:xfrm>
          <a:custGeom>
            <a:avLst/>
            <a:gdLst>
              <a:gd name="T0" fmla="*/ 2679 w 2680"/>
              <a:gd name="T1" fmla="*/ 0 h 2691"/>
              <a:gd name="T2" fmla="*/ 0 w 2680"/>
              <a:gd name="T3" fmla="*/ 2690 h 2691"/>
              <a:gd name="T4" fmla="*/ 2679 w 2680"/>
              <a:gd name="T5" fmla="*/ 2690 h 2691"/>
              <a:gd name="T6" fmla="*/ 2679 w 2680"/>
              <a:gd name="T7" fmla="*/ 0 h 2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1">
                <a:moveTo>
                  <a:pt x="2679" y="0"/>
                </a:moveTo>
                <a:lnTo>
                  <a:pt x="0" y="2690"/>
                </a:lnTo>
                <a:lnTo>
                  <a:pt x="2679" y="2690"/>
                </a:lnTo>
                <a:lnTo>
                  <a:pt x="2679" y="0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3CD940BA-AD61-F545-A399-BFAF63D2770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32032" y="4200445"/>
            <a:ext cx="1845108" cy="1026752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8">
            <a:extLst>
              <a:ext uri="{FF2B5EF4-FFF2-40B4-BE49-F238E27FC236}">
                <a16:creationId xmlns:a16="http://schemas.microsoft.com/office/drawing/2014/main" id="{0D92F3DE-D97D-D744-8E24-938A9E9B234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0826" y="8410246"/>
            <a:ext cx="1840458" cy="1846512"/>
          </a:xfrm>
          <a:custGeom>
            <a:avLst/>
            <a:gdLst>
              <a:gd name="T0" fmla="*/ 2679 w 2680"/>
              <a:gd name="T1" fmla="*/ 2691 h 2692"/>
              <a:gd name="T2" fmla="*/ 0 w 2680"/>
              <a:gd name="T3" fmla="*/ 0 h 2692"/>
              <a:gd name="T4" fmla="*/ 2679 w 2680"/>
              <a:gd name="T5" fmla="*/ 0 h 2692"/>
              <a:gd name="T6" fmla="*/ 2679 w 2680"/>
              <a:gd name="T7" fmla="*/ 2691 h 2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2">
                <a:moveTo>
                  <a:pt x="2679" y="2691"/>
                </a:moveTo>
                <a:lnTo>
                  <a:pt x="0" y="0"/>
                </a:lnTo>
                <a:lnTo>
                  <a:pt x="2679" y="0"/>
                </a:lnTo>
                <a:lnTo>
                  <a:pt x="2679" y="269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9">
            <a:extLst>
              <a:ext uri="{FF2B5EF4-FFF2-40B4-BE49-F238E27FC236}">
                <a16:creationId xmlns:a16="http://schemas.microsoft.com/office/drawing/2014/main" id="{9564C698-7260-6044-AA3A-245CB1FF2D5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0826" y="8410246"/>
            <a:ext cx="1840458" cy="1846512"/>
          </a:xfrm>
          <a:custGeom>
            <a:avLst/>
            <a:gdLst>
              <a:gd name="T0" fmla="*/ 2679 w 2680"/>
              <a:gd name="T1" fmla="*/ 0 h 2692"/>
              <a:gd name="T2" fmla="*/ 0 w 2680"/>
              <a:gd name="T3" fmla="*/ 2691 h 2692"/>
              <a:gd name="T4" fmla="*/ 2679 w 2680"/>
              <a:gd name="T5" fmla="*/ 2691 h 2692"/>
              <a:gd name="T6" fmla="*/ 2679 w 2680"/>
              <a:gd name="T7" fmla="*/ 0 h 2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2">
                <a:moveTo>
                  <a:pt x="2679" y="0"/>
                </a:moveTo>
                <a:lnTo>
                  <a:pt x="0" y="2691"/>
                </a:lnTo>
                <a:lnTo>
                  <a:pt x="2679" y="2691"/>
                </a:lnTo>
                <a:lnTo>
                  <a:pt x="2679" y="0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890A1D79-C3B5-F84F-BC37-90F85BE2BF8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732032" y="6755292"/>
            <a:ext cx="1845108" cy="1026752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AF97AB23-EB14-404C-AB22-33024947D60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0826" y="10965092"/>
            <a:ext cx="1840458" cy="1846512"/>
          </a:xfrm>
          <a:custGeom>
            <a:avLst/>
            <a:gdLst>
              <a:gd name="T0" fmla="*/ 2679 w 2680"/>
              <a:gd name="T1" fmla="*/ 2691 h 2692"/>
              <a:gd name="T2" fmla="*/ 0 w 2680"/>
              <a:gd name="T3" fmla="*/ 0 h 2692"/>
              <a:gd name="T4" fmla="*/ 2679 w 2680"/>
              <a:gd name="T5" fmla="*/ 0 h 2692"/>
              <a:gd name="T6" fmla="*/ 2679 w 2680"/>
              <a:gd name="T7" fmla="*/ 2691 h 2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2">
                <a:moveTo>
                  <a:pt x="2679" y="2691"/>
                </a:moveTo>
                <a:lnTo>
                  <a:pt x="0" y="0"/>
                </a:lnTo>
                <a:lnTo>
                  <a:pt x="2679" y="0"/>
                </a:lnTo>
                <a:lnTo>
                  <a:pt x="2679" y="2691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12">
            <a:extLst>
              <a:ext uri="{FF2B5EF4-FFF2-40B4-BE49-F238E27FC236}">
                <a16:creationId xmlns:a16="http://schemas.microsoft.com/office/drawing/2014/main" id="{AC50C2BC-F9D4-1C4B-B4B4-F261524CEBD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0826" y="10965092"/>
            <a:ext cx="1840458" cy="1846512"/>
          </a:xfrm>
          <a:custGeom>
            <a:avLst/>
            <a:gdLst>
              <a:gd name="T0" fmla="*/ 2679 w 2680"/>
              <a:gd name="T1" fmla="*/ 0 h 2692"/>
              <a:gd name="T2" fmla="*/ 0 w 2680"/>
              <a:gd name="T3" fmla="*/ 2691 h 2692"/>
              <a:gd name="T4" fmla="*/ 2679 w 2680"/>
              <a:gd name="T5" fmla="*/ 2691 h 2692"/>
              <a:gd name="T6" fmla="*/ 2679 w 2680"/>
              <a:gd name="T7" fmla="*/ 0 h 2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2">
                <a:moveTo>
                  <a:pt x="2679" y="0"/>
                </a:moveTo>
                <a:lnTo>
                  <a:pt x="0" y="2691"/>
                </a:lnTo>
                <a:lnTo>
                  <a:pt x="2679" y="2691"/>
                </a:lnTo>
                <a:lnTo>
                  <a:pt x="2679" y="0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1">
            <a:extLst>
              <a:ext uri="{FF2B5EF4-FFF2-40B4-BE49-F238E27FC236}">
                <a16:creationId xmlns:a16="http://schemas.microsoft.com/office/drawing/2014/main" id="{B68471CA-E8E5-E542-B83F-E27328F4995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795736" y="-907626"/>
            <a:ext cx="1845108" cy="10267521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Freeform 2">
            <a:extLst>
              <a:ext uri="{FF2B5EF4-FFF2-40B4-BE49-F238E27FC236}">
                <a16:creationId xmlns:a16="http://schemas.microsoft.com/office/drawing/2014/main" id="{578BDF87-5921-0E45-A595-014B9340B22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584529" y="3303582"/>
            <a:ext cx="1840458" cy="1846512"/>
          </a:xfrm>
          <a:custGeom>
            <a:avLst/>
            <a:gdLst>
              <a:gd name="T0" fmla="*/ 2679 w 2680"/>
              <a:gd name="T1" fmla="*/ 2690 h 2691"/>
              <a:gd name="T2" fmla="*/ 0 w 2680"/>
              <a:gd name="T3" fmla="*/ 0 h 2691"/>
              <a:gd name="T4" fmla="*/ 2679 w 2680"/>
              <a:gd name="T5" fmla="*/ 0 h 2691"/>
              <a:gd name="T6" fmla="*/ 2679 w 2680"/>
              <a:gd name="T7" fmla="*/ 2690 h 2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1">
                <a:moveTo>
                  <a:pt x="2679" y="2690"/>
                </a:moveTo>
                <a:lnTo>
                  <a:pt x="0" y="0"/>
                </a:lnTo>
                <a:lnTo>
                  <a:pt x="2679" y="0"/>
                </a:lnTo>
                <a:lnTo>
                  <a:pt x="2679" y="269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7" name="Freeform 3">
            <a:extLst>
              <a:ext uri="{FF2B5EF4-FFF2-40B4-BE49-F238E27FC236}">
                <a16:creationId xmlns:a16="http://schemas.microsoft.com/office/drawing/2014/main" id="{C8D5E583-012A-EC4E-A89D-82331DD05C2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584529" y="3303582"/>
            <a:ext cx="1840458" cy="1846512"/>
          </a:xfrm>
          <a:custGeom>
            <a:avLst/>
            <a:gdLst>
              <a:gd name="T0" fmla="*/ 2679 w 2680"/>
              <a:gd name="T1" fmla="*/ 0 h 2691"/>
              <a:gd name="T2" fmla="*/ 0 w 2680"/>
              <a:gd name="T3" fmla="*/ 2690 h 2691"/>
              <a:gd name="T4" fmla="*/ 2679 w 2680"/>
              <a:gd name="T5" fmla="*/ 2690 h 2691"/>
              <a:gd name="T6" fmla="*/ 2679 w 2680"/>
              <a:gd name="T7" fmla="*/ 0 h 2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1">
                <a:moveTo>
                  <a:pt x="2679" y="0"/>
                </a:moveTo>
                <a:lnTo>
                  <a:pt x="0" y="2690"/>
                </a:lnTo>
                <a:lnTo>
                  <a:pt x="2679" y="2690"/>
                </a:lnTo>
                <a:lnTo>
                  <a:pt x="2679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4">
            <a:extLst>
              <a:ext uri="{FF2B5EF4-FFF2-40B4-BE49-F238E27FC236}">
                <a16:creationId xmlns:a16="http://schemas.microsoft.com/office/drawing/2014/main" id="{659F17AB-A3F3-9D47-B08D-18432D6A828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795736" y="1647924"/>
            <a:ext cx="1845108" cy="1026752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5">
            <a:extLst>
              <a:ext uri="{FF2B5EF4-FFF2-40B4-BE49-F238E27FC236}">
                <a16:creationId xmlns:a16="http://schemas.microsoft.com/office/drawing/2014/main" id="{8B92A69D-544F-184C-89A4-3AC752E2D71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584529" y="5858428"/>
            <a:ext cx="1840458" cy="1846512"/>
          </a:xfrm>
          <a:custGeom>
            <a:avLst/>
            <a:gdLst>
              <a:gd name="T0" fmla="*/ 2679 w 2680"/>
              <a:gd name="T1" fmla="*/ 2690 h 2691"/>
              <a:gd name="T2" fmla="*/ 0 w 2680"/>
              <a:gd name="T3" fmla="*/ 0 h 2691"/>
              <a:gd name="T4" fmla="*/ 2679 w 2680"/>
              <a:gd name="T5" fmla="*/ 0 h 2691"/>
              <a:gd name="T6" fmla="*/ 2679 w 2680"/>
              <a:gd name="T7" fmla="*/ 2690 h 2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1">
                <a:moveTo>
                  <a:pt x="2679" y="2690"/>
                </a:moveTo>
                <a:lnTo>
                  <a:pt x="0" y="0"/>
                </a:lnTo>
                <a:lnTo>
                  <a:pt x="2679" y="0"/>
                </a:lnTo>
                <a:lnTo>
                  <a:pt x="2679" y="269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Freeform 6">
            <a:extLst>
              <a:ext uri="{FF2B5EF4-FFF2-40B4-BE49-F238E27FC236}">
                <a16:creationId xmlns:a16="http://schemas.microsoft.com/office/drawing/2014/main" id="{4FD7809E-7430-E948-A072-813238A3CF1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584529" y="5858428"/>
            <a:ext cx="1840458" cy="1846512"/>
          </a:xfrm>
          <a:custGeom>
            <a:avLst/>
            <a:gdLst>
              <a:gd name="T0" fmla="*/ 2679 w 2680"/>
              <a:gd name="T1" fmla="*/ 0 h 2691"/>
              <a:gd name="T2" fmla="*/ 0 w 2680"/>
              <a:gd name="T3" fmla="*/ 2690 h 2691"/>
              <a:gd name="T4" fmla="*/ 2679 w 2680"/>
              <a:gd name="T5" fmla="*/ 2690 h 2691"/>
              <a:gd name="T6" fmla="*/ 2679 w 2680"/>
              <a:gd name="T7" fmla="*/ 0 h 2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1">
                <a:moveTo>
                  <a:pt x="2679" y="0"/>
                </a:moveTo>
                <a:lnTo>
                  <a:pt x="0" y="2690"/>
                </a:lnTo>
                <a:lnTo>
                  <a:pt x="2679" y="2690"/>
                </a:lnTo>
                <a:lnTo>
                  <a:pt x="2679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7">
            <a:extLst>
              <a:ext uri="{FF2B5EF4-FFF2-40B4-BE49-F238E27FC236}">
                <a16:creationId xmlns:a16="http://schemas.microsoft.com/office/drawing/2014/main" id="{732409E8-9075-E347-B3BD-2F448A50556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795735" y="4200445"/>
            <a:ext cx="1845108" cy="1026752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8">
            <a:extLst>
              <a:ext uri="{FF2B5EF4-FFF2-40B4-BE49-F238E27FC236}">
                <a16:creationId xmlns:a16="http://schemas.microsoft.com/office/drawing/2014/main" id="{06CCBCF6-5558-794A-9727-A5599BF076D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584529" y="8410246"/>
            <a:ext cx="1840458" cy="1846512"/>
          </a:xfrm>
          <a:custGeom>
            <a:avLst/>
            <a:gdLst>
              <a:gd name="T0" fmla="*/ 2679 w 2680"/>
              <a:gd name="T1" fmla="*/ 2691 h 2692"/>
              <a:gd name="T2" fmla="*/ 0 w 2680"/>
              <a:gd name="T3" fmla="*/ 0 h 2692"/>
              <a:gd name="T4" fmla="*/ 2679 w 2680"/>
              <a:gd name="T5" fmla="*/ 0 h 2692"/>
              <a:gd name="T6" fmla="*/ 2679 w 2680"/>
              <a:gd name="T7" fmla="*/ 2691 h 2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2">
                <a:moveTo>
                  <a:pt x="2679" y="2691"/>
                </a:moveTo>
                <a:lnTo>
                  <a:pt x="0" y="0"/>
                </a:lnTo>
                <a:lnTo>
                  <a:pt x="2679" y="0"/>
                </a:lnTo>
                <a:lnTo>
                  <a:pt x="2679" y="2691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9">
            <a:extLst>
              <a:ext uri="{FF2B5EF4-FFF2-40B4-BE49-F238E27FC236}">
                <a16:creationId xmlns:a16="http://schemas.microsoft.com/office/drawing/2014/main" id="{5424FBEA-28CE-5849-92CE-EF1ECE5FAA1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584529" y="8410246"/>
            <a:ext cx="1840458" cy="1846512"/>
          </a:xfrm>
          <a:custGeom>
            <a:avLst/>
            <a:gdLst>
              <a:gd name="T0" fmla="*/ 2679 w 2680"/>
              <a:gd name="T1" fmla="*/ 0 h 2692"/>
              <a:gd name="T2" fmla="*/ 0 w 2680"/>
              <a:gd name="T3" fmla="*/ 2691 h 2692"/>
              <a:gd name="T4" fmla="*/ 2679 w 2680"/>
              <a:gd name="T5" fmla="*/ 2691 h 2692"/>
              <a:gd name="T6" fmla="*/ 2679 w 2680"/>
              <a:gd name="T7" fmla="*/ 0 h 2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2">
                <a:moveTo>
                  <a:pt x="2679" y="0"/>
                </a:moveTo>
                <a:lnTo>
                  <a:pt x="0" y="2691"/>
                </a:lnTo>
                <a:lnTo>
                  <a:pt x="2679" y="2691"/>
                </a:lnTo>
                <a:lnTo>
                  <a:pt x="267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10">
            <a:extLst>
              <a:ext uri="{FF2B5EF4-FFF2-40B4-BE49-F238E27FC236}">
                <a16:creationId xmlns:a16="http://schemas.microsoft.com/office/drawing/2014/main" id="{F00980B3-2342-8F40-9E6F-C5BAED74B61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795735" y="6755292"/>
            <a:ext cx="1845108" cy="10267520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11">
            <a:extLst>
              <a:ext uri="{FF2B5EF4-FFF2-40B4-BE49-F238E27FC236}">
                <a16:creationId xmlns:a16="http://schemas.microsoft.com/office/drawing/2014/main" id="{B695EBB7-43DF-EC44-9530-84AD4081819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584529" y="10965092"/>
            <a:ext cx="1840458" cy="1846512"/>
          </a:xfrm>
          <a:custGeom>
            <a:avLst/>
            <a:gdLst>
              <a:gd name="T0" fmla="*/ 2679 w 2680"/>
              <a:gd name="T1" fmla="*/ 2691 h 2692"/>
              <a:gd name="T2" fmla="*/ 0 w 2680"/>
              <a:gd name="T3" fmla="*/ 0 h 2692"/>
              <a:gd name="T4" fmla="*/ 2679 w 2680"/>
              <a:gd name="T5" fmla="*/ 0 h 2692"/>
              <a:gd name="T6" fmla="*/ 2679 w 2680"/>
              <a:gd name="T7" fmla="*/ 2691 h 2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2">
                <a:moveTo>
                  <a:pt x="2679" y="2691"/>
                </a:moveTo>
                <a:lnTo>
                  <a:pt x="0" y="0"/>
                </a:lnTo>
                <a:lnTo>
                  <a:pt x="2679" y="0"/>
                </a:lnTo>
                <a:lnTo>
                  <a:pt x="2679" y="2691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12">
            <a:extLst>
              <a:ext uri="{FF2B5EF4-FFF2-40B4-BE49-F238E27FC236}">
                <a16:creationId xmlns:a16="http://schemas.microsoft.com/office/drawing/2014/main" id="{12D85C82-544D-984E-98E4-5310E894273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584529" y="10965092"/>
            <a:ext cx="1840458" cy="1846512"/>
          </a:xfrm>
          <a:custGeom>
            <a:avLst/>
            <a:gdLst>
              <a:gd name="T0" fmla="*/ 2679 w 2680"/>
              <a:gd name="T1" fmla="*/ 0 h 2692"/>
              <a:gd name="T2" fmla="*/ 0 w 2680"/>
              <a:gd name="T3" fmla="*/ 2691 h 2692"/>
              <a:gd name="T4" fmla="*/ 2679 w 2680"/>
              <a:gd name="T5" fmla="*/ 2691 h 2692"/>
              <a:gd name="T6" fmla="*/ 2679 w 2680"/>
              <a:gd name="T7" fmla="*/ 0 h 2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80" h="2692">
                <a:moveTo>
                  <a:pt x="2679" y="0"/>
                </a:moveTo>
                <a:lnTo>
                  <a:pt x="0" y="2691"/>
                </a:lnTo>
                <a:lnTo>
                  <a:pt x="2679" y="2691"/>
                </a:lnTo>
                <a:lnTo>
                  <a:pt x="2679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A17F54B-1BB3-6A44-9E7D-A39CA92C4F14}"/>
              </a:ext>
            </a:extLst>
          </p:cNvPr>
          <p:cNvSpPr txBox="1"/>
          <p:nvPr/>
        </p:nvSpPr>
        <p:spPr>
          <a:xfrm>
            <a:off x="3516230" y="364902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1C27498D-DD72-FB4C-9894-CB072136E51C}"/>
              </a:ext>
            </a:extLst>
          </p:cNvPr>
          <p:cNvSpPr txBox="1">
            <a:spLocks/>
          </p:cNvSpPr>
          <p:nvPr/>
        </p:nvSpPr>
        <p:spPr>
          <a:xfrm>
            <a:off x="3510687" y="4233797"/>
            <a:ext cx="758098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C5F3114-C349-2B43-875B-A627BA90A5C4}"/>
              </a:ext>
            </a:extLst>
          </p:cNvPr>
          <p:cNvSpPr txBox="1"/>
          <p:nvPr/>
        </p:nvSpPr>
        <p:spPr>
          <a:xfrm>
            <a:off x="3516230" y="6202706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15752834-4AAD-FF4B-8D3B-C2E9941F5EF4}"/>
              </a:ext>
            </a:extLst>
          </p:cNvPr>
          <p:cNvSpPr txBox="1">
            <a:spLocks/>
          </p:cNvSpPr>
          <p:nvPr/>
        </p:nvSpPr>
        <p:spPr>
          <a:xfrm>
            <a:off x="3510687" y="6787481"/>
            <a:ext cx="758098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A107529-2C95-7A48-B24A-0B51F99B4829}"/>
              </a:ext>
            </a:extLst>
          </p:cNvPr>
          <p:cNvSpPr txBox="1"/>
          <p:nvPr/>
        </p:nvSpPr>
        <p:spPr>
          <a:xfrm>
            <a:off x="3516230" y="8756389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F1C75F28-8E8B-6B4A-84C4-B02DBCD8F6CB}"/>
              </a:ext>
            </a:extLst>
          </p:cNvPr>
          <p:cNvSpPr txBox="1">
            <a:spLocks/>
          </p:cNvSpPr>
          <p:nvPr/>
        </p:nvSpPr>
        <p:spPr>
          <a:xfrm>
            <a:off x="3510687" y="9341164"/>
            <a:ext cx="758098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4D3DF9D-5D07-EA47-9905-4DFF7DF77D9E}"/>
              </a:ext>
            </a:extLst>
          </p:cNvPr>
          <p:cNvSpPr txBox="1"/>
          <p:nvPr/>
        </p:nvSpPr>
        <p:spPr>
          <a:xfrm>
            <a:off x="3516230" y="11311235"/>
            <a:ext cx="164820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07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019ED54D-13E1-A84A-9355-D53940586FD3}"/>
              </a:ext>
            </a:extLst>
          </p:cNvPr>
          <p:cNvSpPr txBox="1">
            <a:spLocks/>
          </p:cNvSpPr>
          <p:nvPr/>
        </p:nvSpPr>
        <p:spPr>
          <a:xfrm>
            <a:off x="3510687" y="11896010"/>
            <a:ext cx="758098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59702FF-E94B-A945-8EB8-3BB78CF6DD26}"/>
              </a:ext>
            </a:extLst>
          </p:cNvPr>
          <p:cNvSpPr txBox="1"/>
          <p:nvPr/>
        </p:nvSpPr>
        <p:spPr>
          <a:xfrm>
            <a:off x="14586500" y="3649022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5CEF7641-AD1A-2147-B3DE-36C01C6B3F16}"/>
              </a:ext>
            </a:extLst>
          </p:cNvPr>
          <p:cNvSpPr txBox="1">
            <a:spLocks/>
          </p:cNvSpPr>
          <p:nvPr/>
        </p:nvSpPr>
        <p:spPr>
          <a:xfrm>
            <a:off x="14580957" y="4233797"/>
            <a:ext cx="758098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C99BD38-945A-E346-85DC-DB50849184BB}"/>
              </a:ext>
            </a:extLst>
          </p:cNvPr>
          <p:cNvSpPr txBox="1"/>
          <p:nvPr/>
        </p:nvSpPr>
        <p:spPr>
          <a:xfrm>
            <a:off x="14586500" y="6202706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B2DB0E19-5DF7-584C-85B3-CC5B4E4FA2CF}"/>
              </a:ext>
            </a:extLst>
          </p:cNvPr>
          <p:cNvSpPr txBox="1">
            <a:spLocks/>
          </p:cNvSpPr>
          <p:nvPr/>
        </p:nvSpPr>
        <p:spPr>
          <a:xfrm>
            <a:off x="14580957" y="6787481"/>
            <a:ext cx="758098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E7CFB13-FDA3-2E48-BB20-4E067F744806}"/>
              </a:ext>
            </a:extLst>
          </p:cNvPr>
          <p:cNvSpPr txBox="1"/>
          <p:nvPr/>
        </p:nvSpPr>
        <p:spPr>
          <a:xfrm>
            <a:off x="14586500" y="8756389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1985C073-F839-D64D-A340-A4832D96FD3B}"/>
              </a:ext>
            </a:extLst>
          </p:cNvPr>
          <p:cNvSpPr txBox="1">
            <a:spLocks/>
          </p:cNvSpPr>
          <p:nvPr/>
        </p:nvSpPr>
        <p:spPr>
          <a:xfrm>
            <a:off x="14580957" y="9341164"/>
            <a:ext cx="758098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66CC05B-7D63-DF4F-B383-375DB4366606}"/>
              </a:ext>
            </a:extLst>
          </p:cNvPr>
          <p:cNvSpPr txBox="1"/>
          <p:nvPr/>
        </p:nvSpPr>
        <p:spPr>
          <a:xfrm>
            <a:off x="14586500" y="11311235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08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E1C901F3-9675-5545-9237-6E19E12F6046}"/>
              </a:ext>
            </a:extLst>
          </p:cNvPr>
          <p:cNvSpPr txBox="1">
            <a:spLocks/>
          </p:cNvSpPr>
          <p:nvPr/>
        </p:nvSpPr>
        <p:spPr>
          <a:xfrm>
            <a:off x="14580957" y="11896010"/>
            <a:ext cx="7580986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187290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DFDD7D5-2478-0A49-BF27-2E6EEAD72799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43AB52-6FBE-414B-9055-1FFCF50E764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509EBF12-ED56-A14E-A85D-9C8A8FCA8496}"/>
              </a:ext>
            </a:extLst>
          </p:cNvPr>
          <p:cNvGrpSpPr/>
          <p:nvPr/>
        </p:nvGrpSpPr>
        <p:grpSpPr>
          <a:xfrm>
            <a:off x="7043265" y="3026026"/>
            <a:ext cx="2605338" cy="2183384"/>
            <a:chOff x="7043265" y="3026026"/>
            <a:chExt cx="2605338" cy="2183384"/>
          </a:xfrm>
        </p:grpSpPr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D7E41F7B-DBD3-684A-9EAC-E21CBC8192F8}"/>
                </a:ext>
              </a:extLst>
            </p:cNvPr>
            <p:cNvSpPr/>
            <p:nvPr/>
          </p:nvSpPr>
          <p:spPr>
            <a:xfrm rot="10800000">
              <a:off x="7043265" y="4854333"/>
              <a:ext cx="593238" cy="355077"/>
            </a:xfrm>
            <a:prstGeom prst="rt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ound Diagonal Corner Rectangle 3">
              <a:extLst>
                <a:ext uri="{FF2B5EF4-FFF2-40B4-BE49-F238E27FC236}">
                  <a16:creationId xmlns:a16="http://schemas.microsoft.com/office/drawing/2014/main" id="{F0498DE9-57A3-E446-B842-0982F5F07F44}"/>
                </a:ext>
              </a:extLst>
            </p:cNvPr>
            <p:cNvSpPr/>
            <p:nvPr/>
          </p:nvSpPr>
          <p:spPr>
            <a:xfrm>
              <a:off x="7043265" y="3026026"/>
              <a:ext cx="2605338" cy="1828307"/>
            </a:xfrm>
            <a:prstGeom prst="round2DiagRect">
              <a:avLst>
                <a:gd name="adj1" fmla="val 3541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CA76447-A76C-E94E-B36A-C81D586A7F7A}"/>
              </a:ext>
            </a:extLst>
          </p:cNvPr>
          <p:cNvGrpSpPr/>
          <p:nvPr/>
        </p:nvGrpSpPr>
        <p:grpSpPr>
          <a:xfrm>
            <a:off x="5108384" y="10770616"/>
            <a:ext cx="2605338" cy="2183384"/>
            <a:chOff x="5108384" y="10770616"/>
            <a:chExt cx="2605338" cy="2183384"/>
          </a:xfrm>
        </p:grpSpPr>
        <p:sp>
          <p:nvSpPr>
            <p:cNvPr id="13" name="Right Triangle 12">
              <a:extLst>
                <a:ext uri="{FF2B5EF4-FFF2-40B4-BE49-F238E27FC236}">
                  <a16:creationId xmlns:a16="http://schemas.microsoft.com/office/drawing/2014/main" id="{ABE48A8F-578C-8340-B9B4-99267C872182}"/>
                </a:ext>
              </a:extLst>
            </p:cNvPr>
            <p:cNvSpPr/>
            <p:nvPr/>
          </p:nvSpPr>
          <p:spPr>
            <a:xfrm rot="10800000">
              <a:off x="5108384" y="12598923"/>
              <a:ext cx="593238" cy="355077"/>
            </a:xfrm>
            <a:prstGeom prst="rt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 Diagonal Corner Rectangle 13">
              <a:extLst>
                <a:ext uri="{FF2B5EF4-FFF2-40B4-BE49-F238E27FC236}">
                  <a16:creationId xmlns:a16="http://schemas.microsoft.com/office/drawing/2014/main" id="{22BF9732-E05B-F640-A86F-967000610F1D}"/>
                </a:ext>
              </a:extLst>
            </p:cNvPr>
            <p:cNvSpPr/>
            <p:nvPr/>
          </p:nvSpPr>
          <p:spPr>
            <a:xfrm>
              <a:off x="5108384" y="10770616"/>
              <a:ext cx="2605338" cy="1828307"/>
            </a:xfrm>
            <a:prstGeom prst="round2DiagRect">
              <a:avLst>
                <a:gd name="adj1" fmla="val 35417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3757D5D-B37B-7A4F-B346-DED4BAD0FB13}"/>
              </a:ext>
            </a:extLst>
          </p:cNvPr>
          <p:cNvGrpSpPr/>
          <p:nvPr/>
        </p:nvGrpSpPr>
        <p:grpSpPr>
          <a:xfrm>
            <a:off x="6398304" y="5607556"/>
            <a:ext cx="2605338" cy="2183384"/>
            <a:chOff x="6398304" y="5607556"/>
            <a:chExt cx="2605338" cy="2183384"/>
          </a:xfrm>
        </p:grpSpPr>
        <p:sp>
          <p:nvSpPr>
            <p:cNvPr id="16" name="Right Triangle 15">
              <a:extLst>
                <a:ext uri="{FF2B5EF4-FFF2-40B4-BE49-F238E27FC236}">
                  <a16:creationId xmlns:a16="http://schemas.microsoft.com/office/drawing/2014/main" id="{0644DEB1-2BBB-1346-B7C4-401713DE1B40}"/>
                </a:ext>
              </a:extLst>
            </p:cNvPr>
            <p:cNvSpPr/>
            <p:nvPr/>
          </p:nvSpPr>
          <p:spPr>
            <a:xfrm rot="10800000">
              <a:off x="6398304" y="7435863"/>
              <a:ext cx="593238" cy="355077"/>
            </a:xfrm>
            <a:prstGeom prst="rtTriangl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 Diagonal Corner Rectangle 16">
              <a:extLst>
                <a:ext uri="{FF2B5EF4-FFF2-40B4-BE49-F238E27FC236}">
                  <a16:creationId xmlns:a16="http://schemas.microsoft.com/office/drawing/2014/main" id="{7DA0063C-21A0-5F4E-B9F4-C24D101B621F}"/>
                </a:ext>
              </a:extLst>
            </p:cNvPr>
            <p:cNvSpPr/>
            <p:nvPr/>
          </p:nvSpPr>
          <p:spPr>
            <a:xfrm>
              <a:off x="6398304" y="5607556"/>
              <a:ext cx="2605338" cy="1828307"/>
            </a:xfrm>
            <a:prstGeom prst="round2DiagRect">
              <a:avLst>
                <a:gd name="adj1" fmla="val 35417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3AA72B7D-B22F-9C40-B52E-AB6BE0CCBD4A}"/>
              </a:ext>
            </a:extLst>
          </p:cNvPr>
          <p:cNvGrpSpPr/>
          <p:nvPr/>
        </p:nvGrpSpPr>
        <p:grpSpPr>
          <a:xfrm>
            <a:off x="5753344" y="8189086"/>
            <a:ext cx="2605338" cy="2183384"/>
            <a:chOff x="5753344" y="8189086"/>
            <a:chExt cx="2605338" cy="2183384"/>
          </a:xfrm>
        </p:grpSpPr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3D28B233-EBB4-B940-A9F1-70E89774E933}"/>
                </a:ext>
              </a:extLst>
            </p:cNvPr>
            <p:cNvSpPr/>
            <p:nvPr/>
          </p:nvSpPr>
          <p:spPr>
            <a:xfrm rot="10800000">
              <a:off x="5753344" y="10017393"/>
              <a:ext cx="593238" cy="355077"/>
            </a:xfrm>
            <a:prstGeom prst="rt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Diagonal Corner Rectangle 19">
              <a:extLst>
                <a:ext uri="{FF2B5EF4-FFF2-40B4-BE49-F238E27FC236}">
                  <a16:creationId xmlns:a16="http://schemas.microsoft.com/office/drawing/2014/main" id="{8290F7EF-E4CA-524E-982A-3B1A56D84E8B}"/>
                </a:ext>
              </a:extLst>
            </p:cNvPr>
            <p:cNvSpPr/>
            <p:nvPr/>
          </p:nvSpPr>
          <p:spPr>
            <a:xfrm>
              <a:off x="5753344" y="8189086"/>
              <a:ext cx="2605338" cy="1828307"/>
            </a:xfrm>
            <a:prstGeom prst="round2DiagRect">
              <a:avLst>
                <a:gd name="adj1" fmla="val 35417"/>
                <a:gd name="adj2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Shape 2543">
            <a:extLst>
              <a:ext uri="{FF2B5EF4-FFF2-40B4-BE49-F238E27FC236}">
                <a16:creationId xmlns:a16="http://schemas.microsoft.com/office/drawing/2014/main" id="{C18A0005-4570-D64F-AE42-19CE66EEDA6C}"/>
              </a:ext>
            </a:extLst>
          </p:cNvPr>
          <p:cNvSpPr>
            <a:spLocks noChangeAspect="1"/>
          </p:cNvSpPr>
          <p:nvPr/>
        </p:nvSpPr>
        <p:spPr>
          <a:xfrm>
            <a:off x="7829925" y="3424170"/>
            <a:ext cx="1032018" cy="10320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18655"/>
                </a:moveTo>
                <a:lnTo>
                  <a:pt x="14727" y="18655"/>
                </a:lnTo>
                <a:lnTo>
                  <a:pt x="14727" y="19636"/>
                </a:lnTo>
                <a:lnTo>
                  <a:pt x="15709" y="19636"/>
                </a:lnTo>
                <a:cubicBezTo>
                  <a:pt x="15709" y="19636"/>
                  <a:pt x="15709" y="18655"/>
                  <a:pt x="15709" y="18655"/>
                </a:cubicBezTo>
                <a:close/>
                <a:moveTo>
                  <a:pt x="15709" y="14727"/>
                </a:moveTo>
                <a:lnTo>
                  <a:pt x="14727" y="14727"/>
                </a:lnTo>
                <a:lnTo>
                  <a:pt x="14727" y="15709"/>
                </a:lnTo>
                <a:lnTo>
                  <a:pt x="15709" y="15709"/>
                </a:lnTo>
                <a:cubicBezTo>
                  <a:pt x="15709" y="15709"/>
                  <a:pt x="15709" y="14727"/>
                  <a:pt x="15709" y="14727"/>
                </a:cubicBezTo>
                <a:close/>
                <a:moveTo>
                  <a:pt x="14727" y="10800"/>
                </a:moveTo>
                <a:lnTo>
                  <a:pt x="15709" y="10800"/>
                </a:lnTo>
                <a:lnTo>
                  <a:pt x="15709" y="9818"/>
                </a:lnTo>
                <a:lnTo>
                  <a:pt x="14727" y="9818"/>
                </a:lnTo>
                <a:cubicBezTo>
                  <a:pt x="14727" y="9818"/>
                  <a:pt x="14727" y="10800"/>
                  <a:pt x="14727" y="10800"/>
                </a:cubicBezTo>
                <a:close/>
                <a:moveTo>
                  <a:pt x="15709" y="16691"/>
                </a:moveTo>
                <a:lnTo>
                  <a:pt x="14727" y="16691"/>
                </a:lnTo>
                <a:lnTo>
                  <a:pt x="14727" y="17673"/>
                </a:lnTo>
                <a:lnTo>
                  <a:pt x="15709" y="17673"/>
                </a:lnTo>
                <a:cubicBezTo>
                  <a:pt x="15709" y="17673"/>
                  <a:pt x="15709" y="16691"/>
                  <a:pt x="15709" y="16691"/>
                </a:cubicBezTo>
                <a:close/>
                <a:moveTo>
                  <a:pt x="14727" y="8836"/>
                </a:moveTo>
                <a:lnTo>
                  <a:pt x="15709" y="8836"/>
                </a:lnTo>
                <a:lnTo>
                  <a:pt x="15709" y="7855"/>
                </a:lnTo>
                <a:lnTo>
                  <a:pt x="14727" y="7855"/>
                </a:lnTo>
                <a:cubicBezTo>
                  <a:pt x="14727" y="7855"/>
                  <a:pt x="14727" y="8836"/>
                  <a:pt x="14727" y="8836"/>
                </a:cubicBezTo>
                <a:close/>
                <a:moveTo>
                  <a:pt x="19636" y="0"/>
                </a:moveTo>
                <a:lnTo>
                  <a:pt x="5891" y="0"/>
                </a:lnTo>
                <a:cubicBezTo>
                  <a:pt x="4806" y="0"/>
                  <a:pt x="3927" y="879"/>
                  <a:pt x="3927" y="1964"/>
                </a:cubicBezTo>
                <a:lnTo>
                  <a:pt x="3927" y="2455"/>
                </a:lnTo>
                <a:cubicBezTo>
                  <a:pt x="3927" y="2726"/>
                  <a:pt x="4147" y="2945"/>
                  <a:pt x="4418" y="2945"/>
                </a:cubicBezTo>
                <a:cubicBezTo>
                  <a:pt x="4690" y="2945"/>
                  <a:pt x="4909" y="2726"/>
                  <a:pt x="4909" y="2455"/>
                </a:cubicBezTo>
                <a:lnTo>
                  <a:pt x="4909" y="1964"/>
                </a:lnTo>
                <a:cubicBezTo>
                  <a:pt x="4909" y="1422"/>
                  <a:pt x="5349" y="982"/>
                  <a:pt x="5891" y="982"/>
                </a:cubicBezTo>
                <a:lnTo>
                  <a:pt x="19636" y="982"/>
                </a:lnTo>
                <a:cubicBezTo>
                  <a:pt x="20178" y="982"/>
                  <a:pt x="20618" y="1422"/>
                  <a:pt x="20618" y="1964"/>
                </a:cubicBezTo>
                <a:lnTo>
                  <a:pt x="20618" y="15709"/>
                </a:lnTo>
                <a:cubicBezTo>
                  <a:pt x="20618" y="16251"/>
                  <a:pt x="20178" y="16691"/>
                  <a:pt x="19636" y="16691"/>
                </a:cubicBezTo>
                <a:lnTo>
                  <a:pt x="19145" y="16691"/>
                </a:lnTo>
                <a:cubicBezTo>
                  <a:pt x="18874" y="16691"/>
                  <a:pt x="18655" y="16911"/>
                  <a:pt x="18655" y="17182"/>
                </a:cubicBezTo>
                <a:cubicBezTo>
                  <a:pt x="18655" y="17453"/>
                  <a:pt x="18874" y="17673"/>
                  <a:pt x="19145" y="17673"/>
                </a:cubicBezTo>
                <a:lnTo>
                  <a:pt x="19636" y="17673"/>
                </a:lnTo>
                <a:cubicBezTo>
                  <a:pt x="20721" y="17673"/>
                  <a:pt x="21600" y="16794"/>
                  <a:pt x="21600" y="15709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4727" y="6873"/>
                </a:moveTo>
                <a:lnTo>
                  <a:pt x="15709" y="6873"/>
                </a:lnTo>
                <a:lnTo>
                  <a:pt x="15709" y="5891"/>
                </a:lnTo>
                <a:lnTo>
                  <a:pt x="14727" y="5891"/>
                </a:lnTo>
                <a:cubicBezTo>
                  <a:pt x="14727" y="5891"/>
                  <a:pt x="14727" y="6873"/>
                  <a:pt x="14727" y="6873"/>
                </a:cubicBezTo>
                <a:close/>
                <a:moveTo>
                  <a:pt x="16691" y="12273"/>
                </a:moveTo>
                <a:lnTo>
                  <a:pt x="13745" y="12273"/>
                </a:lnTo>
                <a:lnTo>
                  <a:pt x="13745" y="4909"/>
                </a:lnTo>
                <a:lnTo>
                  <a:pt x="15709" y="4909"/>
                </a:lnTo>
                <a:cubicBezTo>
                  <a:pt x="16251" y="4909"/>
                  <a:pt x="16691" y="5349"/>
                  <a:pt x="16691" y="5891"/>
                </a:cubicBezTo>
                <a:cubicBezTo>
                  <a:pt x="16691" y="5891"/>
                  <a:pt x="16691" y="12273"/>
                  <a:pt x="16691" y="12273"/>
                </a:cubicBezTo>
                <a:close/>
                <a:moveTo>
                  <a:pt x="16691" y="19636"/>
                </a:moveTo>
                <a:cubicBezTo>
                  <a:pt x="16691" y="20178"/>
                  <a:pt x="16251" y="20618"/>
                  <a:pt x="15709" y="20618"/>
                </a:cubicBezTo>
                <a:lnTo>
                  <a:pt x="13745" y="20618"/>
                </a:lnTo>
                <a:lnTo>
                  <a:pt x="13745" y="13255"/>
                </a:lnTo>
                <a:lnTo>
                  <a:pt x="16691" y="13255"/>
                </a:lnTo>
                <a:cubicBezTo>
                  <a:pt x="16691" y="13255"/>
                  <a:pt x="16691" y="19636"/>
                  <a:pt x="16691" y="19636"/>
                </a:cubicBezTo>
                <a:close/>
                <a:moveTo>
                  <a:pt x="12764" y="12273"/>
                </a:moveTo>
                <a:lnTo>
                  <a:pt x="4909" y="12273"/>
                </a:lnTo>
                <a:lnTo>
                  <a:pt x="4909" y="4909"/>
                </a:lnTo>
                <a:lnTo>
                  <a:pt x="12764" y="4909"/>
                </a:lnTo>
                <a:cubicBezTo>
                  <a:pt x="12764" y="4909"/>
                  <a:pt x="12764" y="12273"/>
                  <a:pt x="12764" y="12273"/>
                </a:cubicBezTo>
                <a:close/>
                <a:moveTo>
                  <a:pt x="12764" y="20618"/>
                </a:moveTo>
                <a:lnTo>
                  <a:pt x="4909" y="20618"/>
                </a:lnTo>
                <a:lnTo>
                  <a:pt x="4909" y="13255"/>
                </a:lnTo>
                <a:lnTo>
                  <a:pt x="12764" y="13255"/>
                </a:lnTo>
                <a:cubicBezTo>
                  <a:pt x="12764" y="13255"/>
                  <a:pt x="12764" y="20618"/>
                  <a:pt x="12764" y="20618"/>
                </a:cubicBezTo>
                <a:close/>
                <a:moveTo>
                  <a:pt x="3927" y="12273"/>
                </a:moveTo>
                <a:lnTo>
                  <a:pt x="982" y="12273"/>
                </a:lnTo>
                <a:lnTo>
                  <a:pt x="982" y="5891"/>
                </a:lnTo>
                <a:cubicBezTo>
                  <a:pt x="982" y="5349"/>
                  <a:pt x="1422" y="4909"/>
                  <a:pt x="1964" y="4909"/>
                </a:cubicBezTo>
                <a:lnTo>
                  <a:pt x="3927" y="4909"/>
                </a:lnTo>
                <a:cubicBezTo>
                  <a:pt x="3927" y="4909"/>
                  <a:pt x="3927" y="12273"/>
                  <a:pt x="3927" y="12273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3255"/>
                </a:lnTo>
                <a:lnTo>
                  <a:pt x="3927" y="13255"/>
                </a:lnTo>
                <a:cubicBezTo>
                  <a:pt x="3927" y="13255"/>
                  <a:pt x="3927" y="20618"/>
                  <a:pt x="3927" y="20618"/>
                </a:cubicBezTo>
                <a:close/>
                <a:moveTo>
                  <a:pt x="15709" y="3927"/>
                </a:moveTo>
                <a:lnTo>
                  <a:pt x="1964" y="3927"/>
                </a:lnTo>
                <a:cubicBezTo>
                  <a:pt x="879" y="3927"/>
                  <a:pt x="0" y="4806"/>
                  <a:pt x="0" y="5891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5709" y="21600"/>
                </a:lnTo>
                <a:cubicBezTo>
                  <a:pt x="16794" y="21600"/>
                  <a:pt x="17673" y="20721"/>
                  <a:pt x="17673" y="19636"/>
                </a:cubicBezTo>
                <a:lnTo>
                  <a:pt x="17673" y="5891"/>
                </a:lnTo>
                <a:cubicBezTo>
                  <a:pt x="17673" y="4806"/>
                  <a:pt x="16794" y="3927"/>
                  <a:pt x="15709" y="3927"/>
                </a:cubicBezTo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  <a:moveTo>
                  <a:pt x="1964" y="10800"/>
                </a:moveTo>
                <a:lnTo>
                  <a:pt x="2945" y="10800"/>
                </a:lnTo>
                <a:lnTo>
                  <a:pt x="2945" y="9818"/>
                </a:lnTo>
                <a:lnTo>
                  <a:pt x="1964" y="9818"/>
                </a:lnTo>
                <a:cubicBezTo>
                  <a:pt x="1964" y="9818"/>
                  <a:pt x="1964" y="10800"/>
                  <a:pt x="1964" y="10800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hape 2545">
            <a:extLst>
              <a:ext uri="{FF2B5EF4-FFF2-40B4-BE49-F238E27FC236}">
                <a16:creationId xmlns:a16="http://schemas.microsoft.com/office/drawing/2014/main" id="{84932B8D-0F37-CC48-A2EA-8478719F9357}"/>
              </a:ext>
            </a:extLst>
          </p:cNvPr>
          <p:cNvSpPr>
            <a:spLocks noChangeAspect="1"/>
          </p:cNvSpPr>
          <p:nvPr/>
        </p:nvSpPr>
        <p:spPr>
          <a:xfrm>
            <a:off x="7184964" y="6005700"/>
            <a:ext cx="1032018" cy="10320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9"/>
                </a:moveTo>
                <a:cubicBezTo>
                  <a:pt x="5377" y="20619"/>
                  <a:pt x="982" y="16223"/>
                  <a:pt x="982" y="10800"/>
                </a:cubicBezTo>
                <a:cubicBezTo>
                  <a:pt x="982" y="5378"/>
                  <a:pt x="5377" y="982"/>
                  <a:pt x="10800" y="982"/>
                </a:cubicBezTo>
                <a:cubicBezTo>
                  <a:pt x="13336" y="982"/>
                  <a:pt x="15638" y="1950"/>
                  <a:pt x="17377" y="3529"/>
                </a:cubicBezTo>
                <a:lnTo>
                  <a:pt x="10453" y="10453"/>
                </a:lnTo>
                <a:cubicBezTo>
                  <a:pt x="10364" y="10542"/>
                  <a:pt x="10309" y="10665"/>
                  <a:pt x="10309" y="10800"/>
                </a:cubicBezTo>
                <a:cubicBezTo>
                  <a:pt x="10309" y="11072"/>
                  <a:pt x="10529" y="11291"/>
                  <a:pt x="10800" y="11291"/>
                </a:cubicBezTo>
                <a:lnTo>
                  <a:pt x="20594" y="11291"/>
                </a:lnTo>
                <a:cubicBezTo>
                  <a:pt x="20336" y="16484"/>
                  <a:pt x="16057" y="20619"/>
                  <a:pt x="10800" y="20619"/>
                </a:cubicBezTo>
                <a:moveTo>
                  <a:pt x="20594" y="10309"/>
                </a:moveTo>
                <a:lnTo>
                  <a:pt x="11985" y="10309"/>
                </a:lnTo>
                <a:lnTo>
                  <a:pt x="18071" y="4223"/>
                </a:lnTo>
                <a:cubicBezTo>
                  <a:pt x="19541" y="5852"/>
                  <a:pt x="20477" y="7971"/>
                  <a:pt x="20594" y="10309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16">
            <a:extLst>
              <a:ext uri="{FF2B5EF4-FFF2-40B4-BE49-F238E27FC236}">
                <a16:creationId xmlns:a16="http://schemas.microsoft.com/office/drawing/2014/main" id="{7373DE33-258C-6947-8020-6A7C35631F2C}"/>
              </a:ext>
            </a:extLst>
          </p:cNvPr>
          <p:cNvSpPr>
            <a:spLocks noChangeAspect="1"/>
          </p:cNvSpPr>
          <p:nvPr/>
        </p:nvSpPr>
        <p:spPr>
          <a:xfrm>
            <a:off x="6540004" y="8634024"/>
            <a:ext cx="1032018" cy="9384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28">
            <a:extLst>
              <a:ext uri="{FF2B5EF4-FFF2-40B4-BE49-F238E27FC236}">
                <a16:creationId xmlns:a16="http://schemas.microsoft.com/office/drawing/2014/main" id="{C9AC18AC-A2B3-544C-947B-DCC986B7721E}"/>
              </a:ext>
            </a:extLst>
          </p:cNvPr>
          <p:cNvSpPr>
            <a:spLocks noChangeAspect="1"/>
          </p:cNvSpPr>
          <p:nvPr/>
        </p:nvSpPr>
        <p:spPr>
          <a:xfrm>
            <a:off x="5895044" y="11169208"/>
            <a:ext cx="1032018" cy="10320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445" y="20618"/>
                </a:moveTo>
                <a:cubicBezTo>
                  <a:pt x="15830" y="20618"/>
                  <a:pt x="15230" y="20482"/>
                  <a:pt x="14664" y="20214"/>
                </a:cubicBezTo>
                <a:cubicBezTo>
                  <a:pt x="14611" y="20189"/>
                  <a:pt x="14556" y="20170"/>
                  <a:pt x="14501" y="20155"/>
                </a:cubicBezTo>
                <a:cubicBezTo>
                  <a:pt x="8920" y="17308"/>
                  <a:pt x="4296" y="12685"/>
                  <a:pt x="1448" y="7105"/>
                </a:cubicBezTo>
                <a:cubicBezTo>
                  <a:pt x="1432" y="7048"/>
                  <a:pt x="1412" y="6991"/>
                  <a:pt x="1386" y="6936"/>
                </a:cubicBezTo>
                <a:cubicBezTo>
                  <a:pt x="1118" y="6369"/>
                  <a:pt x="982" y="5770"/>
                  <a:pt x="982" y="5155"/>
                </a:cubicBezTo>
                <a:cubicBezTo>
                  <a:pt x="982" y="2774"/>
                  <a:pt x="3067" y="982"/>
                  <a:pt x="4418" y="982"/>
                </a:cubicBezTo>
                <a:cubicBezTo>
                  <a:pt x="4595" y="982"/>
                  <a:pt x="4712" y="1072"/>
                  <a:pt x="4765" y="1126"/>
                </a:cubicBezTo>
                <a:cubicBezTo>
                  <a:pt x="4777" y="1139"/>
                  <a:pt x="4800" y="1164"/>
                  <a:pt x="4832" y="1216"/>
                </a:cubicBezTo>
                <a:cubicBezTo>
                  <a:pt x="4849" y="1244"/>
                  <a:pt x="4868" y="1271"/>
                  <a:pt x="4888" y="1297"/>
                </a:cubicBezTo>
                <a:lnTo>
                  <a:pt x="8121" y="5453"/>
                </a:lnTo>
                <a:cubicBezTo>
                  <a:pt x="8146" y="5485"/>
                  <a:pt x="8173" y="5515"/>
                  <a:pt x="8202" y="5544"/>
                </a:cubicBezTo>
                <a:cubicBezTo>
                  <a:pt x="8255" y="5598"/>
                  <a:pt x="8345" y="5715"/>
                  <a:pt x="8345" y="5891"/>
                </a:cubicBezTo>
                <a:cubicBezTo>
                  <a:pt x="8345" y="5978"/>
                  <a:pt x="8321" y="6060"/>
                  <a:pt x="8274" y="6135"/>
                </a:cubicBezTo>
                <a:lnTo>
                  <a:pt x="7180" y="7221"/>
                </a:lnTo>
                <a:cubicBezTo>
                  <a:pt x="7175" y="7226"/>
                  <a:pt x="7170" y="7231"/>
                  <a:pt x="7165" y="7236"/>
                </a:cubicBezTo>
                <a:cubicBezTo>
                  <a:pt x="6769" y="7609"/>
                  <a:pt x="6543" y="8126"/>
                  <a:pt x="6543" y="8668"/>
                </a:cubicBezTo>
                <a:cubicBezTo>
                  <a:pt x="6543" y="9175"/>
                  <a:pt x="6740" y="9658"/>
                  <a:pt x="7082" y="10020"/>
                </a:cubicBezTo>
                <a:cubicBezTo>
                  <a:pt x="7094" y="10040"/>
                  <a:pt x="7107" y="10059"/>
                  <a:pt x="7121" y="10078"/>
                </a:cubicBezTo>
                <a:cubicBezTo>
                  <a:pt x="8327" y="11745"/>
                  <a:pt x="9810" y="13222"/>
                  <a:pt x="11528" y="14469"/>
                </a:cubicBezTo>
                <a:cubicBezTo>
                  <a:pt x="11541" y="14478"/>
                  <a:pt x="11555" y="14487"/>
                  <a:pt x="11568" y="14496"/>
                </a:cubicBezTo>
                <a:cubicBezTo>
                  <a:pt x="11931" y="14844"/>
                  <a:pt x="12418" y="15045"/>
                  <a:pt x="12928" y="15045"/>
                </a:cubicBezTo>
                <a:cubicBezTo>
                  <a:pt x="13440" y="15045"/>
                  <a:pt x="13934" y="14840"/>
                  <a:pt x="14301" y="14479"/>
                </a:cubicBezTo>
                <a:cubicBezTo>
                  <a:pt x="14320" y="14463"/>
                  <a:pt x="14338" y="14446"/>
                  <a:pt x="14356" y="14427"/>
                </a:cubicBezTo>
                <a:lnTo>
                  <a:pt x="15456" y="13320"/>
                </a:lnTo>
                <a:cubicBezTo>
                  <a:pt x="15533" y="13271"/>
                  <a:pt x="15615" y="13247"/>
                  <a:pt x="15701" y="13247"/>
                </a:cubicBezTo>
                <a:cubicBezTo>
                  <a:pt x="15878" y="13247"/>
                  <a:pt x="15995" y="13337"/>
                  <a:pt x="16048" y="13391"/>
                </a:cubicBezTo>
                <a:cubicBezTo>
                  <a:pt x="16077" y="13420"/>
                  <a:pt x="16108" y="13447"/>
                  <a:pt x="16140" y="13472"/>
                </a:cubicBezTo>
                <a:lnTo>
                  <a:pt x="20296" y="16704"/>
                </a:lnTo>
                <a:cubicBezTo>
                  <a:pt x="20323" y="16725"/>
                  <a:pt x="20351" y="16744"/>
                  <a:pt x="20379" y="16762"/>
                </a:cubicBezTo>
                <a:cubicBezTo>
                  <a:pt x="20431" y="16795"/>
                  <a:pt x="20455" y="16816"/>
                  <a:pt x="20466" y="16827"/>
                </a:cubicBezTo>
                <a:cubicBezTo>
                  <a:pt x="20520" y="16881"/>
                  <a:pt x="20610" y="16997"/>
                  <a:pt x="20610" y="17174"/>
                </a:cubicBezTo>
                <a:cubicBezTo>
                  <a:pt x="20610" y="17207"/>
                  <a:pt x="20612" y="17240"/>
                  <a:pt x="20616" y="17273"/>
                </a:cubicBezTo>
                <a:cubicBezTo>
                  <a:pt x="20539" y="18625"/>
                  <a:pt x="18774" y="20618"/>
                  <a:pt x="16445" y="20618"/>
                </a:cubicBezTo>
                <a:moveTo>
                  <a:pt x="21600" y="17174"/>
                </a:moveTo>
                <a:lnTo>
                  <a:pt x="21592" y="17174"/>
                </a:lnTo>
                <a:cubicBezTo>
                  <a:pt x="21592" y="16768"/>
                  <a:pt x="21427" y="16399"/>
                  <a:pt x="21161" y="16133"/>
                </a:cubicBezTo>
                <a:cubicBezTo>
                  <a:pt x="21082" y="16054"/>
                  <a:pt x="20994" y="15988"/>
                  <a:pt x="20899" y="15929"/>
                </a:cubicBezTo>
                <a:lnTo>
                  <a:pt x="16743" y="12697"/>
                </a:lnTo>
                <a:cubicBezTo>
                  <a:pt x="16476" y="12430"/>
                  <a:pt x="16108" y="12265"/>
                  <a:pt x="15701" y="12265"/>
                </a:cubicBezTo>
                <a:cubicBezTo>
                  <a:pt x="15368" y="12265"/>
                  <a:pt x="15065" y="12380"/>
                  <a:pt x="14819" y="12567"/>
                </a:cubicBezTo>
                <a:lnTo>
                  <a:pt x="13659" y="13736"/>
                </a:lnTo>
                <a:lnTo>
                  <a:pt x="13656" y="13733"/>
                </a:lnTo>
                <a:cubicBezTo>
                  <a:pt x="13477" y="13934"/>
                  <a:pt x="13218" y="14063"/>
                  <a:pt x="12928" y="14063"/>
                </a:cubicBezTo>
                <a:cubicBezTo>
                  <a:pt x="12595" y="14063"/>
                  <a:pt x="12303" y="13897"/>
                  <a:pt x="12125" y="13645"/>
                </a:cubicBezTo>
                <a:cubicBezTo>
                  <a:pt x="12119" y="13654"/>
                  <a:pt x="12111" y="13663"/>
                  <a:pt x="12104" y="13674"/>
                </a:cubicBezTo>
                <a:cubicBezTo>
                  <a:pt x="10500" y="12510"/>
                  <a:pt x="9078" y="11108"/>
                  <a:pt x="7916" y="9502"/>
                </a:cubicBezTo>
                <a:cubicBezTo>
                  <a:pt x="7927" y="9495"/>
                  <a:pt x="7937" y="9486"/>
                  <a:pt x="7949" y="9479"/>
                </a:cubicBezTo>
                <a:cubicBezTo>
                  <a:pt x="7693" y="9299"/>
                  <a:pt x="7525" y="9004"/>
                  <a:pt x="7525" y="8668"/>
                </a:cubicBezTo>
                <a:cubicBezTo>
                  <a:pt x="7525" y="8367"/>
                  <a:pt x="7662" y="8101"/>
                  <a:pt x="7873" y="7920"/>
                </a:cubicBezTo>
                <a:lnTo>
                  <a:pt x="7872" y="7918"/>
                </a:lnTo>
                <a:lnTo>
                  <a:pt x="9026" y="6773"/>
                </a:lnTo>
                <a:cubicBezTo>
                  <a:pt x="9213" y="6528"/>
                  <a:pt x="9327" y="6224"/>
                  <a:pt x="9327" y="5891"/>
                </a:cubicBezTo>
                <a:cubicBezTo>
                  <a:pt x="9327" y="5485"/>
                  <a:pt x="9162" y="5116"/>
                  <a:pt x="8896" y="4850"/>
                </a:cubicBezTo>
                <a:lnTo>
                  <a:pt x="5663" y="693"/>
                </a:lnTo>
                <a:cubicBezTo>
                  <a:pt x="5604" y="599"/>
                  <a:pt x="5538" y="510"/>
                  <a:pt x="5459" y="432"/>
                </a:cubicBezTo>
                <a:cubicBezTo>
                  <a:pt x="5193" y="165"/>
                  <a:pt x="4825" y="0"/>
                  <a:pt x="4418" y="0"/>
                </a:cubicBezTo>
                <a:cubicBezTo>
                  <a:pt x="2455" y="0"/>
                  <a:pt x="0" y="2308"/>
                  <a:pt x="0" y="5155"/>
                </a:cubicBezTo>
                <a:cubicBezTo>
                  <a:pt x="0" y="5943"/>
                  <a:pt x="183" y="6688"/>
                  <a:pt x="499" y="7356"/>
                </a:cubicBezTo>
                <a:lnTo>
                  <a:pt x="483" y="7373"/>
                </a:lnTo>
                <a:cubicBezTo>
                  <a:pt x="3436" y="13255"/>
                  <a:pt x="8345" y="18164"/>
                  <a:pt x="14228" y="21117"/>
                </a:cubicBezTo>
                <a:lnTo>
                  <a:pt x="14244" y="21101"/>
                </a:lnTo>
                <a:cubicBezTo>
                  <a:pt x="14912" y="21418"/>
                  <a:pt x="15657" y="21600"/>
                  <a:pt x="16445" y="21600"/>
                </a:cubicBezTo>
                <a:cubicBezTo>
                  <a:pt x="19292" y="21600"/>
                  <a:pt x="21600" y="19145"/>
                  <a:pt x="21600" y="17182"/>
                </a:cubicBezTo>
                <a:cubicBezTo>
                  <a:pt x="21600" y="17179"/>
                  <a:pt x="21600" y="17177"/>
                  <a:pt x="21600" y="171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2351215-019B-3E40-B236-2299FE32AA31}"/>
              </a:ext>
            </a:extLst>
          </p:cNvPr>
          <p:cNvSpPr txBox="1"/>
          <p:nvPr/>
        </p:nvSpPr>
        <p:spPr>
          <a:xfrm>
            <a:off x="10280788" y="305784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02CAD2C3-876D-134D-AB9E-F4DE7C5688E8}"/>
              </a:ext>
            </a:extLst>
          </p:cNvPr>
          <p:cNvSpPr txBox="1">
            <a:spLocks/>
          </p:cNvSpPr>
          <p:nvPr/>
        </p:nvSpPr>
        <p:spPr>
          <a:xfrm>
            <a:off x="10275243" y="3727277"/>
            <a:ext cx="899402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0A25671-07B4-2043-81C7-051BF4CEB306}"/>
              </a:ext>
            </a:extLst>
          </p:cNvPr>
          <p:cNvSpPr txBox="1"/>
          <p:nvPr/>
        </p:nvSpPr>
        <p:spPr>
          <a:xfrm>
            <a:off x="8351479" y="1080243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68B68902-9001-644F-BA81-ADF9475C6A1C}"/>
              </a:ext>
            </a:extLst>
          </p:cNvPr>
          <p:cNvSpPr txBox="1">
            <a:spLocks/>
          </p:cNvSpPr>
          <p:nvPr/>
        </p:nvSpPr>
        <p:spPr>
          <a:xfrm>
            <a:off x="8345934" y="11471867"/>
            <a:ext cx="899402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979CE75-323C-A746-842C-B2A3943408D3}"/>
              </a:ext>
            </a:extLst>
          </p:cNvPr>
          <p:cNvSpPr txBox="1"/>
          <p:nvPr/>
        </p:nvSpPr>
        <p:spPr>
          <a:xfrm>
            <a:off x="9654148" y="5639375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CDD6B68A-3DED-7B4D-B1A3-CEC740C5A1E9}"/>
              </a:ext>
            </a:extLst>
          </p:cNvPr>
          <p:cNvSpPr txBox="1">
            <a:spLocks/>
          </p:cNvSpPr>
          <p:nvPr/>
        </p:nvSpPr>
        <p:spPr>
          <a:xfrm>
            <a:off x="9648603" y="6308807"/>
            <a:ext cx="899402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B29D13B-91F0-D448-AE55-7C3E973A17FB}"/>
              </a:ext>
            </a:extLst>
          </p:cNvPr>
          <p:cNvSpPr txBox="1"/>
          <p:nvPr/>
        </p:nvSpPr>
        <p:spPr>
          <a:xfrm>
            <a:off x="9009187" y="822090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258D218A-2D7B-1D4F-823C-E26A3CDAC531}"/>
              </a:ext>
            </a:extLst>
          </p:cNvPr>
          <p:cNvSpPr txBox="1">
            <a:spLocks/>
          </p:cNvSpPr>
          <p:nvPr/>
        </p:nvSpPr>
        <p:spPr>
          <a:xfrm>
            <a:off x="9003642" y="8890337"/>
            <a:ext cx="899402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806919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3CD0F5DA-2644-1D41-B1BD-765672A35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387" y="6429094"/>
            <a:ext cx="1025249" cy="2822136"/>
          </a:xfrm>
          <a:custGeom>
            <a:avLst/>
            <a:gdLst>
              <a:gd name="T0" fmla="*/ 405 w 838"/>
              <a:gd name="T1" fmla="*/ 2306 h 2307"/>
              <a:gd name="T2" fmla="*/ 405 w 838"/>
              <a:gd name="T3" fmla="*/ 410 h 2307"/>
              <a:gd name="T4" fmla="*/ 0 w 838"/>
              <a:gd name="T5" fmla="*/ 410 h 2307"/>
              <a:gd name="T6" fmla="*/ 0 w 838"/>
              <a:gd name="T7" fmla="*/ 0 h 2307"/>
              <a:gd name="T8" fmla="*/ 837 w 838"/>
              <a:gd name="T9" fmla="*/ 0 h 2307"/>
              <a:gd name="T10" fmla="*/ 837 w 838"/>
              <a:gd name="T11" fmla="*/ 2306 h 2307"/>
              <a:gd name="T12" fmla="*/ 405 w 838"/>
              <a:gd name="T13" fmla="*/ 2306 h 2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8" h="2307">
                <a:moveTo>
                  <a:pt x="405" y="2306"/>
                </a:moveTo>
                <a:lnTo>
                  <a:pt x="405" y="410"/>
                </a:lnTo>
                <a:lnTo>
                  <a:pt x="0" y="410"/>
                </a:lnTo>
                <a:lnTo>
                  <a:pt x="0" y="0"/>
                </a:lnTo>
                <a:lnTo>
                  <a:pt x="837" y="0"/>
                </a:lnTo>
                <a:lnTo>
                  <a:pt x="837" y="2306"/>
                </a:lnTo>
                <a:lnTo>
                  <a:pt x="405" y="2306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BD52C11D-2184-EF4F-A020-330F3EA62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4207" y="5733001"/>
            <a:ext cx="1899410" cy="2854516"/>
          </a:xfrm>
          <a:custGeom>
            <a:avLst/>
            <a:gdLst>
              <a:gd name="T0" fmla="*/ 1552 w 1553"/>
              <a:gd name="T1" fmla="*/ 736 h 2332"/>
              <a:gd name="T2" fmla="*/ 1552 w 1553"/>
              <a:gd name="T3" fmla="*/ 736 h 2332"/>
              <a:gd name="T4" fmla="*/ 1511 w 1553"/>
              <a:gd name="T5" fmla="*/ 972 h 2332"/>
              <a:gd name="T6" fmla="*/ 1511 w 1553"/>
              <a:gd name="T7" fmla="*/ 972 h 2332"/>
              <a:gd name="T8" fmla="*/ 1404 w 1553"/>
              <a:gd name="T9" fmla="*/ 1183 h 2332"/>
              <a:gd name="T10" fmla="*/ 1404 w 1553"/>
              <a:gd name="T11" fmla="*/ 1183 h 2332"/>
              <a:gd name="T12" fmla="*/ 1262 w 1553"/>
              <a:gd name="T13" fmla="*/ 1366 h 2332"/>
              <a:gd name="T14" fmla="*/ 1262 w 1553"/>
              <a:gd name="T15" fmla="*/ 1366 h 2332"/>
              <a:gd name="T16" fmla="*/ 1116 w 1553"/>
              <a:gd name="T17" fmla="*/ 1517 h 2332"/>
              <a:gd name="T18" fmla="*/ 697 w 1553"/>
              <a:gd name="T19" fmla="*/ 1930 h 2332"/>
              <a:gd name="T20" fmla="*/ 1543 w 1553"/>
              <a:gd name="T21" fmla="*/ 1930 h 2332"/>
              <a:gd name="T22" fmla="*/ 1543 w 1553"/>
              <a:gd name="T23" fmla="*/ 2331 h 2332"/>
              <a:gd name="T24" fmla="*/ 5 w 1553"/>
              <a:gd name="T25" fmla="*/ 2331 h 2332"/>
              <a:gd name="T26" fmla="*/ 5 w 1553"/>
              <a:gd name="T27" fmla="*/ 2030 h 2332"/>
              <a:gd name="T28" fmla="*/ 780 w 1553"/>
              <a:gd name="T29" fmla="*/ 1264 h 2332"/>
              <a:gd name="T30" fmla="*/ 780 w 1553"/>
              <a:gd name="T31" fmla="*/ 1264 h 2332"/>
              <a:gd name="T32" fmla="*/ 1016 w 1553"/>
              <a:gd name="T33" fmla="*/ 989 h 2332"/>
              <a:gd name="T34" fmla="*/ 1016 w 1553"/>
              <a:gd name="T35" fmla="*/ 989 h 2332"/>
              <a:gd name="T36" fmla="*/ 1120 w 1553"/>
              <a:gd name="T37" fmla="*/ 727 h 2332"/>
              <a:gd name="T38" fmla="*/ 1120 w 1553"/>
              <a:gd name="T39" fmla="*/ 727 h 2332"/>
              <a:gd name="T40" fmla="*/ 1020 w 1553"/>
              <a:gd name="T41" fmla="*/ 494 h 2332"/>
              <a:gd name="T42" fmla="*/ 1020 w 1553"/>
              <a:gd name="T43" fmla="*/ 494 h 2332"/>
              <a:gd name="T44" fmla="*/ 776 w 1553"/>
              <a:gd name="T45" fmla="*/ 401 h 2332"/>
              <a:gd name="T46" fmla="*/ 776 w 1553"/>
              <a:gd name="T47" fmla="*/ 401 h 2332"/>
              <a:gd name="T48" fmla="*/ 536 w 1553"/>
              <a:gd name="T49" fmla="*/ 507 h 2332"/>
              <a:gd name="T50" fmla="*/ 536 w 1553"/>
              <a:gd name="T51" fmla="*/ 507 h 2332"/>
              <a:gd name="T52" fmla="*/ 436 w 1553"/>
              <a:gd name="T53" fmla="*/ 880 h 2332"/>
              <a:gd name="T54" fmla="*/ 0 w 1553"/>
              <a:gd name="T55" fmla="*/ 880 h 2332"/>
              <a:gd name="T56" fmla="*/ 0 w 1553"/>
              <a:gd name="T57" fmla="*/ 880 h 2332"/>
              <a:gd name="T58" fmla="*/ 72 w 1553"/>
              <a:gd name="T59" fmla="*/ 485 h 2332"/>
              <a:gd name="T60" fmla="*/ 72 w 1553"/>
              <a:gd name="T61" fmla="*/ 485 h 2332"/>
              <a:gd name="T62" fmla="*/ 246 w 1553"/>
              <a:gd name="T63" fmla="*/ 211 h 2332"/>
              <a:gd name="T64" fmla="*/ 246 w 1553"/>
              <a:gd name="T65" fmla="*/ 211 h 2332"/>
              <a:gd name="T66" fmla="*/ 493 w 1553"/>
              <a:gd name="T67" fmla="*/ 52 h 2332"/>
              <a:gd name="T68" fmla="*/ 493 w 1553"/>
              <a:gd name="T69" fmla="*/ 52 h 2332"/>
              <a:gd name="T70" fmla="*/ 776 w 1553"/>
              <a:gd name="T71" fmla="*/ 0 h 2332"/>
              <a:gd name="T72" fmla="*/ 776 w 1553"/>
              <a:gd name="T73" fmla="*/ 0 h 2332"/>
              <a:gd name="T74" fmla="*/ 1079 w 1553"/>
              <a:gd name="T75" fmla="*/ 56 h 2332"/>
              <a:gd name="T76" fmla="*/ 1079 w 1553"/>
              <a:gd name="T77" fmla="*/ 56 h 2332"/>
              <a:gd name="T78" fmla="*/ 1325 w 1553"/>
              <a:gd name="T79" fmla="*/ 211 h 2332"/>
              <a:gd name="T80" fmla="*/ 1325 w 1553"/>
              <a:gd name="T81" fmla="*/ 211 h 2332"/>
              <a:gd name="T82" fmla="*/ 1491 w 1553"/>
              <a:gd name="T83" fmla="*/ 444 h 2332"/>
              <a:gd name="T84" fmla="*/ 1491 w 1553"/>
              <a:gd name="T85" fmla="*/ 444 h 2332"/>
              <a:gd name="T86" fmla="*/ 1552 w 1553"/>
              <a:gd name="T87" fmla="*/ 736 h 2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553" h="2332">
                <a:moveTo>
                  <a:pt x="1552" y="736"/>
                </a:moveTo>
                <a:lnTo>
                  <a:pt x="1552" y="736"/>
                </a:lnTo>
                <a:cubicBezTo>
                  <a:pt x="1552" y="818"/>
                  <a:pt x="1538" y="896"/>
                  <a:pt x="1511" y="972"/>
                </a:cubicBezTo>
                <a:lnTo>
                  <a:pt x="1511" y="972"/>
                </a:lnTo>
                <a:cubicBezTo>
                  <a:pt x="1483" y="1047"/>
                  <a:pt x="1447" y="1118"/>
                  <a:pt x="1404" y="1183"/>
                </a:cubicBezTo>
                <a:lnTo>
                  <a:pt x="1404" y="1183"/>
                </a:lnTo>
                <a:cubicBezTo>
                  <a:pt x="1360" y="1248"/>
                  <a:pt x="1313" y="1309"/>
                  <a:pt x="1262" y="1366"/>
                </a:cubicBezTo>
                <a:lnTo>
                  <a:pt x="1262" y="1366"/>
                </a:lnTo>
                <a:cubicBezTo>
                  <a:pt x="1211" y="1423"/>
                  <a:pt x="1163" y="1473"/>
                  <a:pt x="1116" y="1517"/>
                </a:cubicBezTo>
                <a:lnTo>
                  <a:pt x="697" y="1930"/>
                </a:lnTo>
                <a:lnTo>
                  <a:pt x="1543" y="1930"/>
                </a:lnTo>
                <a:lnTo>
                  <a:pt x="1543" y="2331"/>
                </a:lnTo>
                <a:lnTo>
                  <a:pt x="5" y="2331"/>
                </a:lnTo>
                <a:lnTo>
                  <a:pt x="5" y="2030"/>
                </a:lnTo>
                <a:lnTo>
                  <a:pt x="780" y="1264"/>
                </a:lnTo>
                <a:lnTo>
                  <a:pt x="780" y="1264"/>
                </a:lnTo>
                <a:cubicBezTo>
                  <a:pt x="868" y="1177"/>
                  <a:pt x="946" y="1085"/>
                  <a:pt x="1016" y="989"/>
                </a:cubicBezTo>
                <a:lnTo>
                  <a:pt x="1016" y="989"/>
                </a:lnTo>
                <a:cubicBezTo>
                  <a:pt x="1086" y="893"/>
                  <a:pt x="1120" y="806"/>
                  <a:pt x="1120" y="727"/>
                </a:cubicBezTo>
                <a:lnTo>
                  <a:pt x="1120" y="727"/>
                </a:lnTo>
                <a:cubicBezTo>
                  <a:pt x="1120" y="634"/>
                  <a:pt x="1087" y="557"/>
                  <a:pt x="1020" y="494"/>
                </a:cubicBezTo>
                <a:lnTo>
                  <a:pt x="1020" y="494"/>
                </a:lnTo>
                <a:cubicBezTo>
                  <a:pt x="954" y="432"/>
                  <a:pt x="872" y="401"/>
                  <a:pt x="776" y="401"/>
                </a:cubicBezTo>
                <a:lnTo>
                  <a:pt x="776" y="401"/>
                </a:lnTo>
                <a:cubicBezTo>
                  <a:pt x="683" y="401"/>
                  <a:pt x="603" y="436"/>
                  <a:pt x="536" y="507"/>
                </a:cubicBezTo>
                <a:lnTo>
                  <a:pt x="536" y="507"/>
                </a:lnTo>
                <a:cubicBezTo>
                  <a:pt x="470" y="579"/>
                  <a:pt x="436" y="702"/>
                  <a:pt x="436" y="880"/>
                </a:cubicBezTo>
                <a:lnTo>
                  <a:pt x="0" y="880"/>
                </a:lnTo>
                <a:lnTo>
                  <a:pt x="0" y="880"/>
                </a:lnTo>
                <a:cubicBezTo>
                  <a:pt x="3" y="729"/>
                  <a:pt x="27" y="597"/>
                  <a:pt x="72" y="485"/>
                </a:cubicBezTo>
                <a:lnTo>
                  <a:pt x="72" y="485"/>
                </a:lnTo>
                <a:cubicBezTo>
                  <a:pt x="117" y="374"/>
                  <a:pt x="175" y="282"/>
                  <a:pt x="246" y="211"/>
                </a:cubicBezTo>
                <a:lnTo>
                  <a:pt x="246" y="211"/>
                </a:lnTo>
                <a:cubicBezTo>
                  <a:pt x="318" y="139"/>
                  <a:pt x="400" y="86"/>
                  <a:pt x="493" y="52"/>
                </a:cubicBezTo>
                <a:lnTo>
                  <a:pt x="493" y="52"/>
                </a:lnTo>
                <a:cubicBezTo>
                  <a:pt x="586" y="17"/>
                  <a:pt x="680" y="0"/>
                  <a:pt x="776" y="0"/>
                </a:cubicBezTo>
                <a:lnTo>
                  <a:pt x="776" y="0"/>
                </a:lnTo>
                <a:cubicBezTo>
                  <a:pt x="884" y="0"/>
                  <a:pt x="985" y="18"/>
                  <a:pt x="1079" y="56"/>
                </a:cubicBezTo>
                <a:lnTo>
                  <a:pt x="1079" y="56"/>
                </a:lnTo>
                <a:cubicBezTo>
                  <a:pt x="1173" y="94"/>
                  <a:pt x="1255" y="145"/>
                  <a:pt x="1325" y="211"/>
                </a:cubicBezTo>
                <a:lnTo>
                  <a:pt x="1325" y="211"/>
                </a:lnTo>
                <a:cubicBezTo>
                  <a:pt x="1395" y="276"/>
                  <a:pt x="1450" y="354"/>
                  <a:pt x="1491" y="444"/>
                </a:cubicBezTo>
                <a:lnTo>
                  <a:pt x="1491" y="444"/>
                </a:lnTo>
                <a:cubicBezTo>
                  <a:pt x="1531" y="534"/>
                  <a:pt x="1552" y="631"/>
                  <a:pt x="1552" y="736"/>
                </a:cubicBez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EF2859C4-A2F3-7448-8F7D-77470B0FC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2488" y="5031516"/>
            <a:ext cx="1829263" cy="2903079"/>
          </a:xfrm>
          <a:custGeom>
            <a:avLst/>
            <a:gdLst>
              <a:gd name="T0" fmla="*/ 1495 w 1496"/>
              <a:gd name="T1" fmla="*/ 1630 h 2372"/>
              <a:gd name="T2" fmla="*/ 1495 w 1496"/>
              <a:gd name="T3" fmla="*/ 1630 h 2372"/>
              <a:gd name="T4" fmla="*/ 1443 w 1496"/>
              <a:gd name="T5" fmla="*/ 1918 h 2372"/>
              <a:gd name="T6" fmla="*/ 1443 w 1496"/>
              <a:gd name="T7" fmla="*/ 1918 h 2372"/>
              <a:gd name="T8" fmla="*/ 1295 w 1496"/>
              <a:gd name="T9" fmla="*/ 2153 h 2372"/>
              <a:gd name="T10" fmla="*/ 1295 w 1496"/>
              <a:gd name="T11" fmla="*/ 2153 h 2372"/>
              <a:gd name="T12" fmla="*/ 1057 w 1496"/>
              <a:gd name="T13" fmla="*/ 2312 h 2372"/>
              <a:gd name="T14" fmla="*/ 1057 w 1496"/>
              <a:gd name="T15" fmla="*/ 2312 h 2372"/>
              <a:gd name="T16" fmla="*/ 741 w 1496"/>
              <a:gd name="T17" fmla="*/ 2371 h 2372"/>
              <a:gd name="T18" fmla="*/ 741 w 1496"/>
              <a:gd name="T19" fmla="*/ 2371 h 2372"/>
              <a:gd name="T20" fmla="*/ 464 w 1496"/>
              <a:gd name="T21" fmla="*/ 2321 h 2372"/>
              <a:gd name="T22" fmla="*/ 464 w 1496"/>
              <a:gd name="T23" fmla="*/ 2321 h 2372"/>
              <a:gd name="T24" fmla="*/ 229 w 1496"/>
              <a:gd name="T25" fmla="*/ 2170 h 2372"/>
              <a:gd name="T26" fmla="*/ 229 w 1496"/>
              <a:gd name="T27" fmla="*/ 2170 h 2372"/>
              <a:gd name="T28" fmla="*/ 65 w 1496"/>
              <a:gd name="T29" fmla="*/ 1918 h 2372"/>
              <a:gd name="T30" fmla="*/ 65 w 1496"/>
              <a:gd name="T31" fmla="*/ 1918 h 2372"/>
              <a:gd name="T32" fmla="*/ 0 w 1496"/>
              <a:gd name="T33" fmla="*/ 1556 h 2372"/>
              <a:gd name="T34" fmla="*/ 423 w 1496"/>
              <a:gd name="T35" fmla="*/ 1556 h 2372"/>
              <a:gd name="T36" fmla="*/ 423 w 1496"/>
              <a:gd name="T37" fmla="*/ 1556 h 2372"/>
              <a:gd name="T38" fmla="*/ 516 w 1496"/>
              <a:gd name="T39" fmla="*/ 1875 h 2372"/>
              <a:gd name="T40" fmla="*/ 516 w 1496"/>
              <a:gd name="T41" fmla="*/ 1875 h 2372"/>
              <a:gd name="T42" fmla="*/ 736 w 1496"/>
              <a:gd name="T43" fmla="*/ 1966 h 2372"/>
              <a:gd name="T44" fmla="*/ 736 w 1496"/>
              <a:gd name="T45" fmla="*/ 1966 h 2372"/>
              <a:gd name="T46" fmla="*/ 968 w 1496"/>
              <a:gd name="T47" fmla="*/ 1872 h 2372"/>
              <a:gd name="T48" fmla="*/ 968 w 1496"/>
              <a:gd name="T49" fmla="*/ 1872 h 2372"/>
              <a:gd name="T50" fmla="*/ 1059 w 1496"/>
              <a:gd name="T51" fmla="*/ 1639 h 2372"/>
              <a:gd name="T52" fmla="*/ 1059 w 1496"/>
              <a:gd name="T53" fmla="*/ 1639 h 2372"/>
              <a:gd name="T54" fmla="*/ 970 w 1496"/>
              <a:gd name="T55" fmla="*/ 1443 h 2372"/>
              <a:gd name="T56" fmla="*/ 970 w 1496"/>
              <a:gd name="T57" fmla="*/ 1443 h 2372"/>
              <a:gd name="T58" fmla="*/ 654 w 1496"/>
              <a:gd name="T59" fmla="*/ 1338 h 2372"/>
              <a:gd name="T60" fmla="*/ 654 w 1496"/>
              <a:gd name="T61" fmla="*/ 955 h 2372"/>
              <a:gd name="T62" fmla="*/ 654 w 1496"/>
              <a:gd name="T63" fmla="*/ 955 h 2372"/>
              <a:gd name="T64" fmla="*/ 943 w 1496"/>
              <a:gd name="T65" fmla="*/ 852 h 2372"/>
              <a:gd name="T66" fmla="*/ 943 w 1496"/>
              <a:gd name="T67" fmla="*/ 852 h 2372"/>
              <a:gd name="T68" fmla="*/ 1024 w 1496"/>
              <a:gd name="T69" fmla="*/ 662 h 2372"/>
              <a:gd name="T70" fmla="*/ 1024 w 1496"/>
              <a:gd name="T71" fmla="*/ 662 h 2372"/>
              <a:gd name="T72" fmla="*/ 950 w 1496"/>
              <a:gd name="T73" fmla="*/ 477 h 2372"/>
              <a:gd name="T74" fmla="*/ 950 w 1496"/>
              <a:gd name="T75" fmla="*/ 477 h 2372"/>
              <a:gd name="T76" fmla="*/ 763 w 1496"/>
              <a:gd name="T77" fmla="*/ 410 h 2372"/>
              <a:gd name="T78" fmla="*/ 763 w 1496"/>
              <a:gd name="T79" fmla="*/ 410 h 2372"/>
              <a:gd name="T80" fmla="*/ 579 w 1496"/>
              <a:gd name="T81" fmla="*/ 488 h 2372"/>
              <a:gd name="T82" fmla="*/ 579 w 1496"/>
              <a:gd name="T83" fmla="*/ 488 h 2372"/>
              <a:gd name="T84" fmla="*/ 501 w 1496"/>
              <a:gd name="T85" fmla="*/ 798 h 2372"/>
              <a:gd name="T86" fmla="*/ 70 w 1496"/>
              <a:gd name="T87" fmla="*/ 798 h 2372"/>
              <a:gd name="T88" fmla="*/ 70 w 1496"/>
              <a:gd name="T89" fmla="*/ 798 h 2372"/>
              <a:gd name="T90" fmla="*/ 266 w 1496"/>
              <a:gd name="T91" fmla="*/ 199 h 2372"/>
              <a:gd name="T92" fmla="*/ 266 w 1496"/>
              <a:gd name="T93" fmla="*/ 199 h 2372"/>
              <a:gd name="T94" fmla="*/ 767 w 1496"/>
              <a:gd name="T95" fmla="*/ 0 h 2372"/>
              <a:gd name="T96" fmla="*/ 767 w 1496"/>
              <a:gd name="T97" fmla="*/ 0 h 2372"/>
              <a:gd name="T98" fmla="*/ 1035 w 1496"/>
              <a:gd name="T99" fmla="*/ 50 h 2372"/>
              <a:gd name="T100" fmla="*/ 1035 w 1496"/>
              <a:gd name="T101" fmla="*/ 50 h 2372"/>
              <a:gd name="T102" fmla="*/ 1255 w 1496"/>
              <a:gd name="T103" fmla="*/ 187 h 2372"/>
              <a:gd name="T104" fmla="*/ 1255 w 1496"/>
              <a:gd name="T105" fmla="*/ 187 h 2372"/>
              <a:gd name="T106" fmla="*/ 1406 w 1496"/>
              <a:gd name="T107" fmla="*/ 396 h 2372"/>
              <a:gd name="T108" fmla="*/ 1406 w 1496"/>
              <a:gd name="T109" fmla="*/ 396 h 2372"/>
              <a:gd name="T110" fmla="*/ 1460 w 1496"/>
              <a:gd name="T111" fmla="*/ 667 h 2372"/>
              <a:gd name="T112" fmla="*/ 1460 w 1496"/>
              <a:gd name="T113" fmla="*/ 667 h 2372"/>
              <a:gd name="T114" fmla="*/ 1260 w 1496"/>
              <a:gd name="T115" fmla="*/ 1134 h 2372"/>
              <a:gd name="T116" fmla="*/ 1260 w 1496"/>
              <a:gd name="T117" fmla="*/ 1134 h 2372"/>
              <a:gd name="T118" fmla="*/ 1495 w 1496"/>
              <a:gd name="T119" fmla="*/ 1630 h 2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496" h="2372">
                <a:moveTo>
                  <a:pt x="1495" y="1630"/>
                </a:moveTo>
                <a:lnTo>
                  <a:pt x="1495" y="1630"/>
                </a:lnTo>
                <a:cubicBezTo>
                  <a:pt x="1495" y="1732"/>
                  <a:pt x="1477" y="1828"/>
                  <a:pt x="1443" y="1918"/>
                </a:cubicBezTo>
                <a:lnTo>
                  <a:pt x="1443" y="1918"/>
                </a:lnTo>
                <a:cubicBezTo>
                  <a:pt x="1408" y="2008"/>
                  <a:pt x="1358" y="2087"/>
                  <a:pt x="1295" y="2153"/>
                </a:cubicBezTo>
                <a:lnTo>
                  <a:pt x="1295" y="2153"/>
                </a:lnTo>
                <a:cubicBezTo>
                  <a:pt x="1231" y="2220"/>
                  <a:pt x="1151" y="2273"/>
                  <a:pt x="1057" y="2312"/>
                </a:cubicBezTo>
                <a:lnTo>
                  <a:pt x="1057" y="2312"/>
                </a:lnTo>
                <a:cubicBezTo>
                  <a:pt x="962" y="2351"/>
                  <a:pt x="857" y="2371"/>
                  <a:pt x="741" y="2371"/>
                </a:cubicBezTo>
                <a:lnTo>
                  <a:pt x="741" y="2371"/>
                </a:lnTo>
                <a:cubicBezTo>
                  <a:pt x="645" y="2371"/>
                  <a:pt x="553" y="2354"/>
                  <a:pt x="464" y="2321"/>
                </a:cubicBezTo>
                <a:lnTo>
                  <a:pt x="464" y="2321"/>
                </a:lnTo>
                <a:cubicBezTo>
                  <a:pt x="375" y="2287"/>
                  <a:pt x="297" y="2237"/>
                  <a:pt x="229" y="2170"/>
                </a:cubicBezTo>
                <a:lnTo>
                  <a:pt x="229" y="2170"/>
                </a:lnTo>
                <a:cubicBezTo>
                  <a:pt x="160" y="2104"/>
                  <a:pt x="106" y="2020"/>
                  <a:pt x="65" y="1918"/>
                </a:cubicBezTo>
                <a:lnTo>
                  <a:pt x="65" y="1918"/>
                </a:lnTo>
                <a:cubicBezTo>
                  <a:pt x="24" y="1816"/>
                  <a:pt x="3" y="1696"/>
                  <a:pt x="0" y="1556"/>
                </a:cubicBezTo>
                <a:lnTo>
                  <a:pt x="423" y="1556"/>
                </a:lnTo>
                <a:lnTo>
                  <a:pt x="423" y="1556"/>
                </a:lnTo>
                <a:cubicBezTo>
                  <a:pt x="428" y="1707"/>
                  <a:pt x="460" y="1814"/>
                  <a:pt x="516" y="1875"/>
                </a:cubicBezTo>
                <a:lnTo>
                  <a:pt x="516" y="1875"/>
                </a:lnTo>
                <a:cubicBezTo>
                  <a:pt x="573" y="1936"/>
                  <a:pt x="646" y="1966"/>
                  <a:pt x="736" y="1966"/>
                </a:cubicBezTo>
                <a:lnTo>
                  <a:pt x="736" y="1966"/>
                </a:lnTo>
                <a:cubicBezTo>
                  <a:pt x="830" y="1966"/>
                  <a:pt x="907" y="1935"/>
                  <a:pt x="968" y="1872"/>
                </a:cubicBezTo>
                <a:lnTo>
                  <a:pt x="968" y="1872"/>
                </a:lnTo>
                <a:cubicBezTo>
                  <a:pt x="1029" y="1810"/>
                  <a:pt x="1059" y="1732"/>
                  <a:pt x="1059" y="1639"/>
                </a:cubicBezTo>
                <a:lnTo>
                  <a:pt x="1059" y="1639"/>
                </a:lnTo>
                <a:cubicBezTo>
                  <a:pt x="1059" y="1563"/>
                  <a:pt x="1029" y="1498"/>
                  <a:pt x="970" y="1443"/>
                </a:cubicBezTo>
                <a:lnTo>
                  <a:pt x="970" y="1443"/>
                </a:lnTo>
                <a:cubicBezTo>
                  <a:pt x="910" y="1388"/>
                  <a:pt x="805" y="1353"/>
                  <a:pt x="654" y="1338"/>
                </a:cubicBezTo>
                <a:lnTo>
                  <a:pt x="654" y="955"/>
                </a:lnTo>
                <a:lnTo>
                  <a:pt x="654" y="955"/>
                </a:lnTo>
                <a:cubicBezTo>
                  <a:pt x="793" y="940"/>
                  <a:pt x="889" y="906"/>
                  <a:pt x="943" y="852"/>
                </a:cubicBezTo>
                <a:lnTo>
                  <a:pt x="943" y="852"/>
                </a:lnTo>
                <a:cubicBezTo>
                  <a:pt x="998" y="799"/>
                  <a:pt x="1024" y="735"/>
                  <a:pt x="1024" y="662"/>
                </a:cubicBezTo>
                <a:lnTo>
                  <a:pt x="1024" y="662"/>
                </a:lnTo>
                <a:cubicBezTo>
                  <a:pt x="1024" y="584"/>
                  <a:pt x="999" y="522"/>
                  <a:pt x="950" y="477"/>
                </a:cubicBezTo>
                <a:lnTo>
                  <a:pt x="950" y="477"/>
                </a:lnTo>
                <a:cubicBezTo>
                  <a:pt x="901" y="432"/>
                  <a:pt x="838" y="410"/>
                  <a:pt x="763" y="410"/>
                </a:cubicBezTo>
                <a:lnTo>
                  <a:pt x="763" y="410"/>
                </a:lnTo>
                <a:cubicBezTo>
                  <a:pt x="693" y="410"/>
                  <a:pt x="632" y="436"/>
                  <a:pt x="579" y="488"/>
                </a:cubicBezTo>
                <a:lnTo>
                  <a:pt x="579" y="488"/>
                </a:lnTo>
                <a:cubicBezTo>
                  <a:pt x="527" y="540"/>
                  <a:pt x="501" y="644"/>
                  <a:pt x="501" y="798"/>
                </a:cubicBezTo>
                <a:lnTo>
                  <a:pt x="70" y="798"/>
                </a:lnTo>
                <a:lnTo>
                  <a:pt x="70" y="798"/>
                </a:lnTo>
                <a:cubicBezTo>
                  <a:pt x="70" y="530"/>
                  <a:pt x="135" y="331"/>
                  <a:pt x="266" y="199"/>
                </a:cubicBezTo>
                <a:lnTo>
                  <a:pt x="266" y="199"/>
                </a:lnTo>
                <a:cubicBezTo>
                  <a:pt x="396" y="66"/>
                  <a:pt x="564" y="0"/>
                  <a:pt x="767" y="0"/>
                </a:cubicBezTo>
                <a:lnTo>
                  <a:pt x="767" y="0"/>
                </a:lnTo>
                <a:cubicBezTo>
                  <a:pt x="863" y="0"/>
                  <a:pt x="952" y="16"/>
                  <a:pt x="1035" y="50"/>
                </a:cubicBezTo>
                <a:lnTo>
                  <a:pt x="1035" y="50"/>
                </a:lnTo>
                <a:cubicBezTo>
                  <a:pt x="1118" y="83"/>
                  <a:pt x="1191" y="129"/>
                  <a:pt x="1255" y="187"/>
                </a:cubicBezTo>
                <a:lnTo>
                  <a:pt x="1255" y="187"/>
                </a:lnTo>
                <a:cubicBezTo>
                  <a:pt x="1319" y="245"/>
                  <a:pt x="1369" y="315"/>
                  <a:pt x="1406" y="396"/>
                </a:cubicBezTo>
                <a:lnTo>
                  <a:pt x="1406" y="396"/>
                </a:lnTo>
                <a:cubicBezTo>
                  <a:pt x="1442" y="478"/>
                  <a:pt x="1460" y="568"/>
                  <a:pt x="1460" y="667"/>
                </a:cubicBezTo>
                <a:lnTo>
                  <a:pt x="1460" y="667"/>
                </a:lnTo>
                <a:cubicBezTo>
                  <a:pt x="1460" y="853"/>
                  <a:pt x="1394" y="1008"/>
                  <a:pt x="1260" y="1134"/>
                </a:cubicBezTo>
                <a:lnTo>
                  <a:pt x="1260" y="1134"/>
                </a:lnTo>
                <a:cubicBezTo>
                  <a:pt x="1416" y="1273"/>
                  <a:pt x="1495" y="1438"/>
                  <a:pt x="1495" y="1630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3B45E600-019E-3F42-9358-52C97E22C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8094" y="4394781"/>
            <a:ext cx="2120648" cy="2816742"/>
          </a:xfrm>
          <a:custGeom>
            <a:avLst/>
            <a:gdLst>
              <a:gd name="T0" fmla="*/ 1042 w 1732"/>
              <a:gd name="T1" fmla="*/ 846 h 2303"/>
              <a:gd name="T2" fmla="*/ 567 w 1732"/>
              <a:gd name="T3" fmla="*/ 1508 h 2303"/>
              <a:gd name="T4" fmla="*/ 1042 w 1732"/>
              <a:gd name="T5" fmla="*/ 1508 h 2303"/>
              <a:gd name="T6" fmla="*/ 1042 w 1732"/>
              <a:gd name="T7" fmla="*/ 846 h 2303"/>
              <a:gd name="T8" fmla="*/ 1478 w 1732"/>
              <a:gd name="T9" fmla="*/ 1922 h 2303"/>
              <a:gd name="T10" fmla="*/ 1478 w 1732"/>
              <a:gd name="T11" fmla="*/ 2302 h 2303"/>
              <a:gd name="T12" fmla="*/ 1042 w 1732"/>
              <a:gd name="T13" fmla="*/ 2302 h 2303"/>
              <a:gd name="T14" fmla="*/ 1042 w 1732"/>
              <a:gd name="T15" fmla="*/ 1922 h 2303"/>
              <a:gd name="T16" fmla="*/ 0 w 1732"/>
              <a:gd name="T17" fmla="*/ 1922 h 2303"/>
              <a:gd name="T18" fmla="*/ 0 w 1732"/>
              <a:gd name="T19" fmla="*/ 1605 h 2303"/>
              <a:gd name="T20" fmla="*/ 1138 w 1732"/>
              <a:gd name="T21" fmla="*/ 0 h 2303"/>
              <a:gd name="T22" fmla="*/ 1478 w 1732"/>
              <a:gd name="T23" fmla="*/ 0 h 2303"/>
              <a:gd name="T24" fmla="*/ 1478 w 1732"/>
              <a:gd name="T25" fmla="*/ 1508 h 2303"/>
              <a:gd name="T26" fmla="*/ 1731 w 1732"/>
              <a:gd name="T27" fmla="*/ 1508 h 2303"/>
              <a:gd name="T28" fmla="*/ 1731 w 1732"/>
              <a:gd name="T29" fmla="*/ 1922 h 2303"/>
              <a:gd name="T30" fmla="*/ 1478 w 1732"/>
              <a:gd name="T31" fmla="*/ 1922 h 2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732" h="2303">
                <a:moveTo>
                  <a:pt x="1042" y="846"/>
                </a:moveTo>
                <a:lnTo>
                  <a:pt x="567" y="1508"/>
                </a:lnTo>
                <a:lnTo>
                  <a:pt x="1042" y="1508"/>
                </a:lnTo>
                <a:lnTo>
                  <a:pt x="1042" y="846"/>
                </a:lnTo>
                <a:close/>
                <a:moveTo>
                  <a:pt x="1478" y="1922"/>
                </a:moveTo>
                <a:lnTo>
                  <a:pt x="1478" y="2302"/>
                </a:lnTo>
                <a:lnTo>
                  <a:pt x="1042" y="2302"/>
                </a:lnTo>
                <a:lnTo>
                  <a:pt x="1042" y="1922"/>
                </a:lnTo>
                <a:lnTo>
                  <a:pt x="0" y="1922"/>
                </a:lnTo>
                <a:lnTo>
                  <a:pt x="0" y="1605"/>
                </a:lnTo>
                <a:lnTo>
                  <a:pt x="1138" y="0"/>
                </a:lnTo>
                <a:lnTo>
                  <a:pt x="1478" y="0"/>
                </a:lnTo>
                <a:lnTo>
                  <a:pt x="1478" y="1508"/>
                </a:lnTo>
                <a:lnTo>
                  <a:pt x="1731" y="1508"/>
                </a:lnTo>
                <a:lnTo>
                  <a:pt x="1731" y="1922"/>
                </a:lnTo>
                <a:lnTo>
                  <a:pt x="1478" y="1922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87B6E0CC-DB15-8649-8820-6AE69EDF6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3992" y="3693294"/>
            <a:ext cx="2115254" cy="2859910"/>
          </a:xfrm>
          <a:custGeom>
            <a:avLst/>
            <a:gdLst>
              <a:gd name="T0" fmla="*/ 1726 w 1727"/>
              <a:gd name="T1" fmla="*/ 1478 h 2338"/>
              <a:gd name="T2" fmla="*/ 1726 w 1727"/>
              <a:gd name="T3" fmla="*/ 1478 h 2338"/>
              <a:gd name="T4" fmla="*/ 1654 w 1727"/>
              <a:gd name="T5" fmla="*/ 1822 h 2338"/>
              <a:gd name="T6" fmla="*/ 1654 w 1727"/>
              <a:gd name="T7" fmla="*/ 1822 h 2338"/>
              <a:gd name="T8" fmla="*/ 1460 w 1727"/>
              <a:gd name="T9" fmla="*/ 2095 h 2338"/>
              <a:gd name="T10" fmla="*/ 1460 w 1727"/>
              <a:gd name="T11" fmla="*/ 2095 h 2338"/>
              <a:gd name="T12" fmla="*/ 1175 w 1727"/>
              <a:gd name="T13" fmla="*/ 2273 h 2338"/>
              <a:gd name="T14" fmla="*/ 1175 w 1727"/>
              <a:gd name="T15" fmla="*/ 2273 h 2338"/>
              <a:gd name="T16" fmla="*/ 828 w 1727"/>
              <a:gd name="T17" fmla="*/ 2337 h 2338"/>
              <a:gd name="T18" fmla="*/ 828 w 1727"/>
              <a:gd name="T19" fmla="*/ 2337 h 2338"/>
              <a:gd name="T20" fmla="*/ 388 w 1727"/>
              <a:gd name="T21" fmla="*/ 2212 h 2338"/>
              <a:gd name="T22" fmla="*/ 388 w 1727"/>
              <a:gd name="T23" fmla="*/ 2212 h 2338"/>
              <a:gd name="T24" fmla="*/ 0 w 1727"/>
              <a:gd name="T25" fmla="*/ 1787 h 2338"/>
              <a:gd name="T26" fmla="*/ 388 w 1727"/>
              <a:gd name="T27" fmla="*/ 1621 h 2338"/>
              <a:gd name="T28" fmla="*/ 388 w 1727"/>
              <a:gd name="T29" fmla="*/ 1621 h 2338"/>
              <a:gd name="T30" fmla="*/ 621 w 1727"/>
              <a:gd name="T31" fmla="*/ 1868 h 2338"/>
              <a:gd name="T32" fmla="*/ 621 w 1727"/>
              <a:gd name="T33" fmla="*/ 1868 h 2338"/>
              <a:gd name="T34" fmla="*/ 833 w 1727"/>
              <a:gd name="T35" fmla="*/ 1931 h 2338"/>
              <a:gd name="T36" fmla="*/ 833 w 1727"/>
              <a:gd name="T37" fmla="*/ 1931 h 2338"/>
              <a:gd name="T38" fmla="*/ 1162 w 1727"/>
              <a:gd name="T39" fmla="*/ 1807 h 2338"/>
              <a:gd name="T40" fmla="*/ 1162 w 1727"/>
              <a:gd name="T41" fmla="*/ 1807 h 2338"/>
              <a:gd name="T42" fmla="*/ 1295 w 1727"/>
              <a:gd name="T43" fmla="*/ 1473 h 2338"/>
              <a:gd name="T44" fmla="*/ 1295 w 1727"/>
              <a:gd name="T45" fmla="*/ 1473 h 2338"/>
              <a:gd name="T46" fmla="*/ 1257 w 1727"/>
              <a:gd name="T47" fmla="*/ 1308 h 2338"/>
              <a:gd name="T48" fmla="*/ 1257 w 1727"/>
              <a:gd name="T49" fmla="*/ 1308 h 2338"/>
              <a:gd name="T50" fmla="*/ 1159 w 1727"/>
              <a:gd name="T51" fmla="*/ 1173 h 2338"/>
              <a:gd name="T52" fmla="*/ 1159 w 1727"/>
              <a:gd name="T53" fmla="*/ 1173 h 2338"/>
              <a:gd name="T54" fmla="*/ 1015 w 1727"/>
              <a:gd name="T55" fmla="*/ 1083 h 2338"/>
              <a:gd name="T56" fmla="*/ 1015 w 1727"/>
              <a:gd name="T57" fmla="*/ 1083 h 2338"/>
              <a:gd name="T58" fmla="*/ 841 w 1727"/>
              <a:gd name="T59" fmla="*/ 1051 h 2338"/>
              <a:gd name="T60" fmla="*/ 841 w 1727"/>
              <a:gd name="T61" fmla="*/ 1051 h 2338"/>
              <a:gd name="T62" fmla="*/ 593 w 1727"/>
              <a:gd name="T63" fmla="*/ 1092 h 2338"/>
              <a:gd name="T64" fmla="*/ 593 w 1727"/>
              <a:gd name="T65" fmla="*/ 1092 h 2338"/>
              <a:gd name="T66" fmla="*/ 240 w 1727"/>
              <a:gd name="T67" fmla="*/ 1247 h 2338"/>
              <a:gd name="T68" fmla="*/ 240 w 1727"/>
              <a:gd name="T69" fmla="*/ 0 h 2338"/>
              <a:gd name="T70" fmla="*/ 1530 w 1727"/>
              <a:gd name="T71" fmla="*/ 0 h 2338"/>
              <a:gd name="T72" fmla="*/ 1530 w 1727"/>
              <a:gd name="T73" fmla="*/ 405 h 2338"/>
              <a:gd name="T74" fmla="*/ 675 w 1727"/>
              <a:gd name="T75" fmla="*/ 405 h 2338"/>
              <a:gd name="T76" fmla="*/ 675 w 1727"/>
              <a:gd name="T77" fmla="*/ 667 h 2338"/>
              <a:gd name="T78" fmla="*/ 675 w 1727"/>
              <a:gd name="T79" fmla="*/ 667 h 2338"/>
              <a:gd name="T80" fmla="*/ 867 w 1727"/>
              <a:gd name="T81" fmla="*/ 645 h 2338"/>
              <a:gd name="T82" fmla="*/ 867 w 1727"/>
              <a:gd name="T83" fmla="*/ 645 h 2338"/>
              <a:gd name="T84" fmla="*/ 1208 w 1727"/>
              <a:gd name="T85" fmla="*/ 710 h 2338"/>
              <a:gd name="T86" fmla="*/ 1208 w 1727"/>
              <a:gd name="T87" fmla="*/ 710 h 2338"/>
              <a:gd name="T88" fmla="*/ 1480 w 1727"/>
              <a:gd name="T89" fmla="*/ 889 h 2338"/>
              <a:gd name="T90" fmla="*/ 1480 w 1727"/>
              <a:gd name="T91" fmla="*/ 889 h 2338"/>
              <a:gd name="T92" fmla="*/ 1661 w 1727"/>
              <a:gd name="T93" fmla="*/ 1155 h 2338"/>
              <a:gd name="T94" fmla="*/ 1661 w 1727"/>
              <a:gd name="T95" fmla="*/ 1155 h 2338"/>
              <a:gd name="T96" fmla="*/ 1726 w 1727"/>
              <a:gd name="T97" fmla="*/ 1478 h 23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727" h="2338">
                <a:moveTo>
                  <a:pt x="1726" y="1478"/>
                </a:moveTo>
                <a:lnTo>
                  <a:pt x="1726" y="1478"/>
                </a:lnTo>
                <a:cubicBezTo>
                  <a:pt x="1726" y="1602"/>
                  <a:pt x="1702" y="1718"/>
                  <a:pt x="1654" y="1822"/>
                </a:cubicBezTo>
                <a:lnTo>
                  <a:pt x="1654" y="1822"/>
                </a:lnTo>
                <a:cubicBezTo>
                  <a:pt x="1606" y="1927"/>
                  <a:pt x="1542" y="2018"/>
                  <a:pt x="1460" y="2095"/>
                </a:cubicBezTo>
                <a:lnTo>
                  <a:pt x="1460" y="2095"/>
                </a:lnTo>
                <a:cubicBezTo>
                  <a:pt x="1379" y="2172"/>
                  <a:pt x="1284" y="2231"/>
                  <a:pt x="1175" y="2273"/>
                </a:cubicBezTo>
                <a:lnTo>
                  <a:pt x="1175" y="2273"/>
                </a:lnTo>
                <a:cubicBezTo>
                  <a:pt x="1066" y="2316"/>
                  <a:pt x="950" y="2337"/>
                  <a:pt x="828" y="2337"/>
                </a:cubicBezTo>
                <a:lnTo>
                  <a:pt x="828" y="2337"/>
                </a:lnTo>
                <a:cubicBezTo>
                  <a:pt x="677" y="2337"/>
                  <a:pt x="530" y="2295"/>
                  <a:pt x="388" y="2212"/>
                </a:cubicBezTo>
                <a:lnTo>
                  <a:pt x="388" y="2212"/>
                </a:lnTo>
                <a:cubicBezTo>
                  <a:pt x="246" y="2129"/>
                  <a:pt x="116" y="1988"/>
                  <a:pt x="0" y="1787"/>
                </a:cubicBezTo>
                <a:lnTo>
                  <a:pt x="388" y="1621"/>
                </a:lnTo>
                <a:lnTo>
                  <a:pt x="388" y="1621"/>
                </a:lnTo>
                <a:cubicBezTo>
                  <a:pt x="469" y="1743"/>
                  <a:pt x="547" y="1826"/>
                  <a:pt x="621" y="1868"/>
                </a:cubicBezTo>
                <a:lnTo>
                  <a:pt x="621" y="1868"/>
                </a:lnTo>
                <a:cubicBezTo>
                  <a:pt x="695" y="1910"/>
                  <a:pt x="766" y="1931"/>
                  <a:pt x="833" y="1931"/>
                </a:cubicBezTo>
                <a:lnTo>
                  <a:pt x="833" y="1931"/>
                </a:lnTo>
                <a:cubicBezTo>
                  <a:pt x="963" y="1931"/>
                  <a:pt x="1073" y="1890"/>
                  <a:pt x="1162" y="1807"/>
                </a:cubicBezTo>
                <a:lnTo>
                  <a:pt x="1162" y="1807"/>
                </a:lnTo>
                <a:cubicBezTo>
                  <a:pt x="1250" y="1724"/>
                  <a:pt x="1295" y="1612"/>
                  <a:pt x="1295" y="1473"/>
                </a:cubicBezTo>
                <a:lnTo>
                  <a:pt x="1295" y="1473"/>
                </a:lnTo>
                <a:cubicBezTo>
                  <a:pt x="1295" y="1415"/>
                  <a:pt x="1282" y="1360"/>
                  <a:pt x="1257" y="1308"/>
                </a:cubicBezTo>
                <a:lnTo>
                  <a:pt x="1257" y="1308"/>
                </a:lnTo>
                <a:cubicBezTo>
                  <a:pt x="1233" y="1255"/>
                  <a:pt x="1200" y="1210"/>
                  <a:pt x="1159" y="1173"/>
                </a:cubicBezTo>
                <a:lnTo>
                  <a:pt x="1159" y="1173"/>
                </a:lnTo>
                <a:cubicBezTo>
                  <a:pt x="1119" y="1134"/>
                  <a:pt x="1071" y="1105"/>
                  <a:pt x="1015" y="1083"/>
                </a:cubicBezTo>
                <a:lnTo>
                  <a:pt x="1015" y="1083"/>
                </a:lnTo>
                <a:cubicBezTo>
                  <a:pt x="960" y="1061"/>
                  <a:pt x="902" y="1051"/>
                  <a:pt x="841" y="1051"/>
                </a:cubicBezTo>
                <a:lnTo>
                  <a:pt x="841" y="1051"/>
                </a:lnTo>
                <a:cubicBezTo>
                  <a:pt x="772" y="1051"/>
                  <a:pt x="689" y="1064"/>
                  <a:pt x="593" y="1092"/>
                </a:cubicBezTo>
                <a:lnTo>
                  <a:pt x="593" y="1092"/>
                </a:lnTo>
                <a:cubicBezTo>
                  <a:pt x="497" y="1119"/>
                  <a:pt x="379" y="1171"/>
                  <a:pt x="240" y="1247"/>
                </a:cubicBezTo>
                <a:lnTo>
                  <a:pt x="240" y="0"/>
                </a:lnTo>
                <a:lnTo>
                  <a:pt x="1530" y="0"/>
                </a:lnTo>
                <a:lnTo>
                  <a:pt x="1530" y="405"/>
                </a:lnTo>
                <a:lnTo>
                  <a:pt x="675" y="405"/>
                </a:lnTo>
                <a:lnTo>
                  <a:pt x="675" y="667"/>
                </a:lnTo>
                <a:lnTo>
                  <a:pt x="675" y="667"/>
                </a:lnTo>
                <a:cubicBezTo>
                  <a:pt x="748" y="652"/>
                  <a:pt x="812" y="645"/>
                  <a:pt x="867" y="645"/>
                </a:cubicBezTo>
                <a:lnTo>
                  <a:pt x="867" y="645"/>
                </a:lnTo>
                <a:cubicBezTo>
                  <a:pt x="990" y="645"/>
                  <a:pt x="1103" y="667"/>
                  <a:pt x="1208" y="710"/>
                </a:cubicBezTo>
                <a:lnTo>
                  <a:pt x="1208" y="710"/>
                </a:lnTo>
                <a:cubicBezTo>
                  <a:pt x="1312" y="754"/>
                  <a:pt x="1403" y="814"/>
                  <a:pt x="1480" y="889"/>
                </a:cubicBezTo>
                <a:lnTo>
                  <a:pt x="1480" y="889"/>
                </a:lnTo>
                <a:cubicBezTo>
                  <a:pt x="1557" y="965"/>
                  <a:pt x="1618" y="1053"/>
                  <a:pt x="1661" y="1155"/>
                </a:cubicBezTo>
                <a:lnTo>
                  <a:pt x="1661" y="1155"/>
                </a:lnTo>
                <a:cubicBezTo>
                  <a:pt x="1704" y="1257"/>
                  <a:pt x="1726" y="1364"/>
                  <a:pt x="1726" y="1478"/>
                </a:cubicBezTo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781B4D8D-4DCC-1F4E-9817-E92CAA7AB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7" y="9089349"/>
            <a:ext cx="4219714" cy="696093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1C001685-0C0B-3947-BE37-CAB32DF84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9895" y="8398655"/>
            <a:ext cx="4219714" cy="696093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66D8265E-11AC-D949-BE48-809473E20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8968" y="7702567"/>
            <a:ext cx="4214316" cy="696090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C01EB89F-92CF-7D41-8F75-D1DDB5CFA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58038" y="7011871"/>
            <a:ext cx="4219714" cy="696090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3B451905-7A4F-D944-B686-C0F476005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37111" y="6315776"/>
            <a:ext cx="4219714" cy="696093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6DAC88-CD3C-7C4E-B2EF-3FFAB7414C70}"/>
              </a:ext>
            </a:extLst>
          </p:cNvPr>
          <p:cNvSpPr txBox="1"/>
          <p:nvPr/>
        </p:nvSpPr>
        <p:spPr>
          <a:xfrm>
            <a:off x="1520825" y="482419"/>
            <a:ext cx="588013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Agenda Slide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7C33575-109F-5E4B-A097-235B31229B2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389D76-6494-5D48-9D4A-DC2ECB657590}"/>
              </a:ext>
            </a:extLst>
          </p:cNvPr>
          <p:cNvSpPr txBox="1"/>
          <p:nvPr/>
        </p:nvSpPr>
        <p:spPr>
          <a:xfrm>
            <a:off x="3913935" y="914500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12BF9DB2-4B4A-0E49-A267-6EC16488E2E4}"/>
              </a:ext>
            </a:extLst>
          </p:cNvPr>
          <p:cNvSpPr txBox="1">
            <a:spLocks/>
          </p:cNvSpPr>
          <p:nvPr/>
        </p:nvSpPr>
        <p:spPr>
          <a:xfrm>
            <a:off x="1774567" y="9841100"/>
            <a:ext cx="37122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7FDC75-7C96-084D-804E-D942DED1452B}"/>
              </a:ext>
            </a:extLst>
          </p:cNvPr>
          <p:cNvSpPr txBox="1"/>
          <p:nvPr/>
        </p:nvSpPr>
        <p:spPr>
          <a:xfrm>
            <a:off x="8106439" y="844940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7CA3F76B-4D89-4A45-8A2B-8336E11FCCB9}"/>
              </a:ext>
            </a:extLst>
          </p:cNvPr>
          <p:cNvSpPr txBox="1">
            <a:spLocks/>
          </p:cNvSpPr>
          <p:nvPr/>
        </p:nvSpPr>
        <p:spPr>
          <a:xfrm>
            <a:off x="6053635" y="9145496"/>
            <a:ext cx="37122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891A185-C268-8048-90A1-4B8E06D83BEB}"/>
              </a:ext>
            </a:extLst>
          </p:cNvPr>
          <p:cNvSpPr txBox="1"/>
          <p:nvPr/>
        </p:nvSpPr>
        <p:spPr>
          <a:xfrm>
            <a:off x="12373195" y="7753800"/>
            <a:ext cx="166904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7F8F97C1-3A4D-6248-8FB4-9DD99CA7FB38}"/>
              </a:ext>
            </a:extLst>
          </p:cNvPr>
          <p:cNvSpPr txBox="1">
            <a:spLocks/>
          </p:cNvSpPr>
          <p:nvPr/>
        </p:nvSpPr>
        <p:spPr>
          <a:xfrm>
            <a:off x="10330009" y="8449893"/>
            <a:ext cx="37122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E3E1CEC-B2A2-8F43-8E84-42C9C18410F0}"/>
              </a:ext>
            </a:extLst>
          </p:cNvPr>
          <p:cNvSpPr txBox="1"/>
          <p:nvPr/>
        </p:nvSpPr>
        <p:spPr>
          <a:xfrm>
            <a:off x="16629321" y="7058197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95C920F-F714-8D47-9CD4-D6C55115BE67}"/>
              </a:ext>
            </a:extLst>
          </p:cNvPr>
          <p:cNvSpPr txBox="1">
            <a:spLocks/>
          </p:cNvSpPr>
          <p:nvPr/>
        </p:nvSpPr>
        <p:spPr>
          <a:xfrm>
            <a:off x="14611783" y="7754290"/>
            <a:ext cx="37122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CA70083-0CC4-864A-868B-759A494245B5}"/>
              </a:ext>
            </a:extLst>
          </p:cNvPr>
          <p:cNvSpPr txBox="1"/>
          <p:nvPr/>
        </p:nvSpPr>
        <p:spPr>
          <a:xfrm>
            <a:off x="20914801" y="6362594"/>
            <a:ext cx="168828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4CAA1E74-4DCB-904E-AB59-9DDD11DD0133}"/>
              </a:ext>
            </a:extLst>
          </p:cNvPr>
          <p:cNvSpPr txBox="1">
            <a:spLocks/>
          </p:cNvSpPr>
          <p:nvPr/>
        </p:nvSpPr>
        <p:spPr>
          <a:xfrm>
            <a:off x="18890851" y="7058687"/>
            <a:ext cx="371223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40685301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Color Light V3">
      <a:dk1>
        <a:srgbClr val="0F1445"/>
      </a:dk1>
      <a:lt1>
        <a:srgbClr val="FFFFFF"/>
      </a:lt1>
      <a:dk2>
        <a:srgbClr val="0B0F34"/>
      </a:dk2>
      <a:lt2>
        <a:srgbClr val="FFFFFF"/>
      </a:lt2>
      <a:accent1>
        <a:srgbClr val="C66C54"/>
      </a:accent1>
      <a:accent2>
        <a:srgbClr val="1B1D3A"/>
      </a:accent2>
      <a:accent3>
        <a:srgbClr val="3C55A4"/>
      </a:accent3>
      <a:accent4>
        <a:srgbClr val="7288AC"/>
      </a:accent4>
      <a:accent5>
        <a:srgbClr val="7287AC"/>
      </a:accent5>
      <a:accent6>
        <a:srgbClr val="80A3DC"/>
      </a:accent6>
      <a:hlink>
        <a:srgbClr val="0066FF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69893</TotalTime>
  <Words>1827</Words>
  <Application>Microsoft Macintosh PowerPoint</Application>
  <PresentationFormat>Custom</PresentationFormat>
  <Paragraphs>328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8475</cp:revision>
  <cp:lastPrinted>2019-08-21T17:56:17Z</cp:lastPrinted>
  <dcterms:created xsi:type="dcterms:W3CDTF">2014-11-12T21:47:38Z</dcterms:created>
  <dcterms:modified xsi:type="dcterms:W3CDTF">2019-10-21T23:02:03Z</dcterms:modified>
  <cp:category/>
</cp:coreProperties>
</file>