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5" r:id="rId1"/>
  </p:sldMasterIdLst>
  <p:notesMasterIdLst>
    <p:notesMasterId r:id="rId47"/>
  </p:notesMasterIdLst>
  <p:sldIdLst>
    <p:sldId id="2215" r:id="rId2"/>
    <p:sldId id="2235" r:id="rId3"/>
    <p:sldId id="2341" r:id="rId4"/>
    <p:sldId id="2230" r:id="rId5"/>
    <p:sldId id="2219" r:id="rId6"/>
    <p:sldId id="2272" r:id="rId7"/>
    <p:sldId id="3355" r:id="rId8"/>
    <p:sldId id="3356" r:id="rId9"/>
    <p:sldId id="3357" r:id="rId10"/>
    <p:sldId id="3358" r:id="rId11"/>
    <p:sldId id="2355" r:id="rId12"/>
    <p:sldId id="2362" r:id="rId13"/>
    <p:sldId id="2261" r:id="rId14"/>
    <p:sldId id="2345" r:id="rId15"/>
    <p:sldId id="2298" r:id="rId16"/>
    <p:sldId id="2299" r:id="rId17"/>
    <p:sldId id="2271" r:id="rId18"/>
    <p:sldId id="3310" r:id="rId19"/>
    <p:sldId id="2342" r:id="rId20"/>
    <p:sldId id="2233" r:id="rId21"/>
    <p:sldId id="2236" r:id="rId22"/>
    <p:sldId id="2285" r:id="rId23"/>
    <p:sldId id="2352" r:id="rId24"/>
    <p:sldId id="2346" r:id="rId25"/>
    <p:sldId id="3328" r:id="rId26"/>
    <p:sldId id="2232" r:id="rId27"/>
    <p:sldId id="2241" r:id="rId28"/>
    <p:sldId id="2275" r:id="rId29"/>
    <p:sldId id="3354" r:id="rId30"/>
    <p:sldId id="2242" r:id="rId31"/>
    <p:sldId id="2237" r:id="rId32"/>
    <p:sldId id="2351" r:id="rId33"/>
    <p:sldId id="2289" r:id="rId34"/>
    <p:sldId id="2287" r:id="rId35"/>
    <p:sldId id="2290" r:id="rId36"/>
    <p:sldId id="862" r:id="rId37"/>
    <p:sldId id="3342" r:id="rId38"/>
    <p:sldId id="3338" r:id="rId39"/>
    <p:sldId id="2310" r:id="rId40"/>
    <p:sldId id="3360" r:id="rId41"/>
    <p:sldId id="2359" r:id="rId42"/>
    <p:sldId id="2360" r:id="rId43"/>
    <p:sldId id="2361" r:id="rId44"/>
    <p:sldId id="2348" r:id="rId45"/>
    <p:sldId id="2349" r:id="rId4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4" pos="958" userDrawn="1">
          <p15:clr>
            <a:srgbClr val="A4A3A4"/>
          </p15:clr>
        </p15:guide>
        <p15:guide id="5" orient="horz" pos="8160" userDrawn="1">
          <p15:clr>
            <a:srgbClr val="A4A3A4"/>
          </p15:clr>
        </p15:guide>
        <p15:guide id="6" pos="14398" userDrawn="1">
          <p15:clr>
            <a:srgbClr val="A4A3A4"/>
          </p15:clr>
        </p15:guide>
        <p15:guide id="8"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CF71"/>
    <a:srgbClr val="000000"/>
    <a:srgbClr val="001334"/>
    <a:srgbClr val="FFE83C"/>
    <a:srgbClr val="FFAC0E"/>
    <a:srgbClr val="000820"/>
    <a:srgbClr val="000C28"/>
    <a:srgbClr val="5D77EB"/>
    <a:srgbClr val="1AE8DA"/>
    <a:srgbClr val="CF9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autoAdjust="0"/>
    <p:restoredTop sz="95235" autoAdjust="0"/>
  </p:normalViewPr>
  <p:slideViewPr>
    <p:cSldViewPr snapToGrid="0" snapToObjects="1">
      <p:cViewPr varScale="1">
        <p:scale>
          <a:sx n="57" d="100"/>
          <a:sy n="57" d="100"/>
        </p:scale>
        <p:origin x="640" y="200"/>
      </p:cViewPr>
      <p:guideLst>
        <p:guide pos="958"/>
        <p:guide orient="horz" pos="8160"/>
        <p:guide pos="14398"/>
        <p:guide orient="horz" pos="480"/>
      </p:guideLst>
    </p:cSldViewPr>
  </p:slideViewPr>
  <p:outlineViewPr>
    <p:cViewPr>
      <p:scale>
        <a:sx n="35" d="100"/>
        <a:sy n="35" d="100"/>
      </p:scale>
      <p:origin x="0" y="-5122"/>
    </p:cViewPr>
    <p:sldLst>
      <p:sld r:id="rId1" collapse="1"/>
    </p:sldLst>
  </p:outlin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Roboto Light" panose="02000000000000000000" pitchFamily="2"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Roboto Light" panose="02000000000000000000" pitchFamily="2" charset="0"/>
              </a:defRPr>
            </a:lvl1pPr>
          </a:lstStyle>
          <a:p>
            <a:fld id="{EFC10EE1-B198-C942-8235-326C972CBB30}" type="datetimeFigureOut">
              <a:rPr lang="en-US" smtClean="0"/>
              <a:pPr/>
              <a:t>10/22/19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Roboto Light" panose="02000000000000000000" pitchFamily="2"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Roboto Light" panose="02000000000000000000" pitchFamily="2"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1" i="0" kern="1200">
        <a:solidFill>
          <a:schemeClr val="tx1"/>
        </a:solidFill>
        <a:latin typeface="Roboto Light" panose="02000000000000000000" pitchFamily="2" charset="0"/>
        <a:ea typeface="+mn-ea"/>
        <a:cs typeface="+mn-cs"/>
      </a:defRPr>
    </a:lvl1pPr>
    <a:lvl2pPr marL="914217" algn="l" defTabSz="914217" rtl="0" eaLnBrk="1" latinLnBrk="0" hangingPunct="1">
      <a:defRPr sz="2400" b="1" i="0" kern="1200">
        <a:solidFill>
          <a:schemeClr val="tx1"/>
        </a:solidFill>
        <a:latin typeface="Roboto Light" panose="02000000000000000000" pitchFamily="2" charset="0"/>
        <a:ea typeface="+mn-ea"/>
        <a:cs typeface="+mn-cs"/>
      </a:defRPr>
    </a:lvl2pPr>
    <a:lvl3pPr marL="1828434" algn="l" defTabSz="914217" rtl="0" eaLnBrk="1" latinLnBrk="0" hangingPunct="1">
      <a:defRPr sz="2400" b="1" i="0" kern="1200">
        <a:solidFill>
          <a:schemeClr val="tx1"/>
        </a:solidFill>
        <a:latin typeface="Roboto Light" panose="02000000000000000000" pitchFamily="2" charset="0"/>
        <a:ea typeface="+mn-ea"/>
        <a:cs typeface="+mn-cs"/>
      </a:defRPr>
    </a:lvl3pPr>
    <a:lvl4pPr marL="2742651" algn="l" defTabSz="914217" rtl="0" eaLnBrk="1" latinLnBrk="0" hangingPunct="1">
      <a:defRPr sz="2400" b="1" i="0" kern="1200">
        <a:solidFill>
          <a:schemeClr val="tx1"/>
        </a:solidFill>
        <a:latin typeface="Roboto Light" panose="02000000000000000000" pitchFamily="2" charset="0"/>
        <a:ea typeface="+mn-ea"/>
        <a:cs typeface="+mn-cs"/>
      </a:defRPr>
    </a:lvl4pPr>
    <a:lvl5pPr marL="3656868" algn="l" defTabSz="914217" rtl="0" eaLnBrk="1" latinLnBrk="0" hangingPunct="1">
      <a:defRPr sz="2400" b="1" i="0" kern="1200">
        <a:solidFill>
          <a:schemeClr val="tx1"/>
        </a:solidFill>
        <a:latin typeface="Roboto Light" panose="02000000000000000000" pitchFamily="2"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963551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15</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16099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16</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71261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17</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29401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19</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1972233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20</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238684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21</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08032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22</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09034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23</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47964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24</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788381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26</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48533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16838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27</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07452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28</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996611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30</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03493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31</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726651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32</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7494681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33</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963341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34</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930979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35</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09972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41</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368865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42</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602585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1222482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43</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544661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3886346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45</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62928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01344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5</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1070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1083073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11</a:t>
            </a:fld>
            <a:endParaRPr lang="en-US" dirty="0"/>
          </a:p>
        </p:txBody>
      </p:sp>
    </p:spTree>
    <p:extLst>
      <p:ext uri="{BB962C8B-B14F-4D97-AF65-F5344CB8AC3E}">
        <p14:creationId xmlns:p14="http://schemas.microsoft.com/office/powerpoint/2010/main" val="1346654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13</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32042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14</a:t>
            </a:fld>
            <a:endParaRPr lang="en-US" altLang="x-none" dirty="0"/>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17156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2117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ig Titl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F6D35B1C-B726-8A4E-9FB2-2157C8A4331E}"/>
              </a:ext>
            </a:extLst>
          </p:cNvPr>
          <p:cNvSpPr>
            <a:spLocks noGrp="1"/>
          </p:cNvSpPr>
          <p:nvPr>
            <p:ph type="pic" sz="quarter" idx="19"/>
          </p:nvPr>
        </p:nvSpPr>
        <p:spPr>
          <a:xfrm>
            <a:off x="0" y="0"/>
            <a:ext cx="12188825"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3" name="Picture Placeholder 8">
            <a:extLst>
              <a:ext uri="{FF2B5EF4-FFF2-40B4-BE49-F238E27FC236}">
                <a16:creationId xmlns:a16="http://schemas.microsoft.com/office/drawing/2014/main" id="{A7319D48-38FB-412C-BB26-2EC56C903870}"/>
              </a:ext>
            </a:extLst>
          </p:cNvPr>
          <p:cNvSpPr>
            <a:spLocks noGrp="1"/>
          </p:cNvSpPr>
          <p:nvPr>
            <p:ph type="pic" sz="quarter" idx="20"/>
          </p:nvPr>
        </p:nvSpPr>
        <p:spPr>
          <a:xfrm>
            <a:off x="12188825" y="6858000"/>
            <a:ext cx="12188825"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4" name="Picture Placeholder 8">
            <a:extLst>
              <a:ext uri="{FF2B5EF4-FFF2-40B4-BE49-F238E27FC236}">
                <a16:creationId xmlns:a16="http://schemas.microsoft.com/office/drawing/2014/main" id="{38D7D065-98E2-4B09-ACBD-DE14D97F98CA}"/>
              </a:ext>
            </a:extLst>
          </p:cNvPr>
          <p:cNvSpPr>
            <a:spLocks noGrp="1"/>
          </p:cNvSpPr>
          <p:nvPr>
            <p:ph type="pic" sz="quarter" idx="21"/>
          </p:nvPr>
        </p:nvSpPr>
        <p:spPr>
          <a:xfrm>
            <a:off x="12188825" y="0"/>
            <a:ext cx="6099175"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5" name="Picture Placeholder 8">
            <a:extLst>
              <a:ext uri="{FF2B5EF4-FFF2-40B4-BE49-F238E27FC236}">
                <a16:creationId xmlns:a16="http://schemas.microsoft.com/office/drawing/2014/main" id="{81374DA6-5C4B-4A96-809C-35CBFBB97180}"/>
              </a:ext>
            </a:extLst>
          </p:cNvPr>
          <p:cNvSpPr>
            <a:spLocks noGrp="1"/>
          </p:cNvSpPr>
          <p:nvPr>
            <p:ph type="pic" sz="quarter" idx="22"/>
          </p:nvPr>
        </p:nvSpPr>
        <p:spPr>
          <a:xfrm>
            <a:off x="18283237" y="0"/>
            <a:ext cx="6099175"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6" name="Picture Placeholder 8">
            <a:extLst>
              <a:ext uri="{FF2B5EF4-FFF2-40B4-BE49-F238E27FC236}">
                <a16:creationId xmlns:a16="http://schemas.microsoft.com/office/drawing/2014/main" id="{B831FC5B-F7E8-404D-9A14-A724796331BB}"/>
              </a:ext>
            </a:extLst>
          </p:cNvPr>
          <p:cNvSpPr>
            <a:spLocks noGrp="1"/>
          </p:cNvSpPr>
          <p:nvPr>
            <p:ph type="pic" sz="quarter" idx="23"/>
          </p:nvPr>
        </p:nvSpPr>
        <p:spPr>
          <a:xfrm>
            <a:off x="4763" y="6858000"/>
            <a:ext cx="6099175"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7" name="Picture Placeholder 8">
            <a:extLst>
              <a:ext uri="{FF2B5EF4-FFF2-40B4-BE49-F238E27FC236}">
                <a16:creationId xmlns:a16="http://schemas.microsoft.com/office/drawing/2014/main" id="{64E593BC-9998-4681-B997-0605064DA0A6}"/>
              </a:ext>
            </a:extLst>
          </p:cNvPr>
          <p:cNvSpPr>
            <a:spLocks noGrp="1"/>
          </p:cNvSpPr>
          <p:nvPr>
            <p:ph type="pic" sz="quarter" idx="24"/>
          </p:nvPr>
        </p:nvSpPr>
        <p:spPr>
          <a:xfrm>
            <a:off x="6099175" y="6858000"/>
            <a:ext cx="6099175"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3636977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am 4">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56A802A-CF0F-294B-947F-43F6F524F36D}"/>
              </a:ext>
            </a:extLst>
          </p:cNvPr>
          <p:cNvSpPr>
            <a:spLocks noGrp="1" noChangeAspect="1"/>
          </p:cNvSpPr>
          <p:nvPr>
            <p:ph type="pic" sz="quarter" idx="15"/>
          </p:nvPr>
        </p:nvSpPr>
        <p:spPr>
          <a:xfrm>
            <a:off x="1520825" y="2559703"/>
            <a:ext cx="5248656"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4" name="Picture Placeholder 5">
            <a:extLst>
              <a:ext uri="{FF2B5EF4-FFF2-40B4-BE49-F238E27FC236}">
                <a16:creationId xmlns:a16="http://schemas.microsoft.com/office/drawing/2014/main" id="{04ABB519-5BE6-4C83-A1C6-56CA148DD1DF}"/>
              </a:ext>
            </a:extLst>
          </p:cNvPr>
          <p:cNvSpPr>
            <a:spLocks noGrp="1" noChangeAspect="1"/>
          </p:cNvSpPr>
          <p:nvPr>
            <p:ph type="pic" sz="quarter" idx="16"/>
          </p:nvPr>
        </p:nvSpPr>
        <p:spPr>
          <a:xfrm>
            <a:off x="17617313" y="2559703"/>
            <a:ext cx="5248656"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5" name="Picture Placeholder 5">
            <a:extLst>
              <a:ext uri="{FF2B5EF4-FFF2-40B4-BE49-F238E27FC236}">
                <a16:creationId xmlns:a16="http://schemas.microsoft.com/office/drawing/2014/main" id="{1BB89282-CCBF-49DE-9EB1-487FAFE297E0}"/>
              </a:ext>
            </a:extLst>
          </p:cNvPr>
          <p:cNvSpPr>
            <a:spLocks noGrp="1" noChangeAspect="1"/>
          </p:cNvSpPr>
          <p:nvPr>
            <p:ph type="pic" sz="quarter" idx="17"/>
          </p:nvPr>
        </p:nvSpPr>
        <p:spPr>
          <a:xfrm>
            <a:off x="12251817" y="2559703"/>
            <a:ext cx="5248656"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6" name="Picture Placeholder 5">
            <a:extLst>
              <a:ext uri="{FF2B5EF4-FFF2-40B4-BE49-F238E27FC236}">
                <a16:creationId xmlns:a16="http://schemas.microsoft.com/office/drawing/2014/main" id="{C35706E6-8678-420D-85D3-099DB71AB960}"/>
              </a:ext>
            </a:extLst>
          </p:cNvPr>
          <p:cNvSpPr>
            <a:spLocks noGrp="1" noChangeAspect="1"/>
          </p:cNvSpPr>
          <p:nvPr>
            <p:ph type="pic" sz="quarter" idx="18"/>
          </p:nvPr>
        </p:nvSpPr>
        <p:spPr>
          <a:xfrm>
            <a:off x="6886321" y="2559703"/>
            <a:ext cx="5248656"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1251511788"/>
      </p:ext>
    </p:extLst>
  </p:cSld>
  <p:clrMapOvr>
    <a:masterClrMapping/>
  </p:clrMapOvr>
  <p:transition/>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am 3">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DEE226E6-C6C1-5548-9A35-484AF80507A7}"/>
              </a:ext>
            </a:extLst>
          </p:cNvPr>
          <p:cNvSpPr>
            <a:spLocks noGrp="1" noChangeAspect="1"/>
          </p:cNvSpPr>
          <p:nvPr>
            <p:ph type="pic" sz="quarter" idx="18"/>
          </p:nvPr>
        </p:nvSpPr>
        <p:spPr>
          <a:xfrm>
            <a:off x="15798434" y="2559704"/>
            <a:ext cx="7068808"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8" name="Picture Placeholder 5">
            <a:extLst>
              <a:ext uri="{FF2B5EF4-FFF2-40B4-BE49-F238E27FC236}">
                <a16:creationId xmlns:a16="http://schemas.microsoft.com/office/drawing/2014/main" id="{7FD62E43-FF80-0C4B-A7CD-10D5428F2C03}"/>
              </a:ext>
            </a:extLst>
          </p:cNvPr>
          <p:cNvSpPr>
            <a:spLocks noGrp="1" noChangeAspect="1"/>
          </p:cNvSpPr>
          <p:nvPr>
            <p:ph type="pic" sz="quarter" idx="19"/>
          </p:nvPr>
        </p:nvSpPr>
        <p:spPr>
          <a:xfrm>
            <a:off x="1520329" y="2559704"/>
            <a:ext cx="7068808"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9" name="Picture Placeholder 5">
            <a:extLst>
              <a:ext uri="{FF2B5EF4-FFF2-40B4-BE49-F238E27FC236}">
                <a16:creationId xmlns:a16="http://schemas.microsoft.com/office/drawing/2014/main" id="{F7D90D83-BD22-1949-A0A9-3BEF75F78470}"/>
              </a:ext>
            </a:extLst>
          </p:cNvPr>
          <p:cNvSpPr>
            <a:spLocks noGrp="1" noChangeAspect="1"/>
          </p:cNvSpPr>
          <p:nvPr>
            <p:ph type="pic" sz="quarter" idx="20"/>
          </p:nvPr>
        </p:nvSpPr>
        <p:spPr>
          <a:xfrm>
            <a:off x="8659382" y="2559704"/>
            <a:ext cx="7068808" cy="6920756"/>
          </a:xfrm>
          <a:prstGeom prst="rect">
            <a:avLst/>
          </a:prstGeom>
          <a:solidFill>
            <a:schemeClr val="bg2">
              <a:lumMod val="95000"/>
            </a:schemeClr>
          </a:solidFill>
        </p:spPr>
        <p:txBody>
          <a:bodyPr wrap="square">
            <a:noAutofit/>
          </a:bodyPr>
          <a:lstStyle>
            <a:lvl1pPr>
              <a:defRPr sz="2000" b="0" i="0">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3805185107"/>
      </p:ext>
    </p:extLst>
  </p:cSld>
  <p:clrMapOvr>
    <a:masterClrMapping/>
  </p:clrMapOvr>
  <p:transition/>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ransition Slide">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7299EC5-84D2-E64F-B491-29DE76ADF048}"/>
              </a:ext>
            </a:extLst>
          </p:cNvPr>
          <p:cNvSpPr>
            <a:spLocks noGrp="1" noChangeAspect="1"/>
          </p:cNvSpPr>
          <p:nvPr>
            <p:ph type="pic" sz="quarter" idx="17"/>
          </p:nvPr>
        </p:nvSpPr>
        <p:spPr>
          <a:xfrm>
            <a:off x="16670215" y="0"/>
            <a:ext cx="7707435" cy="13716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4" name="Picture Placeholder 11">
            <a:extLst>
              <a:ext uri="{FF2B5EF4-FFF2-40B4-BE49-F238E27FC236}">
                <a16:creationId xmlns:a16="http://schemas.microsoft.com/office/drawing/2014/main" id="{97D4765F-E974-3047-AACD-83800D669560}"/>
              </a:ext>
            </a:extLst>
          </p:cNvPr>
          <p:cNvSpPr>
            <a:spLocks noGrp="1" noChangeAspect="1"/>
          </p:cNvSpPr>
          <p:nvPr>
            <p:ph type="pic" sz="quarter" idx="18"/>
          </p:nvPr>
        </p:nvSpPr>
        <p:spPr>
          <a:xfrm>
            <a:off x="0" y="0"/>
            <a:ext cx="16670216" cy="13716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290016319"/>
      </p:ext>
    </p:extLst>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artners Logos">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BC262896-D45B-8540-99F3-4E0343A95BF4}"/>
              </a:ext>
            </a:extLst>
          </p:cNvPr>
          <p:cNvSpPr>
            <a:spLocks noGrp="1" noChangeAspect="1"/>
          </p:cNvSpPr>
          <p:nvPr>
            <p:ph type="pic" sz="quarter" idx="16"/>
          </p:nvPr>
        </p:nvSpPr>
        <p:spPr>
          <a:xfrm>
            <a:off x="2059593" y="3112754"/>
            <a:ext cx="4369550" cy="4369500"/>
          </a:xfrm>
          <a:prstGeom prst="rect">
            <a:avLst/>
          </a:prstGeom>
          <a:solidFill>
            <a:schemeClr val="bg2">
              <a:lumMod val="95000"/>
            </a:schemeClr>
          </a:solidFill>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0" name="Picture Placeholder 9">
            <a:extLst>
              <a:ext uri="{FF2B5EF4-FFF2-40B4-BE49-F238E27FC236}">
                <a16:creationId xmlns:a16="http://schemas.microsoft.com/office/drawing/2014/main" id="{5F402F7B-4E9F-1847-BA06-26E68B645E88}"/>
              </a:ext>
            </a:extLst>
          </p:cNvPr>
          <p:cNvSpPr>
            <a:spLocks noGrp="1" noChangeAspect="1"/>
          </p:cNvSpPr>
          <p:nvPr>
            <p:ph type="pic" sz="quarter" idx="17"/>
          </p:nvPr>
        </p:nvSpPr>
        <p:spPr>
          <a:xfrm>
            <a:off x="7555025" y="3112754"/>
            <a:ext cx="4369550" cy="4369500"/>
          </a:xfrm>
          <a:prstGeom prst="rect">
            <a:avLst/>
          </a:prstGeom>
          <a:solidFill>
            <a:schemeClr val="bg2">
              <a:lumMod val="95000"/>
            </a:schemeClr>
          </a:solidFill>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2" name="Picture Placeholder 8">
            <a:extLst>
              <a:ext uri="{FF2B5EF4-FFF2-40B4-BE49-F238E27FC236}">
                <a16:creationId xmlns:a16="http://schemas.microsoft.com/office/drawing/2014/main" id="{2A1CBFF6-2D5A-A846-B123-4BD4299E347A}"/>
              </a:ext>
            </a:extLst>
          </p:cNvPr>
          <p:cNvSpPr>
            <a:spLocks noGrp="1" noChangeAspect="1"/>
          </p:cNvSpPr>
          <p:nvPr>
            <p:ph type="pic" sz="quarter" idx="19"/>
          </p:nvPr>
        </p:nvSpPr>
        <p:spPr>
          <a:xfrm>
            <a:off x="12423287" y="8408654"/>
            <a:ext cx="4369550" cy="4369500"/>
          </a:xfrm>
          <a:prstGeom prst="rect">
            <a:avLst/>
          </a:prstGeom>
          <a:solidFill>
            <a:schemeClr val="bg2">
              <a:lumMod val="95000"/>
            </a:schemeClr>
          </a:solidFill>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3" name="Picture Placeholder 9">
            <a:extLst>
              <a:ext uri="{FF2B5EF4-FFF2-40B4-BE49-F238E27FC236}">
                <a16:creationId xmlns:a16="http://schemas.microsoft.com/office/drawing/2014/main" id="{6BF9EB6C-446F-E84B-8809-6FF2A081467B}"/>
              </a:ext>
            </a:extLst>
          </p:cNvPr>
          <p:cNvSpPr>
            <a:spLocks noGrp="1" noChangeAspect="1"/>
          </p:cNvSpPr>
          <p:nvPr>
            <p:ph type="pic" sz="quarter" idx="20"/>
          </p:nvPr>
        </p:nvSpPr>
        <p:spPr>
          <a:xfrm>
            <a:off x="17918719" y="8408654"/>
            <a:ext cx="4369550" cy="4369500"/>
          </a:xfrm>
          <a:prstGeom prst="rect">
            <a:avLst/>
          </a:prstGeom>
          <a:solidFill>
            <a:schemeClr val="bg2">
              <a:lumMod val="95000"/>
            </a:schemeClr>
          </a:solidFill>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1144241469"/>
      </p:ext>
    </p:extLst>
  </p:cSld>
  <p:clrMapOvr>
    <a:masterClrMapping/>
  </p:clrMapOvr>
  <p:transition/>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er Service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82C6F17-55D6-D344-B8DD-6444E83E7164}"/>
              </a:ext>
            </a:extLst>
          </p:cNvPr>
          <p:cNvSpPr>
            <a:spLocks noGrp="1"/>
          </p:cNvSpPr>
          <p:nvPr>
            <p:ph type="pic" sz="quarter" idx="18"/>
          </p:nvPr>
        </p:nvSpPr>
        <p:spPr>
          <a:xfrm>
            <a:off x="0" y="0"/>
            <a:ext cx="24377650"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3736876946"/>
      </p:ext>
    </p:extLst>
  </p:cSld>
  <p:clrMapOvr>
    <a:masterClrMapping/>
  </p:clrMapOvr>
  <p:transition/>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Features">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4531A7BA-9B6E-4D2F-A8D3-DF76D7BC6CE6}"/>
              </a:ext>
            </a:extLst>
          </p:cNvPr>
          <p:cNvSpPr>
            <a:spLocks noGrp="1"/>
          </p:cNvSpPr>
          <p:nvPr>
            <p:ph type="pic" sz="quarter" idx="30"/>
          </p:nvPr>
        </p:nvSpPr>
        <p:spPr>
          <a:xfrm>
            <a:off x="0" y="0"/>
            <a:ext cx="24377650" cy="13716000"/>
          </a:xfrm>
          <a:custGeom>
            <a:avLst/>
            <a:gdLst>
              <a:gd name="connsiteX0" fmla="*/ 0 w 24377650"/>
              <a:gd name="connsiteY0" fmla="*/ 0 h 13716000"/>
              <a:gd name="connsiteX1" fmla="*/ 6383456 w 24377650"/>
              <a:gd name="connsiteY1" fmla="*/ 0 h 13716000"/>
              <a:gd name="connsiteX2" fmla="*/ 6383456 w 24377650"/>
              <a:gd name="connsiteY2" fmla="*/ 6896100 h 13716000"/>
              <a:gd name="connsiteX3" fmla="*/ 24377650 w 24377650"/>
              <a:gd name="connsiteY3" fmla="*/ 6896100 h 13716000"/>
              <a:gd name="connsiteX4" fmla="*/ 24377650 w 24377650"/>
              <a:gd name="connsiteY4" fmla="*/ 13716000 h 13716000"/>
              <a:gd name="connsiteX5" fmla="*/ 6383456 w 24377650"/>
              <a:gd name="connsiteY5" fmla="*/ 13716000 h 13716000"/>
              <a:gd name="connsiteX6" fmla="*/ 0 w 24377650"/>
              <a:gd name="connsiteY6" fmla="*/ 13716000 h 13716000"/>
              <a:gd name="connsiteX7" fmla="*/ 0 w 24377650"/>
              <a:gd name="connsiteY7" fmla="*/ 68961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77650" h="13716000">
                <a:moveTo>
                  <a:pt x="0" y="0"/>
                </a:moveTo>
                <a:lnTo>
                  <a:pt x="6383456" y="0"/>
                </a:lnTo>
                <a:lnTo>
                  <a:pt x="6383456" y="6896100"/>
                </a:lnTo>
                <a:lnTo>
                  <a:pt x="24377650" y="6896100"/>
                </a:lnTo>
                <a:lnTo>
                  <a:pt x="24377650" y="13716000"/>
                </a:lnTo>
                <a:lnTo>
                  <a:pt x="6383456" y="13716000"/>
                </a:lnTo>
                <a:lnTo>
                  <a:pt x="0" y="13716000"/>
                </a:lnTo>
                <a:lnTo>
                  <a:pt x="0" y="6896100"/>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2816846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Portfolio Multiple">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7CC80FAD-8FE0-4BF9-B1A5-3FA1E7D7DF56}"/>
              </a:ext>
            </a:extLst>
          </p:cNvPr>
          <p:cNvSpPr>
            <a:spLocks noGrp="1" noChangeAspect="1"/>
          </p:cNvSpPr>
          <p:nvPr>
            <p:ph type="pic" sz="quarter" idx="32"/>
          </p:nvPr>
        </p:nvSpPr>
        <p:spPr>
          <a:xfrm>
            <a:off x="12223165" y="9053740"/>
            <a:ext cx="12143231" cy="4662261"/>
          </a:xfrm>
          <a:custGeom>
            <a:avLst/>
            <a:gdLst>
              <a:gd name="connsiteX0" fmla="*/ 0 w 12143231"/>
              <a:gd name="connsiteY0" fmla="*/ 0 h 4662261"/>
              <a:gd name="connsiteX1" fmla="*/ 12143231 w 12143231"/>
              <a:gd name="connsiteY1" fmla="*/ 0 h 4662261"/>
              <a:gd name="connsiteX2" fmla="*/ 12143231 w 12143231"/>
              <a:gd name="connsiteY2" fmla="*/ 4662261 h 4662261"/>
              <a:gd name="connsiteX3" fmla="*/ 0 w 12143231"/>
              <a:gd name="connsiteY3" fmla="*/ 4662261 h 4662261"/>
            </a:gdLst>
            <a:ahLst/>
            <a:cxnLst>
              <a:cxn ang="0">
                <a:pos x="connsiteX0" y="connsiteY0"/>
              </a:cxn>
              <a:cxn ang="0">
                <a:pos x="connsiteX1" y="connsiteY1"/>
              </a:cxn>
              <a:cxn ang="0">
                <a:pos x="connsiteX2" y="connsiteY2"/>
              </a:cxn>
              <a:cxn ang="0">
                <a:pos x="connsiteX3" y="connsiteY3"/>
              </a:cxn>
            </a:cxnLst>
            <a:rect l="l" t="t" r="r" b="b"/>
            <a:pathLst>
              <a:path w="12143231" h="4662261">
                <a:moveTo>
                  <a:pt x="0" y="0"/>
                </a:moveTo>
                <a:lnTo>
                  <a:pt x="12143231" y="0"/>
                </a:lnTo>
                <a:lnTo>
                  <a:pt x="12143231" y="4662261"/>
                </a:lnTo>
                <a:lnTo>
                  <a:pt x="0" y="4662261"/>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33" name="Freeform: Shape 32">
            <a:extLst>
              <a:ext uri="{FF2B5EF4-FFF2-40B4-BE49-F238E27FC236}">
                <a16:creationId xmlns:a16="http://schemas.microsoft.com/office/drawing/2014/main" id="{6BCBBB6D-37A0-4C26-B95D-53D4B7A2EB66}"/>
              </a:ext>
            </a:extLst>
          </p:cNvPr>
          <p:cNvSpPr>
            <a:spLocks noGrp="1" noChangeAspect="1"/>
          </p:cNvSpPr>
          <p:nvPr>
            <p:ph type="pic" sz="quarter" idx="31"/>
          </p:nvPr>
        </p:nvSpPr>
        <p:spPr>
          <a:xfrm>
            <a:off x="0" y="9053740"/>
            <a:ext cx="12143232" cy="4662261"/>
          </a:xfrm>
          <a:custGeom>
            <a:avLst/>
            <a:gdLst>
              <a:gd name="connsiteX0" fmla="*/ 0 w 12143232"/>
              <a:gd name="connsiteY0" fmla="*/ 0 h 4662261"/>
              <a:gd name="connsiteX1" fmla="*/ 12143232 w 12143232"/>
              <a:gd name="connsiteY1" fmla="*/ 0 h 4662261"/>
              <a:gd name="connsiteX2" fmla="*/ 12143232 w 12143232"/>
              <a:gd name="connsiteY2" fmla="*/ 4662261 h 4662261"/>
              <a:gd name="connsiteX3" fmla="*/ 0 w 12143232"/>
              <a:gd name="connsiteY3" fmla="*/ 4662261 h 4662261"/>
            </a:gdLst>
            <a:ahLst/>
            <a:cxnLst>
              <a:cxn ang="0">
                <a:pos x="connsiteX0" y="connsiteY0"/>
              </a:cxn>
              <a:cxn ang="0">
                <a:pos x="connsiteX1" y="connsiteY1"/>
              </a:cxn>
              <a:cxn ang="0">
                <a:pos x="connsiteX2" y="connsiteY2"/>
              </a:cxn>
              <a:cxn ang="0">
                <a:pos x="connsiteX3" y="connsiteY3"/>
              </a:cxn>
            </a:cxnLst>
            <a:rect l="l" t="t" r="r" b="b"/>
            <a:pathLst>
              <a:path w="12143232" h="4662261">
                <a:moveTo>
                  <a:pt x="0" y="0"/>
                </a:moveTo>
                <a:lnTo>
                  <a:pt x="12143232" y="0"/>
                </a:lnTo>
                <a:lnTo>
                  <a:pt x="12143232" y="4662261"/>
                </a:lnTo>
                <a:lnTo>
                  <a:pt x="0" y="4662261"/>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31" name="Freeform: Shape 30">
            <a:extLst>
              <a:ext uri="{FF2B5EF4-FFF2-40B4-BE49-F238E27FC236}">
                <a16:creationId xmlns:a16="http://schemas.microsoft.com/office/drawing/2014/main" id="{91C05B92-2A0C-4A92-AD5E-798D637FEAB0}"/>
              </a:ext>
            </a:extLst>
          </p:cNvPr>
          <p:cNvSpPr>
            <a:spLocks noGrp="1" noChangeAspect="1"/>
          </p:cNvSpPr>
          <p:nvPr>
            <p:ph type="pic" sz="quarter" idx="30"/>
          </p:nvPr>
        </p:nvSpPr>
        <p:spPr>
          <a:xfrm>
            <a:off x="17599836" y="4734562"/>
            <a:ext cx="6766560" cy="4240275"/>
          </a:xfrm>
          <a:custGeom>
            <a:avLst/>
            <a:gdLst>
              <a:gd name="connsiteX0" fmla="*/ 0 w 6766560"/>
              <a:gd name="connsiteY0" fmla="*/ 0 h 4240275"/>
              <a:gd name="connsiteX1" fmla="*/ 6766560 w 6766560"/>
              <a:gd name="connsiteY1" fmla="*/ 0 h 4240275"/>
              <a:gd name="connsiteX2" fmla="*/ 6766560 w 6766560"/>
              <a:gd name="connsiteY2" fmla="*/ 4240275 h 4240275"/>
              <a:gd name="connsiteX3" fmla="*/ 0 w 6766560"/>
              <a:gd name="connsiteY3" fmla="*/ 4240275 h 4240275"/>
            </a:gdLst>
            <a:ahLst/>
            <a:cxnLst>
              <a:cxn ang="0">
                <a:pos x="connsiteX0" y="connsiteY0"/>
              </a:cxn>
              <a:cxn ang="0">
                <a:pos x="connsiteX1" y="connsiteY1"/>
              </a:cxn>
              <a:cxn ang="0">
                <a:pos x="connsiteX2" y="connsiteY2"/>
              </a:cxn>
              <a:cxn ang="0">
                <a:pos x="connsiteX3" y="connsiteY3"/>
              </a:cxn>
            </a:cxnLst>
            <a:rect l="l" t="t" r="r" b="b"/>
            <a:pathLst>
              <a:path w="6766560" h="4240275">
                <a:moveTo>
                  <a:pt x="0" y="0"/>
                </a:moveTo>
                <a:lnTo>
                  <a:pt x="6766560" y="0"/>
                </a:lnTo>
                <a:lnTo>
                  <a:pt x="6766560" y="4240275"/>
                </a:lnTo>
                <a:lnTo>
                  <a:pt x="0" y="4240275"/>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29" name="Freeform: Shape 28">
            <a:extLst>
              <a:ext uri="{FF2B5EF4-FFF2-40B4-BE49-F238E27FC236}">
                <a16:creationId xmlns:a16="http://schemas.microsoft.com/office/drawing/2014/main" id="{163F614E-BF4D-4CF6-B00B-694A84481721}"/>
              </a:ext>
            </a:extLst>
          </p:cNvPr>
          <p:cNvSpPr>
            <a:spLocks noGrp="1" noChangeAspect="1"/>
          </p:cNvSpPr>
          <p:nvPr>
            <p:ph type="pic" sz="quarter" idx="29"/>
          </p:nvPr>
        </p:nvSpPr>
        <p:spPr>
          <a:xfrm>
            <a:off x="0" y="4734562"/>
            <a:ext cx="6766560" cy="4240275"/>
          </a:xfrm>
          <a:custGeom>
            <a:avLst/>
            <a:gdLst>
              <a:gd name="connsiteX0" fmla="*/ 0 w 6766560"/>
              <a:gd name="connsiteY0" fmla="*/ 0 h 4240275"/>
              <a:gd name="connsiteX1" fmla="*/ 6766560 w 6766560"/>
              <a:gd name="connsiteY1" fmla="*/ 0 h 4240275"/>
              <a:gd name="connsiteX2" fmla="*/ 6766560 w 6766560"/>
              <a:gd name="connsiteY2" fmla="*/ 4240275 h 4240275"/>
              <a:gd name="connsiteX3" fmla="*/ 0 w 6766560"/>
              <a:gd name="connsiteY3" fmla="*/ 4240275 h 4240275"/>
            </a:gdLst>
            <a:ahLst/>
            <a:cxnLst>
              <a:cxn ang="0">
                <a:pos x="connsiteX0" y="connsiteY0"/>
              </a:cxn>
              <a:cxn ang="0">
                <a:pos x="connsiteX1" y="connsiteY1"/>
              </a:cxn>
              <a:cxn ang="0">
                <a:pos x="connsiteX2" y="connsiteY2"/>
              </a:cxn>
              <a:cxn ang="0">
                <a:pos x="connsiteX3" y="connsiteY3"/>
              </a:cxn>
            </a:cxnLst>
            <a:rect l="l" t="t" r="r" b="b"/>
            <a:pathLst>
              <a:path w="6766560" h="4240275">
                <a:moveTo>
                  <a:pt x="0" y="0"/>
                </a:moveTo>
                <a:lnTo>
                  <a:pt x="6766560" y="0"/>
                </a:lnTo>
                <a:lnTo>
                  <a:pt x="6766560" y="4240275"/>
                </a:lnTo>
                <a:lnTo>
                  <a:pt x="0" y="4240275"/>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26" name="Freeform: Shape 25">
            <a:extLst>
              <a:ext uri="{FF2B5EF4-FFF2-40B4-BE49-F238E27FC236}">
                <a16:creationId xmlns:a16="http://schemas.microsoft.com/office/drawing/2014/main" id="{1BAE5AEE-FFB2-466B-AC60-2EA0C5B6D2C0}"/>
              </a:ext>
            </a:extLst>
          </p:cNvPr>
          <p:cNvSpPr>
            <a:spLocks noGrp="1" noChangeAspect="1"/>
          </p:cNvSpPr>
          <p:nvPr>
            <p:ph type="pic" sz="quarter" idx="28"/>
          </p:nvPr>
        </p:nvSpPr>
        <p:spPr>
          <a:xfrm>
            <a:off x="12223165" y="1"/>
            <a:ext cx="12143231" cy="4662261"/>
          </a:xfrm>
          <a:custGeom>
            <a:avLst/>
            <a:gdLst>
              <a:gd name="connsiteX0" fmla="*/ 0 w 12143231"/>
              <a:gd name="connsiteY0" fmla="*/ 0 h 4662261"/>
              <a:gd name="connsiteX1" fmla="*/ 12143231 w 12143231"/>
              <a:gd name="connsiteY1" fmla="*/ 0 h 4662261"/>
              <a:gd name="connsiteX2" fmla="*/ 12143231 w 12143231"/>
              <a:gd name="connsiteY2" fmla="*/ 4662261 h 4662261"/>
              <a:gd name="connsiteX3" fmla="*/ 0 w 12143231"/>
              <a:gd name="connsiteY3" fmla="*/ 4662261 h 4662261"/>
            </a:gdLst>
            <a:ahLst/>
            <a:cxnLst>
              <a:cxn ang="0">
                <a:pos x="connsiteX0" y="connsiteY0"/>
              </a:cxn>
              <a:cxn ang="0">
                <a:pos x="connsiteX1" y="connsiteY1"/>
              </a:cxn>
              <a:cxn ang="0">
                <a:pos x="connsiteX2" y="connsiteY2"/>
              </a:cxn>
              <a:cxn ang="0">
                <a:pos x="connsiteX3" y="connsiteY3"/>
              </a:cxn>
            </a:cxnLst>
            <a:rect l="l" t="t" r="r" b="b"/>
            <a:pathLst>
              <a:path w="12143231" h="4662261">
                <a:moveTo>
                  <a:pt x="0" y="0"/>
                </a:moveTo>
                <a:lnTo>
                  <a:pt x="12143231" y="0"/>
                </a:lnTo>
                <a:lnTo>
                  <a:pt x="12143231" y="4662261"/>
                </a:lnTo>
                <a:lnTo>
                  <a:pt x="0" y="4662261"/>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24" name="Freeform: Shape 23">
            <a:extLst>
              <a:ext uri="{FF2B5EF4-FFF2-40B4-BE49-F238E27FC236}">
                <a16:creationId xmlns:a16="http://schemas.microsoft.com/office/drawing/2014/main" id="{12E61AB1-E80E-4700-B068-DF6305ADC118}"/>
              </a:ext>
            </a:extLst>
          </p:cNvPr>
          <p:cNvSpPr>
            <a:spLocks noGrp="1" noChangeAspect="1"/>
          </p:cNvSpPr>
          <p:nvPr>
            <p:ph type="pic" sz="quarter" idx="27"/>
          </p:nvPr>
        </p:nvSpPr>
        <p:spPr>
          <a:xfrm>
            <a:off x="0" y="1"/>
            <a:ext cx="12143232" cy="4662261"/>
          </a:xfrm>
          <a:custGeom>
            <a:avLst/>
            <a:gdLst>
              <a:gd name="connsiteX0" fmla="*/ 0 w 12143232"/>
              <a:gd name="connsiteY0" fmla="*/ 0 h 4662261"/>
              <a:gd name="connsiteX1" fmla="*/ 12143232 w 12143232"/>
              <a:gd name="connsiteY1" fmla="*/ 0 h 4662261"/>
              <a:gd name="connsiteX2" fmla="*/ 12143232 w 12143232"/>
              <a:gd name="connsiteY2" fmla="*/ 4662261 h 4662261"/>
              <a:gd name="connsiteX3" fmla="*/ 0 w 12143232"/>
              <a:gd name="connsiteY3" fmla="*/ 4662261 h 4662261"/>
            </a:gdLst>
            <a:ahLst/>
            <a:cxnLst>
              <a:cxn ang="0">
                <a:pos x="connsiteX0" y="connsiteY0"/>
              </a:cxn>
              <a:cxn ang="0">
                <a:pos x="connsiteX1" y="connsiteY1"/>
              </a:cxn>
              <a:cxn ang="0">
                <a:pos x="connsiteX2" y="connsiteY2"/>
              </a:cxn>
              <a:cxn ang="0">
                <a:pos x="connsiteX3" y="connsiteY3"/>
              </a:cxn>
            </a:cxnLst>
            <a:rect l="l" t="t" r="r" b="b"/>
            <a:pathLst>
              <a:path w="12143232" h="4662261">
                <a:moveTo>
                  <a:pt x="0" y="0"/>
                </a:moveTo>
                <a:lnTo>
                  <a:pt x="12143232" y="0"/>
                </a:lnTo>
                <a:lnTo>
                  <a:pt x="12143232" y="4662261"/>
                </a:lnTo>
                <a:lnTo>
                  <a:pt x="0" y="4662261"/>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3567075382"/>
      </p:ext>
    </p:extLst>
  </p:cSld>
  <p:clrMapOvr>
    <a:masterClrMapping/>
  </p:clrMapOvr>
  <p:transition/>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ortfolio 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619A731-6417-4B92-BD10-04D655A5578E}"/>
              </a:ext>
            </a:extLst>
          </p:cNvPr>
          <p:cNvSpPr>
            <a:spLocks noGrp="1" noChangeAspect="1"/>
          </p:cNvSpPr>
          <p:nvPr>
            <p:ph type="pic" sz="quarter" idx="30"/>
          </p:nvPr>
        </p:nvSpPr>
        <p:spPr>
          <a:xfrm>
            <a:off x="0" y="4734562"/>
            <a:ext cx="24366396" cy="8981439"/>
          </a:xfrm>
          <a:custGeom>
            <a:avLst/>
            <a:gdLst>
              <a:gd name="connsiteX0" fmla="*/ 17599836 w 24366396"/>
              <a:gd name="connsiteY0" fmla="*/ 0 h 8981439"/>
              <a:gd name="connsiteX1" fmla="*/ 24366396 w 24366396"/>
              <a:gd name="connsiteY1" fmla="*/ 0 h 8981439"/>
              <a:gd name="connsiteX2" fmla="*/ 24366396 w 24366396"/>
              <a:gd name="connsiteY2" fmla="*/ 4319178 h 8981439"/>
              <a:gd name="connsiteX3" fmla="*/ 24366396 w 24366396"/>
              <a:gd name="connsiteY3" fmla="*/ 4662261 h 8981439"/>
              <a:gd name="connsiteX4" fmla="*/ 24366396 w 24366396"/>
              <a:gd name="connsiteY4" fmla="*/ 8981439 h 8981439"/>
              <a:gd name="connsiteX5" fmla="*/ 12731262 w 24366396"/>
              <a:gd name="connsiteY5" fmla="*/ 8981439 h 8981439"/>
              <a:gd name="connsiteX6" fmla="*/ 12223165 w 24366396"/>
              <a:gd name="connsiteY6" fmla="*/ 8981439 h 8981439"/>
              <a:gd name="connsiteX7" fmla="*/ 0 w 24366396"/>
              <a:gd name="connsiteY7" fmla="*/ 8981439 h 8981439"/>
              <a:gd name="connsiteX8" fmla="*/ 0 w 24366396"/>
              <a:gd name="connsiteY8" fmla="*/ 4319178 h 8981439"/>
              <a:gd name="connsiteX9" fmla="*/ 12223165 w 24366396"/>
              <a:gd name="connsiteY9" fmla="*/ 4319178 h 8981439"/>
              <a:gd name="connsiteX10" fmla="*/ 12731262 w 24366396"/>
              <a:gd name="connsiteY10" fmla="*/ 4319178 h 8981439"/>
              <a:gd name="connsiteX11" fmla="*/ 17599836 w 24366396"/>
              <a:gd name="connsiteY11" fmla="*/ 4319178 h 898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66396" h="8981439">
                <a:moveTo>
                  <a:pt x="17599836" y="0"/>
                </a:moveTo>
                <a:lnTo>
                  <a:pt x="24366396" y="0"/>
                </a:lnTo>
                <a:lnTo>
                  <a:pt x="24366396" y="4319178"/>
                </a:lnTo>
                <a:lnTo>
                  <a:pt x="24366396" y="4662261"/>
                </a:lnTo>
                <a:lnTo>
                  <a:pt x="24366396" y="8981439"/>
                </a:lnTo>
                <a:lnTo>
                  <a:pt x="12731262" y="8981439"/>
                </a:lnTo>
                <a:lnTo>
                  <a:pt x="12223165" y="8981439"/>
                </a:lnTo>
                <a:lnTo>
                  <a:pt x="0" y="8981439"/>
                </a:lnTo>
                <a:lnTo>
                  <a:pt x="0" y="4319178"/>
                </a:lnTo>
                <a:lnTo>
                  <a:pt x="12223165" y="4319178"/>
                </a:lnTo>
                <a:lnTo>
                  <a:pt x="12731262" y="4319178"/>
                </a:lnTo>
                <a:lnTo>
                  <a:pt x="17599836" y="4319178"/>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2" name="Freeform: Shape 11">
            <a:extLst>
              <a:ext uri="{FF2B5EF4-FFF2-40B4-BE49-F238E27FC236}">
                <a16:creationId xmlns:a16="http://schemas.microsoft.com/office/drawing/2014/main" id="{708F28C4-63A9-407E-9544-AB15030C4370}"/>
              </a:ext>
            </a:extLst>
          </p:cNvPr>
          <p:cNvSpPr>
            <a:spLocks noGrp="1" noChangeAspect="1"/>
          </p:cNvSpPr>
          <p:nvPr>
            <p:ph type="pic" sz="quarter" idx="28"/>
          </p:nvPr>
        </p:nvSpPr>
        <p:spPr>
          <a:xfrm>
            <a:off x="0" y="1"/>
            <a:ext cx="24366396" cy="8974837"/>
          </a:xfrm>
          <a:custGeom>
            <a:avLst/>
            <a:gdLst>
              <a:gd name="connsiteX0" fmla="*/ 1 w 24366396"/>
              <a:gd name="connsiteY0" fmla="*/ 0 h 8974837"/>
              <a:gd name="connsiteX1" fmla="*/ 10925910 w 24366396"/>
              <a:gd name="connsiteY1" fmla="*/ 0 h 8974837"/>
              <a:gd name="connsiteX2" fmla="*/ 12143232 w 24366396"/>
              <a:gd name="connsiteY2" fmla="*/ 0 h 8974837"/>
              <a:gd name="connsiteX3" fmla="*/ 24366396 w 24366396"/>
              <a:gd name="connsiteY3" fmla="*/ 0 h 8974837"/>
              <a:gd name="connsiteX4" fmla="*/ 24366396 w 24366396"/>
              <a:gd name="connsiteY4" fmla="*/ 4662261 h 8974837"/>
              <a:gd name="connsiteX5" fmla="*/ 12143232 w 24366396"/>
              <a:gd name="connsiteY5" fmla="*/ 4662261 h 8974837"/>
              <a:gd name="connsiteX6" fmla="*/ 10925910 w 24366396"/>
              <a:gd name="connsiteY6" fmla="*/ 4662261 h 8974837"/>
              <a:gd name="connsiteX7" fmla="*/ 6766560 w 24366396"/>
              <a:gd name="connsiteY7" fmla="*/ 4662261 h 8974837"/>
              <a:gd name="connsiteX8" fmla="*/ 6766560 w 24366396"/>
              <a:gd name="connsiteY8" fmla="*/ 8974837 h 8974837"/>
              <a:gd name="connsiteX9" fmla="*/ 0 w 24366396"/>
              <a:gd name="connsiteY9" fmla="*/ 8974837 h 8974837"/>
              <a:gd name="connsiteX10" fmla="*/ 0 w 24366396"/>
              <a:gd name="connsiteY10" fmla="*/ 4126523 h 8974837"/>
              <a:gd name="connsiteX11" fmla="*/ 1 w 24366396"/>
              <a:gd name="connsiteY11" fmla="*/ 4126523 h 8974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66396" h="8974837">
                <a:moveTo>
                  <a:pt x="1" y="0"/>
                </a:moveTo>
                <a:lnTo>
                  <a:pt x="10925910" y="0"/>
                </a:lnTo>
                <a:lnTo>
                  <a:pt x="12143232" y="0"/>
                </a:lnTo>
                <a:lnTo>
                  <a:pt x="24366396" y="0"/>
                </a:lnTo>
                <a:lnTo>
                  <a:pt x="24366396" y="4662261"/>
                </a:lnTo>
                <a:lnTo>
                  <a:pt x="12143232" y="4662261"/>
                </a:lnTo>
                <a:lnTo>
                  <a:pt x="10925910" y="4662261"/>
                </a:lnTo>
                <a:lnTo>
                  <a:pt x="6766560" y="4662261"/>
                </a:lnTo>
                <a:lnTo>
                  <a:pt x="6766560" y="8974837"/>
                </a:lnTo>
                <a:lnTo>
                  <a:pt x="0" y="8974837"/>
                </a:lnTo>
                <a:lnTo>
                  <a:pt x="0" y="4126523"/>
                </a:lnTo>
                <a:lnTo>
                  <a:pt x="1" y="4126523"/>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69419561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Portfolio 3">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C708B854-DEE1-4D6E-B48F-5CC270CF2EF2}"/>
              </a:ext>
            </a:extLst>
          </p:cNvPr>
          <p:cNvSpPr>
            <a:spLocks noGrp="1"/>
          </p:cNvSpPr>
          <p:nvPr>
            <p:ph type="pic" sz="quarter" idx="29"/>
          </p:nvPr>
        </p:nvSpPr>
        <p:spPr>
          <a:xfrm>
            <a:off x="12225274" y="6903720"/>
            <a:ext cx="12152374" cy="6812280"/>
          </a:xfrm>
          <a:custGeom>
            <a:avLst/>
            <a:gdLst>
              <a:gd name="connsiteX0" fmla="*/ 0 w 12152374"/>
              <a:gd name="connsiteY0" fmla="*/ 0 h 6812280"/>
              <a:gd name="connsiteX1" fmla="*/ 12152374 w 12152374"/>
              <a:gd name="connsiteY1" fmla="*/ 0 h 6812280"/>
              <a:gd name="connsiteX2" fmla="*/ 12152374 w 12152374"/>
              <a:gd name="connsiteY2" fmla="*/ 6812280 h 6812280"/>
              <a:gd name="connsiteX3" fmla="*/ 0 w 12152374"/>
              <a:gd name="connsiteY3" fmla="*/ 6812280 h 6812280"/>
            </a:gdLst>
            <a:ahLst/>
            <a:cxnLst>
              <a:cxn ang="0">
                <a:pos x="connsiteX0" y="connsiteY0"/>
              </a:cxn>
              <a:cxn ang="0">
                <a:pos x="connsiteX1" y="connsiteY1"/>
              </a:cxn>
              <a:cxn ang="0">
                <a:pos x="connsiteX2" y="connsiteY2"/>
              </a:cxn>
              <a:cxn ang="0">
                <a:pos x="connsiteX3" y="connsiteY3"/>
              </a:cxn>
            </a:cxnLst>
            <a:rect l="l" t="t" r="r" b="b"/>
            <a:pathLst>
              <a:path w="12152374" h="6812280">
                <a:moveTo>
                  <a:pt x="0" y="0"/>
                </a:moveTo>
                <a:lnTo>
                  <a:pt x="12152374" y="0"/>
                </a:lnTo>
                <a:lnTo>
                  <a:pt x="12152374" y="6812280"/>
                </a:lnTo>
                <a:lnTo>
                  <a:pt x="0" y="6812280"/>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2" name="Freeform: Shape 11">
            <a:extLst>
              <a:ext uri="{FF2B5EF4-FFF2-40B4-BE49-F238E27FC236}">
                <a16:creationId xmlns:a16="http://schemas.microsoft.com/office/drawing/2014/main" id="{50973CFC-2F78-4A1F-A36F-688925FCB5CD}"/>
              </a:ext>
            </a:extLst>
          </p:cNvPr>
          <p:cNvSpPr>
            <a:spLocks noGrp="1"/>
          </p:cNvSpPr>
          <p:nvPr>
            <p:ph type="pic" sz="quarter" idx="28"/>
          </p:nvPr>
        </p:nvSpPr>
        <p:spPr>
          <a:xfrm>
            <a:off x="12225274" y="0"/>
            <a:ext cx="12152374" cy="6812280"/>
          </a:xfrm>
          <a:custGeom>
            <a:avLst/>
            <a:gdLst>
              <a:gd name="connsiteX0" fmla="*/ 0 w 12152374"/>
              <a:gd name="connsiteY0" fmla="*/ 0 h 6812280"/>
              <a:gd name="connsiteX1" fmla="*/ 12152374 w 12152374"/>
              <a:gd name="connsiteY1" fmla="*/ 0 h 6812280"/>
              <a:gd name="connsiteX2" fmla="*/ 12152374 w 12152374"/>
              <a:gd name="connsiteY2" fmla="*/ 6812280 h 6812280"/>
              <a:gd name="connsiteX3" fmla="*/ 0 w 12152374"/>
              <a:gd name="connsiteY3" fmla="*/ 6812280 h 6812280"/>
            </a:gdLst>
            <a:ahLst/>
            <a:cxnLst>
              <a:cxn ang="0">
                <a:pos x="connsiteX0" y="connsiteY0"/>
              </a:cxn>
              <a:cxn ang="0">
                <a:pos x="connsiteX1" y="connsiteY1"/>
              </a:cxn>
              <a:cxn ang="0">
                <a:pos x="connsiteX2" y="connsiteY2"/>
              </a:cxn>
              <a:cxn ang="0">
                <a:pos x="connsiteX3" y="connsiteY3"/>
              </a:cxn>
            </a:cxnLst>
            <a:rect l="l" t="t" r="r" b="b"/>
            <a:pathLst>
              <a:path w="12152374" h="6812280">
                <a:moveTo>
                  <a:pt x="0" y="0"/>
                </a:moveTo>
                <a:lnTo>
                  <a:pt x="12152374" y="0"/>
                </a:lnTo>
                <a:lnTo>
                  <a:pt x="12152374" y="6812280"/>
                </a:lnTo>
                <a:lnTo>
                  <a:pt x="0" y="6812280"/>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9" name="Freeform: Shape 8">
            <a:extLst>
              <a:ext uri="{FF2B5EF4-FFF2-40B4-BE49-F238E27FC236}">
                <a16:creationId xmlns:a16="http://schemas.microsoft.com/office/drawing/2014/main" id="{D7811E94-D376-4D2A-8FF0-5E0B3BC2EBDE}"/>
              </a:ext>
            </a:extLst>
          </p:cNvPr>
          <p:cNvSpPr>
            <a:spLocks noGrp="1"/>
          </p:cNvSpPr>
          <p:nvPr>
            <p:ph type="pic" sz="quarter" idx="27"/>
          </p:nvPr>
        </p:nvSpPr>
        <p:spPr>
          <a:xfrm>
            <a:off x="0" y="0"/>
            <a:ext cx="12152376" cy="13716000"/>
          </a:xfrm>
          <a:custGeom>
            <a:avLst/>
            <a:gdLst>
              <a:gd name="connsiteX0" fmla="*/ 0 w 12152376"/>
              <a:gd name="connsiteY0" fmla="*/ 8229600 h 13716000"/>
              <a:gd name="connsiteX1" fmla="*/ 12152376 w 12152376"/>
              <a:gd name="connsiteY1" fmla="*/ 8229600 h 13716000"/>
              <a:gd name="connsiteX2" fmla="*/ 12152376 w 12152376"/>
              <a:gd name="connsiteY2" fmla="*/ 13716000 h 13716000"/>
              <a:gd name="connsiteX3" fmla="*/ 0 w 12152376"/>
              <a:gd name="connsiteY3" fmla="*/ 13716000 h 13716000"/>
              <a:gd name="connsiteX4" fmla="*/ 0 w 12152376"/>
              <a:gd name="connsiteY4" fmla="*/ 0 h 13716000"/>
              <a:gd name="connsiteX5" fmla="*/ 12152376 w 12152376"/>
              <a:gd name="connsiteY5" fmla="*/ 0 h 13716000"/>
              <a:gd name="connsiteX6" fmla="*/ 12152376 w 12152376"/>
              <a:gd name="connsiteY6" fmla="*/ 5556738 h 13716000"/>
              <a:gd name="connsiteX7" fmla="*/ 0 w 12152376"/>
              <a:gd name="connsiteY7" fmla="*/ 5556738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52376" h="13716000">
                <a:moveTo>
                  <a:pt x="0" y="8229600"/>
                </a:moveTo>
                <a:lnTo>
                  <a:pt x="12152376" y="8229600"/>
                </a:lnTo>
                <a:lnTo>
                  <a:pt x="12152376" y="13716000"/>
                </a:lnTo>
                <a:lnTo>
                  <a:pt x="0" y="13716000"/>
                </a:lnTo>
                <a:close/>
                <a:moveTo>
                  <a:pt x="0" y="0"/>
                </a:moveTo>
                <a:lnTo>
                  <a:pt x="12152376" y="0"/>
                </a:lnTo>
                <a:lnTo>
                  <a:pt x="12152376" y="5556738"/>
                </a:lnTo>
                <a:lnTo>
                  <a:pt x="0" y="5556738"/>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152437724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ig Picture">
    <p:bg>
      <p:bgPr>
        <a:solidFill>
          <a:schemeClr val="bg2">
            <a:lumMod val="95000"/>
          </a:schemeClr>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6295B25-9368-0043-B691-DE6DF16778C4}"/>
              </a:ext>
            </a:extLst>
          </p:cNvPr>
          <p:cNvSpPr>
            <a:spLocks noGrp="1"/>
          </p:cNvSpPr>
          <p:nvPr>
            <p:ph type="pic" sz="quarter" idx="17"/>
          </p:nvPr>
        </p:nvSpPr>
        <p:spPr>
          <a:xfrm>
            <a:off x="0" y="0"/>
            <a:ext cx="24377646" cy="13716000"/>
          </a:xfrm>
          <a:prstGeom prst="rect">
            <a:avLst/>
          </a:prstGeom>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95740715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Any Questions?">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B5C26F50-E460-0542-9282-A959B157E4D3}"/>
              </a:ext>
            </a:extLst>
          </p:cNvPr>
          <p:cNvSpPr>
            <a:spLocks noGrp="1"/>
          </p:cNvSpPr>
          <p:nvPr>
            <p:ph type="pic" sz="quarter" idx="27"/>
          </p:nvPr>
        </p:nvSpPr>
        <p:spPr>
          <a:xfrm>
            <a:off x="0" y="1"/>
            <a:ext cx="24377650" cy="6857999"/>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5" name="Picture Placeholder 14">
            <a:extLst>
              <a:ext uri="{FF2B5EF4-FFF2-40B4-BE49-F238E27FC236}">
                <a16:creationId xmlns:a16="http://schemas.microsoft.com/office/drawing/2014/main" id="{FD2BED1C-9FF6-6240-953C-66CEF5323632}"/>
              </a:ext>
            </a:extLst>
          </p:cNvPr>
          <p:cNvSpPr>
            <a:spLocks noGrp="1"/>
          </p:cNvSpPr>
          <p:nvPr>
            <p:ph type="pic" sz="quarter" idx="26"/>
          </p:nvPr>
        </p:nvSpPr>
        <p:spPr>
          <a:xfrm>
            <a:off x="12188824" y="6858000"/>
            <a:ext cx="12188825" cy="6857998"/>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17" name="Picture Placeholder 16">
            <a:extLst>
              <a:ext uri="{FF2B5EF4-FFF2-40B4-BE49-F238E27FC236}">
                <a16:creationId xmlns:a16="http://schemas.microsoft.com/office/drawing/2014/main" id="{02BFEC3F-CC3C-0545-94D5-C672ED6A9974}"/>
              </a:ext>
            </a:extLst>
          </p:cNvPr>
          <p:cNvSpPr>
            <a:spLocks noGrp="1"/>
          </p:cNvSpPr>
          <p:nvPr>
            <p:ph type="pic" sz="quarter" idx="25"/>
          </p:nvPr>
        </p:nvSpPr>
        <p:spPr>
          <a:xfrm>
            <a:off x="-1" y="6858000"/>
            <a:ext cx="12188825" cy="6858001"/>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2447974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ntact Us">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7036B2D0-664D-45C9-9021-EAE80DAA0F90}"/>
              </a:ext>
            </a:extLst>
          </p:cNvPr>
          <p:cNvSpPr>
            <a:spLocks noGrp="1" noChangeAspect="1"/>
          </p:cNvSpPr>
          <p:nvPr>
            <p:ph type="pic" sz="quarter" idx="18"/>
          </p:nvPr>
        </p:nvSpPr>
        <p:spPr>
          <a:xfrm>
            <a:off x="2" y="0"/>
            <a:ext cx="24377649" cy="13716000"/>
          </a:xfrm>
          <a:custGeom>
            <a:avLst/>
            <a:gdLst>
              <a:gd name="connsiteX0" fmla="*/ 17976847 w 24377649"/>
              <a:gd name="connsiteY0" fmla="*/ 0 h 13716000"/>
              <a:gd name="connsiteX1" fmla="*/ 24377647 w 24377649"/>
              <a:gd name="connsiteY1" fmla="*/ 0 h 13716000"/>
              <a:gd name="connsiteX2" fmla="*/ 24377647 w 24377649"/>
              <a:gd name="connsiteY2" fmla="*/ 6858000 h 13716000"/>
              <a:gd name="connsiteX3" fmla="*/ 24377649 w 24377649"/>
              <a:gd name="connsiteY3" fmla="*/ 6858000 h 13716000"/>
              <a:gd name="connsiteX4" fmla="*/ 24377649 w 24377649"/>
              <a:gd name="connsiteY4" fmla="*/ 13716000 h 13716000"/>
              <a:gd name="connsiteX5" fmla="*/ 24377647 w 24377649"/>
              <a:gd name="connsiteY5" fmla="*/ 13716000 h 13716000"/>
              <a:gd name="connsiteX6" fmla="*/ 17976847 w 24377649"/>
              <a:gd name="connsiteY6" fmla="*/ 13716000 h 13716000"/>
              <a:gd name="connsiteX7" fmla="*/ 0 w 24377649"/>
              <a:gd name="connsiteY7" fmla="*/ 13716000 h 13716000"/>
              <a:gd name="connsiteX8" fmla="*/ 0 w 24377649"/>
              <a:gd name="connsiteY8" fmla="*/ 6858000 h 13716000"/>
              <a:gd name="connsiteX9" fmla="*/ 17976847 w 24377649"/>
              <a:gd name="connsiteY9" fmla="*/ 6858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77649" h="13716000">
                <a:moveTo>
                  <a:pt x="17976847" y="0"/>
                </a:moveTo>
                <a:lnTo>
                  <a:pt x="24377647" y="0"/>
                </a:lnTo>
                <a:lnTo>
                  <a:pt x="24377647" y="6858000"/>
                </a:lnTo>
                <a:lnTo>
                  <a:pt x="24377649" y="6858000"/>
                </a:lnTo>
                <a:lnTo>
                  <a:pt x="24377649" y="13716000"/>
                </a:lnTo>
                <a:lnTo>
                  <a:pt x="24377647" y="13716000"/>
                </a:lnTo>
                <a:lnTo>
                  <a:pt x="17976847" y="13716000"/>
                </a:lnTo>
                <a:lnTo>
                  <a:pt x="0" y="13716000"/>
                </a:lnTo>
                <a:lnTo>
                  <a:pt x="0" y="6858000"/>
                </a:lnTo>
                <a:lnTo>
                  <a:pt x="17976847" y="6858000"/>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1194423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ullet Point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C6FA731-E5D3-3E4B-825A-67B87362173E}"/>
              </a:ext>
            </a:extLst>
          </p:cNvPr>
          <p:cNvSpPr>
            <a:spLocks noGrp="1"/>
          </p:cNvSpPr>
          <p:nvPr>
            <p:ph type="pic" sz="quarter" idx="27"/>
          </p:nvPr>
        </p:nvSpPr>
        <p:spPr>
          <a:xfrm>
            <a:off x="1" y="0"/>
            <a:ext cx="3956180" cy="13716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3" name="Picture Placeholder 3">
            <a:extLst>
              <a:ext uri="{FF2B5EF4-FFF2-40B4-BE49-F238E27FC236}">
                <a16:creationId xmlns:a16="http://schemas.microsoft.com/office/drawing/2014/main" id="{1D1AA2E0-A50C-412A-AA88-6A34AD9654F9}"/>
              </a:ext>
            </a:extLst>
          </p:cNvPr>
          <p:cNvSpPr>
            <a:spLocks noGrp="1"/>
          </p:cNvSpPr>
          <p:nvPr>
            <p:ph type="pic" sz="quarter" idx="28"/>
          </p:nvPr>
        </p:nvSpPr>
        <p:spPr>
          <a:xfrm>
            <a:off x="20421469" y="0"/>
            <a:ext cx="3956180" cy="13716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7" name="Picture Placeholder 3">
            <a:extLst>
              <a:ext uri="{FF2B5EF4-FFF2-40B4-BE49-F238E27FC236}">
                <a16:creationId xmlns:a16="http://schemas.microsoft.com/office/drawing/2014/main" id="{8D3F6CEF-55CF-41C6-9EB5-24C3307F7DFA}"/>
              </a:ext>
            </a:extLst>
          </p:cNvPr>
          <p:cNvSpPr>
            <a:spLocks noGrp="1"/>
          </p:cNvSpPr>
          <p:nvPr>
            <p:ph type="pic" sz="quarter" idx="29"/>
          </p:nvPr>
        </p:nvSpPr>
        <p:spPr>
          <a:xfrm>
            <a:off x="16371984" y="0"/>
            <a:ext cx="3956180" cy="13716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cSld>
  <p:clrMapOvr>
    <a:masterClrMapping/>
  </p:clrMapOvr>
  <p:transition/>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re Value">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EB61CF7-8DCE-4E38-BF4D-EBD2A75C1DDB}"/>
              </a:ext>
            </a:extLst>
          </p:cNvPr>
          <p:cNvSpPr>
            <a:spLocks noGrp="1"/>
          </p:cNvSpPr>
          <p:nvPr>
            <p:ph type="pic" sz="quarter" idx="19"/>
          </p:nvPr>
        </p:nvSpPr>
        <p:spPr>
          <a:xfrm>
            <a:off x="0" y="0"/>
            <a:ext cx="24377648" cy="13716000"/>
          </a:xfrm>
          <a:custGeom>
            <a:avLst/>
            <a:gdLst>
              <a:gd name="connsiteX0" fmla="*/ 0 w 24377648"/>
              <a:gd name="connsiteY0" fmla="*/ 0 h 13716000"/>
              <a:gd name="connsiteX1" fmla="*/ 24377648 w 24377648"/>
              <a:gd name="connsiteY1" fmla="*/ 0 h 13716000"/>
              <a:gd name="connsiteX2" fmla="*/ 24377648 w 24377648"/>
              <a:gd name="connsiteY2" fmla="*/ 6824860 h 13716000"/>
              <a:gd name="connsiteX3" fmla="*/ 6394451 w 24377648"/>
              <a:gd name="connsiteY3" fmla="*/ 6824860 h 13716000"/>
              <a:gd name="connsiteX4" fmla="*/ 6394451 w 24377648"/>
              <a:gd name="connsiteY4" fmla="*/ 13716000 h 13716000"/>
              <a:gd name="connsiteX5" fmla="*/ 0 w 24377648"/>
              <a:gd name="connsiteY5" fmla="*/ 13716000 h 13716000"/>
              <a:gd name="connsiteX6" fmla="*/ 0 w 24377648"/>
              <a:gd name="connsiteY6" fmla="*/ 6824860 h 13716000"/>
              <a:gd name="connsiteX7" fmla="*/ 0 w 24377648"/>
              <a:gd name="connsiteY7" fmla="*/ 4889241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77648" h="13716000">
                <a:moveTo>
                  <a:pt x="0" y="0"/>
                </a:moveTo>
                <a:lnTo>
                  <a:pt x="24377648" y="0"/>
                </a:lnTo>
                <a:lnTo>
                  <a:pt x="24377648" y="6824860"/>
                </a:lnTo>
                <a:lnTo>
                  <a:pt x="6394451" y="6824860"/>
                </a:lnTo>
                <a:lnTo>
                  <a:pt x="6394451" y="13716000"/>
                </a:lnTo>
                <a:lnTo>
                  <a:pt x="0" y="13716000"/>
                </a:lnTo>
                <a:lnTo>
                  <a:pt x="0" y="6824860"/>
                </a:lnTo>
                <a:lnTo>
                  <a:pt x="0" y="4889241"/>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3455139897"/>
      </p:ext>
    </p:extLst>
  </p:cSld>
  <p:clrMapOvr>
    <a:masterClrMapping/>
  </p:clrMapOvr>
  <p:transition/>
  <p:extLst mod="1">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Multiple Phone Mockup">
    <p:spTree>
      <p:nvGrpSpPr>
        <p:cNvPr id="1" name=""/>
        <p:cNvGrpSpPr/>
        <p:nvPr/>
      </p:nvGrpSpPr>
      <p:grpSpPr>
        <a:xfrm>
          <a:off x="0" y="0"/>
          <a:ext cx="0" cy="0"/>
          <a:chOff x="0" y="0"/>
          <a:chExt cx="0" cy="0"/>
        </a:xfrm>
      </p:grpSpPr>
      <p:sp useBgFill="1">
        <p:nvSpPr>
          <p:cNvPr id="30" name="Picture Placeholder 29"/>
          <p:cNvSpPr>
            <a:spLocks noGrp="1"/>
          </p:cNvSpPr>
          <p:nvPr>
            <p:ph type="pic" sz="quarter" idx="11" hasCustomPrompt="1"/>
          </p:nvPr>
        </p:nvSpPr>
        <p:spPr>
          <a:xfrm>
            <a:off x="14031579" y="9996103"/>
            <a:ext cx="3254302" cy="7012569"/>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dirty="0"/>
              <a:t>Drag and drop picture</a:t>
            </a:r>
          </a:p>
        </p:txBody>
      </p:sp>
      <p:sp useBgFill="1">
        <p:nvSpPr>
          <p:cNvPr id="31" name="Picture Placeholder 29">
            <a:extLst>
              <a:ext uri="{FF2B5EF4-FFF2-40B4-BE49-F238E27FC236}">
                <a16:creationId xmlns:a16="http://schemas.microsoft.com/office/drawing/2014/main" id="{4B96DD7F-36F6-0D43-9660-F3BDE9F7975B}"/>
              </a:ext>
            </a:extLst>
          </p:cNvPr>
          <p:cNvSpPr>
            <a:spLocks noGrp="1"/>
          </p:cNvSpPr>
          <p:nvPr>
            <p:ph type="pic" sz="quarter" idx="12" hasCustomPrompt="1"/>
          </p:nvPr>
        </p:nvSpPr>
        <p:spPr>
          <a:xfrm>
            <a:off x="7075104" y="9996103"/>
            <a:ext cx="3254302" cy="7012569"/>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dirty="0"/>
              <a:t>Drag and drop picture</a:t>
            </a:r>
          </a:p>
        </p:txBody>
      </p:sp>
      <p:sp useBgFill="1">
        <p:nvSpPr>
          <p:cNvPr id="41" name="Picture Placeholder 29">
            <a:extLst>
              <a:ext uri="{FF2B5EF4-FFF2-40B4-BE49-F238E27FC236}">
                <a16:creationId xmlns:a16="http://schemas.microsoft.com/office/drawing/2014/main" id="{5BC7FBE8-AE1E-AD48-9D55-E40B106D075B}"/>
              </a:ext>
            </a:extLst>
          </p:cNvPr>
          <p:cNvSpPr>
            <a:spLocks noGrp="1"/>
          </p:cNvSpPr>
          <p:nvPr>
            <p:ph type="pic" sz="quarter" idx="13" hasCustomPrompt="1"/>
          </p:nvPr>
        </p:nvSpPr>
        <p:spPr>
          <a:xfrm>
            <a:off x="10079481" y="8971126"/>
            <a:ext cx="4205618" cy="9062524"/>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dirty="0"/>
              <a:t>Drag and drop picture</a:t>
            </a:r>
          </a:p>
        </p:txBody>
      </p:sp>
    </p:spTree>
    <p:extLst>
      <p:ext uri="{BB962C8B-B14F-4D97-AF65-F5344CB8AC3E}">
        <p14:creationId xmlns:p14="http://schemas.microsoft.com/office/powerpoint/2010/main" val="21508344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Desktop Maockup">
    <p:spTree>
      <p:nvGrpSpPr>
        <p:cNvPr id="1" name=""/>
        <p:cNvGrpSpPr/>
        <p:nvPr/>
      </p:nvGrpSpPr>
      <p:grpSpPr>
        <a:xfrm>
          <a:off x="0" y="0"/>
          <a:ext cx="0" cy="0"/>
          <a:chOff x="0" y="0"/>
          <a:chExt cx="0" cy="0"/>
        </a:xfrm>
      </p:grpSpPr>
      <p:sp useBgFill="1">
        <p:nvSpPr>
          <p:cNvPr id="4" name="Picture Placeholder 10">
            <a:extLst>
              <a:ext uri="{FF2B5EF4-FFF2-40B4-BE49-F238E27FC236}">
                <a16:creationId xmlns:a16="http://schemas.microsoft.com/office/drawing/2014/main" id="{75AC599F-D966-1244-8682-69358B7539F4}"/>
              </a:ext>
            </a:extLst>
          </p:cNvPr>
          <p:cNvSpPr>
            <a:spLocks noGrp="1"/>
          </p:cNvSpPr>
          <p:nvPr>
            <p:ph type="pic" sz="quarter" idx="10" hasCustomPrompt="1"/>
          </p:nvPr>
        </p:nvSpPr>
        <p:spPr>
          <a:xfrm>
            <a:off x="5589617" y="7933600"/>
            <a:ext cx="13198416" cy="7487728"/>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dirty="0"/>
              <a:t>Drag and drop picture</a:t>
            </a:r>
          </a:p>
        </p:txBody>
      </p:sp>
    </p:spTree>
    <p:extLst>
      <p:ext uri="{BB962C8B-B14F-4D97-AF65-F5344CB8AC3E}">
        <p14:creationId xmlns:p14="http://schemas.microsoft.com/office/powerpoint/2010/main" val="20722449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Laptop Mockup">
    <p:spTree>
      <p:nvGrpSpPr>
        <p:cNvPr id="1" name=""/>
        <p:cNvGrpSpPr/>
        <p:nvPr/>
      </p:nvGrpSpPr>
      <p:grpSpPr>
        <a:xfrm>
          <a:off x="0" y="0"/>
          <a:ext cx="0" cy="0"/>
          <a:chOff x="0" y="0"/>
          <a:chExt cx="0" cy="0"/>
        </a:xfrm>
      </p:grpSpPr>
      <p:sp useBgFill="1">
        <p:nvSpPr>
          <p:cNvPr id="5" name="Picture Placeholder 10">
            <a:extLst>
              <a:ext uri="{FF2B5EF4-FFF2-40B4-BE49-F238E27FC236}">
                <a16:creationId xmlns:a16="http://schemas.microsoft.com/office/drawing/2014/main" id="{F10F635D-281B-D047-B147-A1C601B8F0E3}"/>
              </a:ext>
            </a:extLst>
          </p:cNvPr>
          <p:cNvSpPr>
            <a:spLocks noGrp="1"/>
          </p:cNvSpPr>
          <p:nvPr>
            <p:ph type="pic" sz="quarter" idx="10" hasCustomPrompt="1"/>
          </p:nvPr>
        </p:nvSpPr>
        <p:spPr>
          <a:xfrm>
            <a:off x="6201264" y="7612050"/>
            <a:ext cx="11975123" cy="7877908"/>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41713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 Step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A7C6384-A575-CE44-B39F-F0FAFD17C8F5}"/>
              </a:ext>
            </a:extLst>
          </p:cNvPr>
          <p:cNvSpPr>
            <a:spLocks noGrp="1" noChangeAspect="1"/>
          </p:cNvSpPr>
          <p:nvPr>
            <p:ph type="pic" sz="quarter" idx="15"/>
          </p:nvPr>
        </p:nvSpPr>
        <p:spPr>
          <a:xfrm>
            <a:off x="17129760" y="0"/>
            <a:ext cx="7247890" cy="13715999"/>
          </a:xfrm>
          <a:prstGeom prst="rect">
            <a:avLst/>
          </a:prstGeom>
          <a:solidFill>
            <a:schemeClr val="bg2">
              <a:lumMod val="95000"/>
            </a:schemeClr>
          </a:solidFill>
          <a:ln>
            <a:noFill/>
          </a:ln>
        </p:spPr>
        <p:style>
          <a:lnRef idx="2">
            <a:schemeClr val="accent2"/>
          </a:lnRef>
          <a:fillRef idx="1">
            <a:schemeClr val="lt1"/>
          </a:fillRef>
          <a:effectRef idx="0">
            <a:schemeClr val="accent2"/>
          </a:effectRef>
          <a:fontRef idx="minor">
            <a:schemeClr val="dk1"/>
          </a:fontRef>
        </p:style>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3" name="Picture Placeholder 6">
            <a:extLst>
              <a:ext uri="{FF2B5EF4-FFF2-40B4-BE49-F238E27FC236}">
                <a16:creationId xmlns:a16="http://schemas.microsoft.com/office/drawing/2014/main" id="{6F742389-23E6-4F59-9CA2-B9D260AF1E0A}"/>
              </a:ext>
            </a:extLst>
          </p:cNvPr>
          <p:cNvSpPr>
            <a:spLocks noGrp="1" noChangeAspect="1"/>
          </p:cNvSpPr>
          <p:nvPr>
            <p:ph type="pic" sz="quarter" idx="16"/>
          </p:nvPr>
        </p:nvSpPr>
        <p:spPr>
          <a:xfrm>
            <a:off x="1" y="0"/>
            <a:ext cx="7247890" cy="13715999"/>
          </a:xfrm>
          <a:prstGeom prst="rect">
            <a:avLst/>
          </a:prstGeom>
          <a:solidFill>
            <a:schemeClr val="bg2">
              <a:lumMod val="95000"/>
            </a:schemeClr>
          </a:solidFill>
          <a:ln>
            <a:noFill/>
          </a:ln>
        </p:spPr>
        <p:style>
          <a:lnRef idx="2">
            <a:schemeClr val="accent2"/>
          </a:lnRef>
          <a:fillRef idx="1">
            <a:schemeClr val="lt1"/>
          </a:fillRef>
          <a:effectRef idx="0">
            <a:schemeClr val="accent2"/>
          </a:effectRef>
          <a:fontRef idx="minor">
            <a:schemeClr val="dk1"/>
          </a:fontRef>
        </p:style>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419809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What We Do">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A4DE59CD-F7EF-D045-9A01-8CB50D9E82C3}"/>
              </a:ext>
            </a:extLst>
          </p:cNvPr>
          <p:cNvSpPr>
            <a:spLocks noGrp="1"/>
          </p:cNvSpPr>
          <p:nvPr>
            <p:ph type="pic" sz="quarter" idx="25"/>
          </p:nvPr>
        </p:nvSpPr>
        <p:spPr>
          <a:xfrm>
            <a:off x="0" y="6858000"/>
            <a:ext cx="24377649" cy="6858000"/>
          </a:xfrm>
          <a:prstGeom prst="rect">
            <a:avLst/>
          </a:pr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287082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46CAB2B-5822-4C14-A687-4D98F0BED9F1}"/>
              </a:ext>
            </a:extLst>
          </p:cNvPr>
          <p:cNvSpPr>
            <a:spLocks noGrp="1"/>
          </p:cNvSpPr>
          <p:nvPr>
            <p:ph type="pic" sz="quarter" idx="25"/>
          </p:nvPr>
        </p:nvSpPr>
        <p:spPr>
          <a:xfrm>
            <a:off x="2" y="1"/>
            <a:ext cx="24377649" cy="3284957"/>
          </a:xfrm>
          <a:custGeom>
            <a:avLst/>
            <a:gdLst>
              <a:gd name="connsiteX0" fmla="*/ 0 w 24377649"/>
              <a:gd name="connsiteY0" fmla="*/ 0 h 3284957"/>
              <a:gd name="connsiteX1" fmla="*/ 24377649 w 24377649"/>
              <a:gd name="connsiteY1" fmla="*/ 0 h 3284957"/>
              <a:gd name="connsiteX2" fmla="*/ 24377649 w 24377649"/>
              <a:gd name="connsiteY2" fmla="*/ 3284957 h 3284957"/>
              <a:gd name="connsiteX3" fmla="*/ 0 w 24377649"/>
              <a:gd name="connsiteY3" fmla="*/ 3284957 h 3284957"/>
            </a:gdLst>
            <a:ahLst/>
            <a:cxnLst>
              <a:cxn ang="0">
                <a:pos x="connsiteX0" y="connsiteY0"/>
              </a:cxn>
              <a:cxn ang="0">
                <a:pos x="connsiteX1" y="connsiteY1"/>
              </a:cxn>
              <a:cxn ang="0">
                <a:pos x="connsiteX2" y="connsiteY2"/>
              </a:cxn>
              <a:cxn ang="0">
                <a:pos x="connsiteX3" y="connsiteY3"/>
              </a:cxn>
            </a:cxnLst>
            <a:rect l="l" t="t" r="r" b="b"/>
            <a:pathLst>
              <a:path w="24377649" h="3284957">
                <a:moveTo>
                  <a:pt x="0" y="0"/>
                </a:moveTo>
                <a:lnTo>
                  <a:pt x="24377649" y="0"/>
                </a:lnTo>
                <a:lnTo>
                  <a:pt x="24377649" y="3284957"/>
                </a:lnTo>
                <a:lnTo>
                  <a:pt x="0" y="3284957"/>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
        <p:nvSpPr>
          <p:cNvPr id="6" name="Picture Placeholder 5">
            <a:extLst>
              <a:ext uri="{FF2B5EF4-FFF2-40B4-BE49-F238E27FC236}">
                <a16:creationId xmlns:a16="http://schemas.microsoft.com/office/drawing/2014/main" id="{F0B81329-6902-4AFE-985D-43346A470BDA}"/>
              </a:ext>
            </a:extLst>
          </p:cNvPr>
          <p:cNvSpPr>
            <a:spLocks noGrp="1"/>
          </p:cNvSpPr>
          <p:nvPr>
            <p:ph type="pic" sz="quarter" idx="26"/>
          </p:nvPr>
        </p:nvSpPr>
        <p:spPr>
          <a:xfrm>
            <a:off x="2" y="10431042"/>
            <a:ext cx="24377649" cy="3284957"/>
          </a:xfrm>
          <a:custGeom>
            <a:avLst/>
            <a:gdLst>
              <a:gd name="connsiteX0" fmla="*/ 0 w 24377649"/>
              <a:gd name="connsiteY0" fmla="*/ 0 h 3284957"/>
              <a:gd name="connsiteX1" fmla="*/ 24377649 w 24377649"/>
              <a:gd name="connsiteY1" fmla="*/ 0 h 3284957"/>
              <a:gd name="connsiteX2" fmla="*/ 24377649 w 24377649"/>
              <a:gd name="connsiteY2" fmla="*/ 3284957 h 3284957"/>
              <a:gd name="connsiteX3" fmla="*/ 0 w 24377649"/>
              <a:gd name="connsiteY3" fmla="*/ 3284957 h 3284957"/>
            </a:gdLst>
            <a:ahLst/>
            <a:cxnLst>
              <a:cxn ang="0">
                <a:pos x="connsiteX0" y="connsiteY0"/>
              </a:cxn>
              <a:cxn ang="0">
                <a:pos x="connsiteX1" y="connsiteY1"/>
              </a:cxn>
              <a:cxn ang="0">
                <a:pos x="connsiteX2" y="connsiteY2"/>
              </a:cxn>
              <a:cxn ang="0">
                <a:pos x="connsiteX3" y="connsiteY3"/>
              </a:cxn>
            </a:cxnLst>
            <a:rect l="l" t="t" r="r" b="b"/>
            <a:pathLst>
              <a:path w="24377649" h="3284957">
                <a:moveTo>
                  <a:pt x="0" y="0"/>
                </a:moveTo>
                <a:lnTo>
                  <a:pt x="24377649" y="0"/>
                </a:lnTo>
                <a:lnTo>
                  <a:pt x="24377649" y="3284957"/>
                </a:lnTo>
                <a:lnTo>
                  <a:pt x="0" y="3284957"/>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368418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essage CEO">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65462D52-31D0-4D86-94B0-50E240EE70D0}"/>
              </a:ext>
            </a:extLst>
          </p:cNvPr>
          <p:cNvSpPr>
            <a:spLocks noGrp="1"/>
          </p:cNvSpPr>
          <p:nvPr>
            <p:ph type="pic" sz="quarter" idx="26"/>
          </p:nvPr>
        </p:nvSpPr>
        <p:spPr>
          <a:xfrm>
            <a:off x="0" y="0"/>
            <a:ext cx="24377650" cy="13716000"/>
          </a:xfrm>
          <a:custGeom>
            <a:avLst/>
            <a:gdLst>
              <a:gd name="connsiteX0" fmla="*/ 0 w 24377650"/>
              <a:gd name="connsiteY0" fmla="*/ 0 h 13716000"/>
              <a:gd name="connsiteX1" fmla="*/ 18013426 w 24377650"/>
              <a:gd name="connsiteY1" fmla="*/ 0 h 13716000"/>
              <a:gd name="connsiteX2" fmla="*/ 24377650 w 24377650"/>
              <a:gd name="connsiteY2" fmla="*/ 0 h 13716000"/>
              <a:gd name="connsiteX3" fmla="*/ 24377650 w 24377650"/>
              <a:gd name="connsiteY3" fmla="*/ 6799700 h 13716000"/>
              <a:gd name="connsiteX4" fmla="*/ 24377650 w 24377650"/>
              <a:gd name="connsiteY4" fmla="*/ 13716000 h 13716000"/>
              <a:gd name="connsiteX5" fmla="*/ 18013426 w 24377650"/>
              <a:gd name="connsiteY5" fmla="*/ 13716000 h 13716000"/>
              <a:gd name="connsiteX6" fmla="*/ 18013426 w 24377650"/>
              <a:gd name="connsiteY6" fmla="*/ 6799700 h 13716000"/>
              <a:gd name="connsiteX7" fmla="*/ 0 w 24377650"/>
              <a:gd name="connsiteY7" fmla="*/ 67997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77650" h="13716000">
                <a:moveTo>
                  <a:pt x="0" y="0"/>
                </a:moveTo>
                <a:lnTo>
                  <a:pt x="18013426" y="0"/>
                </a:lnTo>
                <a:lnTo>
                  <a:pt x="24377650" y="0"/>
                </a:lnTo>
                <a:lnTo>
                  <a:pt x="24377650" y="6799700"/>
                </a:lnTo>
                <a:lnTo>
                  <a:pt x="24377650" y="13716000"/>
                </a:lnTo>
                <a:lnTo>
                  <a:pt x="18013426" y="13716000"/>
                </a:lnTo>
                <a:lnTo>
                  <a:pt x="18013426" y="6799700"/>
                </a:lnTo>
                <a:lnTo>
                  <a:pt x="0" y="6799700"/>
                </a:lnTo>
                <a:close/>
              </a:path>
            </a:pathLst>
          </a:custGeom>
          <a:solidFill>
            <a:schemeClr val="bg2">
              <a:lumMod val="95000"/>
            </a:schemeClr>
          </a:solidFill>
          <a:effectLst/>
        </p:spPr>
        <p:txBody>
          <a:bodyPr wrap="square">
            <a:noAutofit/>
          </a:bodyPr>
          <a:lstStyle>
            <a:lvl1pPr marL="0" indent="0">
              <a:buNone/>
              <a:defRPr sz="2600" b="0" i="0">
                <a:ln>
                  <a:noFill/>
                </a:ln>
                <a:solidFill>
                  <a:schemeClr val="bg1">
                    <a:lumMod val="8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endParaRPr lang="en-US" dirty="0"/>
          </a:p>
        </p:txBody>
      </p:sp>
    </p:spTree>
    <p:extLst>
      <p:ext uri="{BB962C8B-B14F-4D97-AF65-F5344CB8AC3E}">
        <p14:creationId xmlns:p14="http://schemas.microsoft.com/office/powerpoint/2010/main" val="53059345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ission ">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09638B7-4D9B-0B49-9822-90E0674FB267}"/>
              </a:ext>
            </a:extLst>
          </p:cNvPr>
          <p:cNvSpPr>
            <a:spLocks noGrp="1"/>
          </p:cNvSpPr>
          <p:nvPr>
            <p:ph type="pic" sz="quarter" idx="26"/>
          </p:nvPr>
        </p:nvSpPr>
        <p:spPr>
          <a:xfrm>
            <a:off x="11832337" y="0"/>
            <a:ext cx="12545312" cy="13715998"/>
          </a:xfrm>
          <a:prstGeom prst="rect">
            <a:avLst/>
          </a:prstGeom>
          <a:solidFill>
            <a:schemeClr val="bg2">
              <a:lumMod val="95000"/>
            </a:schemeClr>
          </a:solidFill>
        </p:spPr>
        <p:txBody>
          <a:bodyPr wrap="square" anchor="t">
            <a:noAutofit/>
          </a:bodyPr>
          <a:lstStyle>
            <a:lvl1pPr marL="0" indent="0" algn="ctr">
              <a:buNone/>
              <a:defRPr sz="2199" b="0" i="0">
                <a:latin typeface="Roboto Light" panose="02000000000000000000" pitchFamily="2" charset="0"/>
                <a:ea typeface="Roboto Light" panose="02000000000000000000" pitchFamily="2" charset="0"/>
                <a:cs typeface="Roboto Light" panose="02000000000000000000" pitchFamily="2" charset="0"/>
              </a:defRPr>
            </a:lvl1pPr>
          </a:lstStyle>
          <a:p>
            <a:endParaRPr lang="id-ID" dirty="0"/>
          </a:p>
        </p:txBody>
      </p:sp>
    </p:spTree>
    <p:extLst>
      <p:ext uri="{BB962C8B-B14F-4D97-AF65-F5344CB8AC3E}">
        <p14:creationId xmlns:p14="http://schemas.microsoft.com/office/powerpoint/2010/main" val="630286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on">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67D4EAA8-D34E-4C73-9F18-459215BE2A6A}"/>
              </a:ext>
            </a:extLst>
          </p:cNvPr>
          <p:cNvSpPr>
            <a:spLocks noGrp="1"/>
          </p:cNvSpPr>
          <p:nvPr>
            <p:ph type="pic" sz="quarter" idx="26"/>
          </p:nvPr>
        </p:nvSpPr>
        <p:spPr>
          <a:xfrm>
            <a:off x="0" y="0"/>
            <a:ext cx="12545312" cy="13715998"/>
          </a:xfrm>
          <a:prstGeom prst="rect">
            <a:avLst/>
          </a:prstGeom>
          <a:solidFill>
            <a:schemeClr val="bg2">
              <a:lumMod val="95000"/>
            </a:schemeClr>
          </a:solidFill>
        </p:spPr>
        <p:txBody>
          <a:bodyPr wrap="square" anchor="t">
            <a:noAutofit/>
          </a:bodyPr>
          <a:lstStyle>
            <a:lvl1pPr marL="0" indent="0" algn="ctr">
              <a:buNone/>
              <a:defRPr sz="2199" b="0" i="0">
                <a:latin typeface="Roboto Light" panose="02000000000000000000" pitchFamily="2" charset="0"/>
                <a:ea typeface="Roboto Light" panose="02000000000000000000" pitchFamily="2" charset="0"/>
                <a:cs typeface="Roboto Light" panose="02000000000000000000" pitchFamily="2" charset="0"/>
              </a:defRPr>
            </a:lvl1pPr>
          </a:lstStyle>
          <a:p>
            <a:endParaRPr lang="id-ID" dirty="0"/>
          </a:p>
        </p:txBody>
      </p:sp>
    </p:spTree>
    <p:extLst>
      <p:ext uri="{BB962C8B-B14F-4D97-AF65-F5344CB8AC3E}">
        <p14:creationId xmlns:p14="http://schemas.microsoft.com/office/powerpoint/2010/main" val="2630181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0364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68CBDB90-54CE-7244-803E-647CA61D2CD7}"/>
              </a:ext>
            </a:extLst>
          </p:cNvPr>
          <p:cNvSpPr txBox="1"/>
          <p:nvPr userDrawn="1"/>
        </p:nvSpPr>
        <p:spPr>
          <a:xfrm>
            <a:off x="11906536" y="13120041"/>
            <a:ext cx="564578" cy="461665"/>
          </a:xfrm>
          <a:prstGeom prst="rect">
            <a:avLst/>
          </a:prstGeom>
          <a:noFill/>
        </p:spPr>
        <p:txBody>
          <a:bodyPr wrap="none" rtlCol="0" anchor="ctr">
            <a:spAutoFit/>
          </a:bodyPr>
          <a:lstStyle/>
          <a:p>
            <a:pPr algn="ctr"/>
            <a:fld id="{D93340F3-85EA-5849-99E4-E0C4FF56AC6F}" type="slidenum">
              <a:rPr lang="en-US" sz="2400" b="1" i="0" smtClean="0">
                <a:solidFill>
                  <a:schemeClr val="accent1"/>
                </a:solidFill>
                <a:latin typeface="Roboto Bold" panose="02000000000000000000" pitchFamily="2" charset="0"/>
                <a:ea typeface="Roboto Light" panose="02000000000000000000" pitchFamily="2" charset="0"/>
              </a:rPr>
              <a:pPr algn="ctr"/>
              <a:t>‹#›</a:t>
            </a:fld>
            <a:endParaRPr lang="en-US" sz="2400" b="1" i="0" dirty="0">
              <a:solidFill>
                <a:schemeClr val="accent1"/>
              </a:solidFill>
              <a:latin typeface="Roboto Bold"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262574022"/>
      </p:ext>
    </p:extLst>
  </p:cSld>
  <p:clrMap bg1="lt1" tx1="dk1" bg2="lt2" tx2="dk2" accent1="accent1" accent2="accent2" accent3="accent3" accent4="accent4" accent5="accent5" accent6="accent6" hlink="hlink" folHlink="folHlink"/>
  <p:sldLayoutIdLst>
    <p:sldLayoutId id="2147484062" r:id="rId1"/>
    <p:sldLayoutId id="2147484067" r:id="rId2"/>
    <p:sldLayoutId id="2147484068" r:id="rId3"/>
    <p:sldLayoutId id="2147484069" r:id="rId4"/>
    <p:sldLayoutId id="2147484093" r:id="rId5"/>
    <p:sldLayoutId id="2147484070" r:id="rId6"/>
    <p:sldLayoutId id="2147484071" r:id="rId7"/>
    <p:sldLayoutId id="2147484094" r:id="rId8"/>
    <p:sldLayoutId id="2147484073" r:id="rId9"/>
    <p:sldLayoutId id="2147484074" r:id="rId10"/>
    <p:sldLayoutId id="2147484075" r:id="rId11"/>
    <p:sldLayoutId id="2147484076" r:id="rId12"/>
    <p:sldLayoutId id="2147484077" r:id="rId13"/>
    <p:sldLayoutId id="2147484078" r:id="rId14"/>
    <p:sldLayoutId id="2147484079" r:id="rId15"/>
    <p:sldLayoutId id="2147484080" r:id="rId16"/>
    <p:sldLayoutId id="2147484081" r:id="rId17"/>
    <p:sldLayoutId id="2147484082" r:id="rId18"/>
    <p:sldLayoutId id="2147484083" r:id="rId19"/>
    <p:sldLayoutId id="2147484087" r:id="rId20"/>
    <p:sldLayoutId id="2147484088" r:id="rId21"/>
    <p:sldLayoutId id="2147484014" r:id="rId22"/>
    <p:sldLayoutId id="2147484089" r:id="rId23"/>
    <p:sldLayoutId id="2147484090" r:id="rId24"/>
    <p:sldLayoutId id="2147484091" r:id="rId25"/>
    <p:sldLayoutId id="2147484092" r:id="rId26"/>
  </p:sldLayoutIdLst>
  <p:hf hdr="0" ftr="0" dt="0"/>
  <p:txStyles>
    <p:titleStyle>
      <a:lvl1pPr algn="l" defTabSz="1828343" rtl="0" eaLnBrk="1" latinLnBrk="0" hangingPunct="1">
        <a:lnSpc>
          <a:spcPct val="100000"/>
        </a:lnSpc>
        <a:spcBef>
          <a:spcPct val="0"/>
        </a:spcBef>
        <a:buNone/>
        <a:defRPr sz="8000" b="1" i="0" kern="1200" spc="300">
          <a:solidFill>
            <a:schemeClr val="tx1"/>
          </a:solidFill>
          <a:latin typeface="Roboto Bold" panose="02000000000000000000" pitchFamily="2" charset="0"/>
          <a:ea typeface="+mj-ea"/>
          <a:cs typeface="+mj-cs"/>
        </a:defRPr>
      </a:lvl1pPr>
    </p:titleStyle>
    <p:bodyStyle>
      <a:lvl1pPr marL="457086" indent="-457086" algn="l" defTabSz="1828343" rtl="0" eaLnBrk="1" latinLnBrk="0" hangingPunct="1">
        <a:lnSpc>
          <a:spcPts val="3700"/>
        </a:lnSpc>
        <a:spcBef>
          <a:spcPts val="1200"/>
        </a:spcBef>
        <a:buFont typeface="Arial" panose="020B0604020202020204" pitchFamily="34" charset="0"/>
        <a:buChar char="•"/>
        <a:defRPr sz="4400" b="0" i="0" kern="1200">
          <a:solidFill>
            <a:schemeClr val="tx1"/>
          </a:solidFill>
          <a:latin typeface="Roboto Light" panose="02000000000000000000" pitchFamily="2" charset="0"/>
          <a:ea typeface="Roboto Light" panose="02000000000000000000" pitchFamily="2" charset="0"/>
          <a:cs typeface="+mn-cs"/>
        </a:defRPr>
      </a:lvl1pPr>
      <a:lvl2pPr marL="1371257" indent="-457086" algn="l" defTabSz="1828343" rtl="0" eaLnBrk="1" latinLnBrk="0" hangingPunct="1">
        <a:lnSpc>
          <a:spcPts val="3700"/>
        </a:lnSpc>
        <a:spcBef>
          <a:spcPts val="1200"/>
        </a:spcBef>
        <a:buFont typeface="Arial" panose="020B0604020202020204" pitchFamily="34" charset="0"/>
        <a:buChar char="•"/>
        <a:defRPr sz="3600" b="0" i="0" kern="1200">
          <a:solidFill>
            <a:schemeClr val="tx1"/>
          </a:solidFill>
          <a:latin typeface="Roboto Light" panose="02000000000000000000" pitchFamily="2" charset="0"/>
          <a:ea typeface="Roboto Light" panose="02000000000000000000" pitchFamily="2" charset="0"/>
          <a:cs typeface="+mn-cs"/>
        </a:defRPr>
      </a:lvl2pPr>
      <a:lvl3pPr marL="2285429" indent="-457086" algn="l" defTabSz="1828343" rtl="0" eaLnBrk="1" latinLnBrk="0" hangingPunct="1">
        <a:lnSpc>
          <a:spcPts val="3700"/>
        </a:lnSpc>
        <a:spcBef>
          <a:spcPts val="1200"/>
        </a:spcBef>
        <a:buFont typeface="Arial" panose="020B0604020202020204" pitchFamily="34" charset="0"/>
        <a:buChar char="•"/>
        <a:defRPr sz="2800" b="0" i="0" kern="1200">
          <a:solidFill>
            <a:schemeClr val="tx1"/>
          </a:solidFill>
          <a:latin typeface="Roboto Light" panose="02000000000000000000" pitchFamily="2" charset="0"/>
          <a:ea typeface="Roboto Light" panose="02000000000000000000" pitchFamily="2" charset="0"/>
          <a:cs typeface="+mn-cs"/>
        </a:defRPr>
      </a:lvl3pPr>
      <a:lvl4pPr marL="3199600" indent="-457086" algn="l" defTabSz="1828343" rtl="0" eaLnBrk="1" latinLnBrk="0" hangingPunct="1">
        <a:lnSpc>
          <a:spcPts val="3700"/>
        </a:lnSpc>
        <a:spcBef>
          <a:spcPts val="1200"/>
        </a:spcBef>
        <a:buFont typeface="Arial" panose="020B0604020202020204" pitchFamily="34" charset="0"/>
        <a:buChar char="•"/>
        <a:defRPr sz="2400" b="0" i="0" kern="1200">
          <a:solidFill>
            <a:schemeClr val="tx1"/>
          </a:solidFill>
          <a:latin typeface="Roboto Light" panose="02000000000000000000" pitchFamily="2" charset="0"/>
          <a:ea typeface="Roboto Light" panose="02000000000000000000" pitchFamily="2" charset="0"/>
          <a:cs typeface="+mn-cs"/>
        </a:defRPr>
      </a:lvl4pPr>
      <a:lvl5pPr marL="4113771" indent="-457086" algn="l" defTabSz="1828343" rtl="0" eaLnBrk="1" latinLnBrk="0" hangingPunct="1">
        <a:lnSpc>
          <a:spcPts val="3700"/>
        </a:lnSpc>
        <a:spcBef>
          <a:spcPts val="1200"/>
        </a:spcBef>
        <a:buFont typeface="Arial" panose="020B0604020202020204" pitchFamily="34" charset="0"/>
        <a:buChar char="•"/>
        <a:defRPr sz="2400" b="0" i="0" kern="1200">
          <a:solidFill>
            <a:schemeClr val="tx1"/>
          </a:solidFill>
          <a:latin typeface="Roboto Light" panose="02000000000000000000" pitchFamily="2" charset="0"/>
          <a:ea typeface="Roboto Light" panose="02000000000000000000" pitchFamily="2" charset="0"/>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63C9364-EB02-8442-8957-3FF7AD44B0C5}"/>
              </a:ext>
            </a:extLst>
          </p:cNvPr>
          <p:cNvSpPr>
            <a:spLocks noGrp="1"/>
          </p:cNvSpPr>
          <p:nvPr>
            <p:ph type="pic" sz="quarter" idx="17"/>
          </p:nvPr>
        </p:nvSpPr>
        <p:spPr/>
      </p:sp>
      <p:sp>
        <p:nvSpPr>
          <p:cNvPr id="5" name="Rectangle 4">
            <a:extLst>
              <a:ext uri="{FF2B5EF4-FFF2-40B4-BE49-F238E27FC236}">
                <a16:creationId xmlns:a16="http://schemas.microsoft.com/office/drawing/2014/main" id="{024866CF-9CA4-4A7A-B0CF-203B44F53C55}"/>
              </a:ext>
            </a:extLst>
          </p:cNvPr>
          <p:cNvSpPr/>
          <p:nvPr/>
        </p:nvSpPr>
        <p:spPr>
          <a:xfrm>
            <a:off x="1520829" y="762000"/>
            <a:ext cx="22856821" cy="12192000"/>
          </a:xfrm>
          <a:prstGeom prst="rect">
            <a:avLst/>
          </a:prstGeom>
          <a:solidFill>
            <a:schemeClr val="accent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latin typeface="Roboto Light" panose="02000000000000000000" pitchFamily="2" charset="0"/>
            </a:endParaRPr>
          </a:p>
        </p:txBody>
      </p:sp>
      <p:sp>
        <p:nvSpPr>
          <p:cNvPr id="8" name="TextBox 7"/>
          <p:cNvSpPr txBox="1"/>
          <p:nvPr/>
        </p:nvSpPr>
        <p:spPr>
          <a:xfrm>
            <a:off x="13961441" y="8282309"/>
            <a:ext cx="8895384" cy="707886"/>
          </a:xfrm>
          <a:prstGeom prst="rect">
            <a:avLst/>
          </a:prstGeom>
          <a:noFill/>
        </p:spPr>
        <p:txBody>
          <a:bodyPr wrap="none" rtlCol="0" anchor="ctr" anchorCtr="0">
            <a:spAutoFit/>
          </a:bodyPr>
          <a:lstStyle/>
          <a:p>
            <a:pPr algn="r"/>
            <a:r>
              <a:rPr lang="en-US" sz="4000" spc="900" dirty="0">
                <a:solidFill>
                  <a:schemeClr val="bg1">
                    <a:lumMod val="85000"/>
                  </a:schemeClr>
                </a:solidFill>
                <a:latin typeface="Roboto" panose="02000000000000000000" pitchFamily="2" charset="0"/>
                <a:ea typeface="Roboto" panose="02000000000000000000" pitchFamily="2" charset="0"/>
                <a:cs typeface="Lato Light" panose="020F0502020204030203" pitchFamily="34" charset="0"/>
              </a:rPr>
              <a:t>PRESENTATION TEMPLAT</a:t>
            </a:r>
            <a:r>
              <a:rPr lang="en-US" sz="4000" dirty="0">
                <a:solidFill>
                  <a:schemeClr val="bg1">
                    <a:lumMod val="85000"/>
                  </a:schemeClr>
                </a:solidFill>
                <a:latin typeface="Roboto" panose="02000000000000000000" pitchFamily="2" charset="0"/>
                <a:ea typeface="Roboto" panose="02000000000000000000" pitchFamily="2" charset="0"/>
                <a:cs typeface="Lato Light" panose="020F0502020204030203" pitchFamily="34" charset="0"/>
              </a:rPr>
              <a:t>E</a:t>
            </a:r>
          </a:p>
        </p:txBody>
      </p:sp>
      <p:sp>
        <p:nvSpPr>
          <p:cNvPr id="7" name="TextBox 6"/>
          <p:cNvSpPr txBox="1"/>
          <p:nvPr/>
        </p:nvSpPr>
        <p:spPr>
          <a:xfrm>
            <a:off x="14211509" y="5112210"/>
            <a:ext cx="8645316" cy="3170099"/>
          </a:xfrm>
          <a:prstGeom prst="rect">
            <a:avLst/>
          </a:prstGeom>
          <a:noFill/>
        </p:spPr>
        <p:txBody>
          <a:bodyPr wrap="none" rtlCol="0" anchor="b">
            <a:spAutoFit/>
          </a:bodyPr>
          <a:lstStyle/>
          <a:p>
            <a:pPr algn="r"/>
            <a:r>
              <a:rPr lang="en-US" sz="20000" b="1" spc="4000" dirty="0" err="1">
                <a:solidFill>
                  <a:schemeClr val="bg1"/>
                </a:solidFill>
                <a:latin typeface="Roboto Bold" panose="02000000000000000000" pitchFamily="2" charset="0"/>
                <a:ea typeface="Roboto Light" panose="02000000000000000000" pitchFamily="2" charset="0"/>
                <a:cs typeface="Mukta" panose="020B0000000000000000" pitchFamily="34" charset="77"/>
              </a:rPr>
              <a:t>Zeith</a:t>
            </a:r>
            <a:endParaRPr lang="en-US" sz="20000" b="1" spc="4000" dirty="0">
              <a:solidFill>
                <a:schemeClr val="bg1"/>
              </a:solidFill>
              <a:latin typeface="Roboto Bold" panose="02000000000000000000" pitchFamily="2" charset="0"/>
              <a:ea typeface="Roboto Light" panose="02000000000000000000" pitchFamily="2" charset="0"/>
              <a:cs typeface="Mukta" panose="020B0000000000000000" pitchFamily="34" charset="77"/>
            </a:endParaRPr>
          </a:p>
        </p:txBody>
      </p:sp>
    </p:spTree>
    <p:extLst>
      <p:ext uri="{BB962C8B-B14F-4D97-AF65-F5344CB8AC3E}">
        <p14:creationId xmlns:p14="http://schemas.microsoft.com/office/powerpoint/2010/main" val="20814139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97A5BF06-9AF0-4F0F-A717-F40788DF232D}"/>
              </a:ext>
            </a:extLst>
          </p:cNvPr>
          <p:cNvSpPr txBox="1"/>
          <p:nvPr/>
        </p:nvSpPr>
        <p:spPr>
          <a:xfrm>
            <a:off x="8707753" y="472052"/>
            <a:ext cx="6962162"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Timeline</a:t>
            </a:r>
          </a:p>
        </p:txBody>
      </p:sp>
      <p:sp>
        <p:nvSpPr>
          <p:cNvPr id="19" name="Subtitle 2">
            <a:extLst>
              <a:ext uri="{FF2B5EF4-FFF2-40B4-BE49-F238E27FC236}">
                <a16:creationId xmlns:a16="http://schemas.microsoft.com/office/drawing/2014/main" id="{C52E6660-74A9-4B8C-8FFA-EBC53F6CBD0D}"/>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1" name="Subtitle 2">
            <a:extLst>
              <a:ext uri="{FF2B5EF4-FFF2-40B4-BE49-F238E27FC236}">
                <a16:creationId xmlns:a16="http://schemas.microsoft.com/office/drawing/2014/main" id="{75FFDC9A-22CB-4DD0-8173-2C4D78CC9FBF}"/>
              </a:ext>
            </a:extLst>
          </p:cNvPr>
          <p:cNvSpPr txBox="1">
            <a:spLocks/>
          </p:cNvSpPr>
          <p:nvPr/>
        </p:nvSpPr>
        <p:spPr>
          <a:xfrm>
            <a:off x="6524102" y="3557375"/>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2" name="TextBox 11">
            <a:extLst>
              <a:ext uri="{FF2B5EF4-FFF2-40B4-BE49-F238E27FC236}">
                <a16:creationId xmlns:a16="http://schemas.microsoft.com/office/drawing/2014/main" id="{6130532D-15F3-44C9-902D-8B8720456041}"/>
              </a:ext>
            </a:extLst>
          </p:cNvPr>
          <p:cNvSpPr txBox="1"/>
          <p:nvPr/>
        </p:nvSpPr>
        <p:spPr>
          <a:xfrm>
            <a:off x="908479" y="3143801"/>
            <a:ext cx="4596130" cy="2400657"/>
          </a:xfrm>
          <a:prstGeom prst="rect">
            <a:avLst/>
          </a:prstGeom>
          <a:noFill/>
        </p:spPr>
        <p:txBody>
          <a:bodyPr wrap="none" rtlCol="0" anchor="ctr">
            <a:spAutoFit/>
          </a:bodyPr>
          <a:lstStyle/>
          <a:p>
            <a:pPr algn="r"/>
            <a:r>
              <a:rPr lang="en-US" sz="15000" b="1" dirty="0">
                <a:ln w="19050">
                  <a:solidFill>
                    <a:schemeClr val="accent1"/>
                  </a:solidFill>
                </a:ln>
                <a:noFill/>
                <a:latin typeface="Roboto Bold" panose="02000000000000000000" pitchFamily="2" charset="0"/>
              </a:rPr>
              <a:t>2015</a:t>
            </a:r>
          </a:p>
        </p:txBody>
      </p:sp>
      <p:sp>
        <p:nvSpPr>
          <p:cNvPr id="13" name="Subtitle 2">
            <a:extLst>
              <a:ext uri="{FF2B5EF4-FFF2-40B4-BE49-F238E27FC236}">
                <a16:creationId xmlns:a16="http://schemas.microsoft.com/office/drawing/2014/main" id="{F258D6F5-DAEA-47A4-B7B3-D687072561A9}"/>
              </a:ext>
            </a:extLst>
          </p:cNvPr>
          <p:cNvSpPr txBox="1">
            <a:spLocks/>
          </p:cNvSpPr>
          <p:nvPr/>
        </p:nvSpPr>
        <p:spPr>
          <a:xfrm>
            <a:off x="11889225" y="7271712"/>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4" name="TextBox 13">
            <a:extLst>
              <a:ext uri="{FF2B5EF4-FFF2-40B4-BE49-F238E27FC236}">
                <a16:creationId xmlns:a16="http://schemas.microsoft.com/office/drawing/2014/main" id="{C83EC696-60D4-49BB-8606-4DC31846E0D3}"/>
              </a:ext>
            </a:extLst>
          </p:cNvPr>
          <p:cNvSpPr txBox="1"/>
          <p:nvPr/>
        </p:nvSpPr>
        <p:spPr>
          <a:xfrm>
            <a:off x="6004935" y="6858137"/>
            <a:ext cx="4596130" cy="2400657"/>
          </a:xfrm>
          <a:prstGeom prst="rect">
            <a:avLst/>
          </a:prstGeom>
          <a:noFill/>
        </p:spPr>
        <p:txBody>
          <a:bodyPr wrap="none" rtlCol="0" anchor="ctr">
            <a:spAutoFit/>
          </a:bodyPr>
          <a:lstStyle/>
          <a:p>
            <a:pPr algn="r"/>
            <a:r>
              <a:rPr lang="en-US" sz="15000" b="1" dirty="0">
                <a:ln w="19050">
                  <a:solidFill>
                    <a:schemeClr val="accent2"/>
                  </a:solidFill>
                </a:ln>
                <a:noFill/>
                <a:latin typeface="Roboto Bold" panose="02000000000000000000" pitchFamily="2" charset="0"/>
              </a:rPr>
              <a:t>2017</a:t>
            </a:r>
          </a:p>
        </p:txBody>
      </p:sp>
      <p:sp>
        <p:nvSpPr>
          <p:cNvPr id="15" name="Subtitle 2">
            <a:extLst>
              <a:ext uri="{FF2B5EF4-FFF2-40B4-BE49-F238E27FC236}">
                <a16:creationId xmlns:a16="http://schemas.microsoft.com/office/drawing/2014/main" id="{35CFD332-68D9-4F36-AFB7-715BE9B5243C}"/>
              </a:ext>
            </a:extLst>
          </p:cNvPr>
          <p:cNvSpPr txBox="1">
            <a:spLocks/>
          </p:cNvSpPr>
          <p:nvPr/>
        </p:nvSpPr>
        <p:spPr>
          <a:xfrm>
            <a:off x="17327121" y="10955318"/>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7" name="TextBox 16">
            <a:extLst>
              <a:ext uri="{FF2B5EF4-FFF2-40B4-BE49-F238E27FC236}">
                <a16:creationId xmlns:a16="http://schemas.microsoft.com/office/drawing/2014/main" id="{D1B66EC6-E1BB-4E6B-BF5C-505A1728EEB6}"/>
              </a:ext>
            </a:extLst>
          </p:cNvPr>
          <p:cNvSpPr txBox="1"/>
          <p:nvPr/>
        </p:nvSpPr>
        <p:spPr>
          <a:xfrm>
            <a:off x="11896481" y="10541743"/>
            <a:ext cx="4596130" cy="2400657"/>
          </a:xfrm>
          <a:prstGeom prst="rect">
            <a:avLst/>
          </a:prstGeom>
          <a:noFill/>
        </p:spPr>
        <p:txBody>
          <a:bodyPr wrap="none" rtlCol="0" anchor="ctr">
            <a:spAutoFit/>
          </a:bodyPr>
          <a:lstStyle/>
          <a:p>
            <a:pPr algn="r"/>
            <a:r>
              <a:rPr lang="en-US" sz="15000" b="1" dirty="0">
                <a:ln w="19050">
                  <a:solidFill>
                    <a:schemeClr val="accent3"/>
                  </a:solidFill>
                </a:ln>
                <a:noFill/>
                <a:latin typeface="Roboto Bold" panose="02000000000000000000" pitchFamily="2" charset="0"/>
              </a:rPr>
              <a:t>2019</a:t>
            </a:r>
          </a:p>
        </p:txBody>
      </p:sp>
    </p:spTree>
    <p:extLst>
      <p:ext uri="{BB962C8B-B14F-4D97-AF65-F5344CB8AC3E}">
        <p14:creationId xmlns:p14="http://schemas.microsoft.com/office/powerpoint/2010/main" val="3961725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DD5B126-0AC4-A445-8871-B54076CA10C7}"/>
              </a:ext>
            </a:extLst>
          </p:cNvPr>
          <p:cNvSpPr txBox="1"/>
          <p:nvPr/>
        </p:nvSpPr>
        <p:spPr>
          <a:xfrm>
            <a:off x="30276800" y="-575733"/>
            <a:ext cx="184731" cy="646331"/>
          </a:xfrm>
          <a:prstGeom prst="rect">
            <a:avLst/>
          </a:prstGeom>
          <a:noFill/>
        </p:spPr>
        <p:txBody>
          <a:bodyPr wrap="none" rtlCol="0">
            <a:spAutoFit/>
          </a:bodyPr>
          <a:lstStyle/>
          <a:p>
            <a:endParaRPr lang="en-US" dirty="0">
              <a:latin typeface="Roboto Light" panose="02000000000000000000" pitchFamily="2" charset="0"/>
            </a:endParaRPr>
          </a:p>
        </p:txBody>
      </p:sp>
      <p:sp>
        <p:nvSpPr>
          <p:cNvPr id="22" name="Subtitle 2">
            <a:extLst>
              <a:ext uri="{FF2B5EF4-FFF2-40B4-BE49-F238E27FC236}">
                <a16:creationId xmlns:a16="http://schemas.microsoft.com/office/drawing/2014/main" id="{63093929-68AF-DA46-8D64-73C4A9BB724D}"/>
              </a:ext>
            </a:extLst>
          </p:cNvPr>
          <p:cNvSpPr txBox="1">
            <a:spLocks/>
          </p:cNvSpPr>
          <p:nvPr/>
        </p:nvSpPr>
        <p:spPr>
          <a:xfrm>
            <a:off x="9251664" y="5052955"/>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3" name="TextBox 22">
            <a:extLst>
              <a:ext uri="{FF2B5EF4-FFF2-40B4-BE49-F238E27FC236}">
                <a16:creationId xmlns:a16="http://schemas.microsoft.com/office/drawing/2014/main" id="{59B61156-11B1-274A-AB14-2C4FD8A78024}"/>
              </a:ext>
            </a:extLst>
          </p:cNvPr>
          <p:cNvSpPr txBox="1"/>
          <p:nvPr/>
        </p:nvSpPr>
        <p:spPr>
          <a:xfrm>
            <a:off x="11042012" y="4468180"/>
            <a:ext cx="2279791"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REBRAND</a:t>
            </a:r>
          </a:p>
        </p:txBody>
      </p:sp>
      <p:sp>
        <p:nvSpPr>
          <p:cNvPr id="24" name="Subtitle 2">
            <a:extLst>
              <a:ext uri="{FF2B5EF4-FFF2-40B4-BE49-F238E27FC236}">
                <a16:creationId xmlns:a16="http://schemas.microsoft.com/office/drawing/2014/main" id="{8674F760-AA67-4549-BC41-ACA45FED826A}"/>
              </a:ext>
            </a:extLst>
          </p:cNvPr>
          <p:cNvSpPr txBox="1">
            <a:spLocks/>
          </p:cNvSpPr>
          <p:nvPr/>
        </p:nvSpPr>
        <p:spPr>
          <a:xfrm>
            <a:off x="16968665" y="5052955"/>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5" name="TextBox 24">
            <a:extLst>
              <a:ext uri="{FF2B5EF4-FFF2-40B4-BE49-F238E27FC236}">
                <a16:creationId xmlns:a16="http://schemas.microsoft.com/office/drawing/2014/main" id="{95D89F37-9E6F-5141-AA13-76D2E71695BF}"/>
              </a:ext>
            </a:extLst>
          </p:cNvPr>
          <p:cNvSpPr txBox="1"/>
          <p:nvPr/>
        </p:nvSpPr>
        <p:spPr>
          <a:xfrm>
            <a:off x="18673252" y="4468180"/>
            <a:ext cx="2451312"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INNOVATE</a:t>
            </a:r>
          </a:p>
        </p:txBody>
      </p:sp>
      <p:sp>
        <p:nvSpPr>
          <p:cNvPr id="26" name="Subtitle 2">
            <a:extLst>
              <a:ext uri="{FF2B5EF4-FFF2-40B4-BE49-F238E27FC236}">
                <a16:creationId xmlns:a16="http://schemas.microsoft.com/office/drawing/2014/main" id="{58ACE506-7BFF-1245-ADAE-0729917ACEA5}"/>
              </a:ext>
            </a:extLst>
          </p:cNvPr>
          <p:cNvSpPr txBox="1">
            <a:spLocks/>
          </p:cNvSpPr>
          <p:nvPr/>
        </p:nvSpPr>
        <p:spPr>
          <a:xfrm>
            <a:off x="1520826" y="5052955"/>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7" name="TextBox 26">
            <a:extLst>
              <a:ext uri="{FF2B5EF4-FFF2-40B4-BE49-F238E27FC236}">
                <a16:creationId xmlns:a16="http://schemas.microsoft.com/office/drawing/2014/main" id="{F9A899E9-410B-F24F-A6C6-A15232B95D07}"/>
              </a:ext>
            </a:extLst>
          </p:cNvPr>
          <p:cNvSpPr txBox="1"/>
          <p:nvPr/>
        </p:nvSpPr>
        <p:spPr>
          <a:xfrm>
            <a:off x="3365887" y="4468180"/>
            <a:ext cx="2198038"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IMPROVE</a:t>
            </a:r>
          </a:p>
        </p:txBody>
      </p:sp>
      <p:sp>
        <p:nvSpPr>
          <p:cNvPr id="11" name="TextBox 10">
            <a:extLst>
              <a:ext uri="{FF2B5EF4-FFF2-40B4-BE49-F238E27FC236}">
                <a16:creationId xmlns:a16="http://schemas.microsoft.com/office/drawing/2014/main" id="{7281D6CB-955D-406F-BBC5-A1F38876DC7D}"/>
              </a:ext>
            </a:extLst>
          </p:cNvPr>
          <p:cNvSpPr txBox="1"/>
          <p:nvPr/>
        </p:nvSpPr>
        <p:spPr>
          <a:xfrm>
            <a:off x="8907328" y="472052"/>
            <a:ext cx="656301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What We Do</a:t>
            </a:r>
          </a:p>
        </p:txBody>
      </p:sp>
      <p:sp>
        <p:nvSpPr>
          <p:cNvPr id="12" name="Subtitle 2">
            <a:extLst>
              <a:ext uri="{FF2B5EF4-FFF2-40B4-BE49-F238E27FC236}">
                <a16:creationId xmlns:a16="http://schemas.microsoft.com/office/drawing/2014/main" id="{4579D9E5-7D3F-4124-B3C6-B39E4FB72041}"/>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6" name="Shape 2579">
            <a:extLst>
              <a:ext uri="{FF2B5EF4-FFF2-40B4-BE49-F238E27FC236}">
                <a16:creationId xmlns:a16="http://schemas.microsoft.com/office/drawing/2014/main" id="{5D5C8900-F79D-45E9-9C59-58374E953E1E}"/>
              </a:ext>
            </a:extLst>
          </p:cNvPr>
          <p:cNvSpPr/>
          <p:nvPr/>
        </p:nvSpPr>
        <p:spPr>
          <a:xfrm>
            <a:off x="3934633" y="3004552"/>
            <a:ext cx="1060547" cy="1060547"/>
          </a:xfrm>
          <a:custGeom>
            <a:avLst/>
            <a:gdLst/>
            <a:ahLst/>
            <a:cxnLst>
              <a:cxn ang="0">
                <a:pos x="wd2" y="hd2"/>
              </a:cxn>
              <a:cxn ang="5400000">
                <a:pos x="wd2" y="hd2"/>
              </a:cxn>
              <a:cxn ang="10800000">
                <a:pos x="wd2" y="hd2"/>
              </a:cxn>
              <a:cxn ang="16200000">
                <a:pos x="wd2" y="hd2"/>
              </a:cxn>
            </a:cxnLst>
            <a:rect l="0" t="0" r="r" b="b"/>
            <a:pathLst>
              <a:path w="21600" h="21600" extrusionOk="0">
                <a:moveTo>
                  <a:pt x="16257" y="18984"/>
                </a:moveTo>
                <a:lnTo>
                  <a:pt x="11380" y="15408"/>
                </a:lnTo>
                <a:lnTo>
                  <a:pt x="10800" y="14983"/>
                </a:lnTo>
                <a:lnTo>
                  <a:pt x="10219" y="15408"/>
                </a:lnTo>
                <a:lnTo>
                  <a:pt x="5343" y="18984"/>
                </a:lnTo>
                <a:lnTo>
                  <a:pt x="7313" y="13075"/>
                </a:lnTo>
                <a:lnTo>
                  <a:pt x="7534" y="12411"/>
                </a:lnTo>
                <a:lnTo>
                  <a:pt x="6980" y="11985"/>
                </a:lnTo>
                <a:lnTo>
                  <a:pt x="2887" y="8836"/>
                </a:lnTo>
                <a:lnTo>
                  <a:pt x="8535" y="8836"/>
                </a:lnTo>
                <a:lnTo>
                  <a:pt x="8774" y="8199"/>
                </a:lnTo>
                <a:lnTo>
                  <a:pt x="10800" y="2796"/>
                </a:lnTo>
                <a:lnTo>
                  <a:pt x="12826" y="8199"/>
                </a:lnTo>
                <a:lnTo>
                  <a:pt x="13065" y="8836"/>
                </a:lnTo>
                <a:lnTo>
                  <a:pt x="18714" y="8836"/>
                </a:lnTo>
                <a:lnTo>
                  <a:pt x="14619" y="11985"/>
                </a:lnTo>
                <a:lnTo>
                  <a:pt x="14066" y="12411"/>
                </a:lnTo>
                <a:cubicBezTo>
                  <a:pt x="14066" y="12411"/>
                  <a:pt x="16257" y="18984"/>
                  <a:pt x="16257" y="18984"/>
                </a:cubicBezTo>
                <a:close/>
                <a:moveTo>
                  <a:pt x="21600" y="7855"/>
                </a:moveTo>
                <a:lnTo>
                  <a:pt x="13745" y="7855"/>
                </a:lnTo>
                <a:lnTo>
                  <a:pt x="10800" y="0"/>
                </a:lnTo>
                <a:lnTo>
                  <a:pt x="7855" y="7855"/>
                </a:lnTo>
                <a:lnTo>
                  <a:pt x="0" y="7855"/>
                </a:lnTo>
                <a:lnTo>
                  <a:pt x="6382" y="12764"/>
                </a:lnTo>
                <a:lnTo>
                  <a:pt x="3436" y="21600"/>
                </a:lnTo>
                <a:lnTo>
                  <a:pt x="10800" y="16200"/>
                </a:lnTo>
                <a:lnTo>
                  <a:pt x="18164" y="21600"/>
                </a:lnTo>
                <a:lnTo>
                  <a:pt x="15218" y="12764"/>
                </a:lnTo>
                <a:cubicBezTo>
                  <a:pt x="15218" y="12764"/>
                  <a:pt x="21600" y="7855"/>
                  <a:pt x="21600" y="7855"/>
                </a:cubicBezTo>
                <a:close/>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17" name="Shape 2587">
            <a:extLst>
              <a:ext uri="{FF2B5EF4-FFF2-40B4-BE49-F238E27FC236}">
                <a16:creationId xmlns:a16="http://schemas.microsoft.com/office/drawing/2014/main" id="{7DEC481E-4DAD-4F31-8A96-6527166FA384}"/>
              </a:ext>
            </a:extLst>
          </p:cNvPr>
          <p:cNvSpPr/>
          <p:nvPr/>
        </p:nvSpPr>
        <p:spPr>
          <a:xfrm>
            <a:off x="19368635" y="3004552"/>
            <a:ext cx="1060547" cy="1060547"/>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18" name="Shape 2630">
            <a:extLst>
              <a:ext uri="{FF2B5EF4-FFF2-40B4-BE49-F238E27FC236}">
                <a16:creationId xmlns:a16="http://schemas.microsoft.com/office/drawing/2014/main" id="{B4000147-7FB6-40F1-9818-E66CDDEB24D1}"/>
              </a:ext>
            </a:extLst>
          </p:cNvPr>
          <p:cNvSpPr/>
          <p:nvPr/>
        </p:nvSpPr>
        <p:spPr>
          <a:xfrm>
            <a:off x="11878319" y="2978272"/>
            <a:ext cx="607177" cy="1113107"/>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 name="Picture Placeholder 2">
            <a:extLst>
              <a:ext uri="{FF2B5EF4-FFF2-40B4-BE49-F238E27FC236}">
                <a16:creationId xmlns:a16="http://schemas.microsoft.com/office/drawing/2014/main" id="{76489C92-87D1-9C48-8EC9-74BDFE7D0994}"/>
              </a:ext>
            </a:extLst>
          </p:cNvPr>
          <p:cNvSpPr>
            <a:spLocks noGrp="1"/>
          </p:cNvSpPr>
          <p:nvPr>
            <p:ph type="pic" sz="quarter" idx="25"/>
          </p:nvPr>
        </p:nvSpPr>
        <p:spPr/>
      </p:sp>
    </p:spTree>
    <p:extLst>
      <p:ext uri="{BB962C8B-B14F-4D97-AF65-F5344CB8AC3E}">
        <p14:creationId xmlns:p14="http://schemas.microsoft.com/office/powerpoint/2010/main" val="11831318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CAD6BE1-7A26-3242-8DAB-05B2D45FA724}"/>
              </a:ext>
            </a:extLst>
          </p:cNvPr>
          <p:cNvSpPr>
            <a:spLocks noGrp="1"/>
          </p:cNvSpPr>
          <p:nvPr>
            <p:ph type="pic" sz="quarter" idx="19"/>
          </p:nvPr>
        </p:nvSpPr>
        <p:spPr/>
      </p:sp>
      <p:sp>
        <p:nvSpPr>
          <p:cNvPr id="6" name="Picture Placeholder 5">
            <a:extLst>
              <a:ext uri="{FF2B5EF4-FFF2-40B4-BE49-F238E27FC236}">
                <a16:creationId xmlns:a16="http://schemas.microsoft.com/office/drawing/2014/main" id="{F74D48A2-8F78-C84A-B38D-3A04A31A2304}"/>
              </a:ext>
            </a:extLst>
          </p:cNvPr>
          <p:cNvSpPr>
            <a:spLocks noGrp="1"/>
          </p:cNvSpPr>
          <p:nvPr>
            <p:ph type="pic" sz="quarter" idx="21"/>
          </p:nvPr>
        </p:nvSpPr>
        <p:spPr/>
      </p:sp>
      <p:sp>
        <p:nvSpPr>
          <p:cNvPr id="8" name="Picture Placeholder 7">
            <a:extLst>
              <a:ext uri="{FF2B5EF4-FFF2-40B4-BE49-F238E27FC236}">
                <a16:creationId xmlns:a16="http://schemas.microsoft.com/office/drawing/2014/main" id="{A856906F-780D-9744-9351-858EE6FF73E9}"/>
              </a:ext>
            </a:extLst>
          </p:cNvPr>
          <p:cNvSpPr>
            <a:spLocks noGrp="1"/>
          </p:cNvSpPr>
          <p:nvPr>
            <p:ph type="pic" sz="quarter" idx="22"/>
          </p:nvPr>
        </p:nvSpPr>
        <p:spPr/>
      </p:sp>
      <p:sp>
        <p:nvSpPr>
          <p:cNvPr id="10" name="Picture Placeholder 9">
            <a:extLst>
              <a:ext uri="{FF2B5EF4-FFF2-40B4-BE49-F238E27FC236}">
                <a16:creationId xmlns:a16="http://schemas.microsoft.com/office/drawing/2014/main" id="{110D6728-CA9F-E344-8DF3-1BBB116DE04D}"/>
              </a:ext>
            </a:extLst>
          </p:cNvPr>
          <p:cNvSpPr>
            <a:spLocks noGrp="1"/>
          </p:cNvSpPr>
          <p:nvPr>
            <p:ph type="pic" sz="quarter" idx="20"/>
          </p:nvPr>
        </p:nvSpPr>
        <p:spPr/>
      </p:sp>
      <p:sp>
        <p:nvSpPr>
          <p:cNvPr id="13" name="Picture Placeholder 12">
            <a:extLst>
              <a:ext uri="{FF2B5EF4-FFF2-40B4-BE49-F238E27FC236}">
                <a16:creationId xmlns:a16="http://schemas.microsoft.com/office/drawing/2014/main" id="{9C38B20B-FFB7-B34D-B2EF-C043496C744E}"/>
              </a:ext>
            </a:extLst>
          </p:cNvPr>
          <p:cNvSpPr>
            <a:spLocks noGrp="1"/>
          </p:cNvSpPr>
          <p:nvPr>
            <p:ph type="pic" sz="quarter" idx="24"/>
          </p:nvPr>
        </p:nvSpPr>
        <p:spPr/>
      </p:sp>
      <p:sp>
        <p:nvSpPr>
          <p:cNvPr id="18" name="Picture Placeholder 17">
            <a:extLst>
              <a:ext uri="{FF2B5EF4-FFF2-40B4-BE49-F238E27FC236}">
                <a16:creationId xmlns:a16="http://schemas.microsoft.com/office/drawing/2014/main" id="{844FA04A-C4B7-BF41-AC2B-054984FB425E}"/>
              </a:ext>
            </a:extLst>
          </p:cNvPr>
          <p:cNvSpPr>
            <a:spLocks noGrp="1"/>
          </p:cNvSpPr>
          <p:nvPr>
            <p:ph type="pic" sz="quarter" idx="23"/>
          </p:nvPr>
        </p:nvSpPr>
        <p:spPr/>
      </p:sp>
      <p:sp>
        <p:nvSpPr>
          <p:cNvPr id="25" name="Rectangle 24">
            <a:extLst>
              <a:ext uri="{FF2B5EF4-FFF2-40B4-BE49-F238E27FC236}">
                <a16:creationId xmlns:a16="http://schemas.microsoft.com/office/drawing/2014/main" id="{87D42254-E03D-406C-A220-EB3447083FFF}"/>
              </a:ext>
            </a:extLst>
          </p:cNvPr>
          <p:cNvSpPr/>
          <p:nvPr/>
        </p:nvSpPr>
        <p:spPr>
          <a:xfrm>
            <a:off x="-9526" y="0"/>
            <a:ext cx="24391938" cy="13716000"/>
          </a:xfrm>
          <a:prstGeom prst="rect">
            <a:avLst/>
          </a:prstGeom>
          <a:solidFill>
            <a:schemeClr val="accent5">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15" name="TextBox 14">
            <a:extLst>
              <a:ext uri="{FF2B5EF4-FFF2-40B4-BE49-F238E27FC236}">
                <a16:creationId xmlns:a16="http://schemas.microsoft.com/office/drawing/2014/main" id="{88B221A4-AB49-5E4A-9B15-4DB40E96142A}"/>
              </a:ext>
            </a:extLst>
          </p:cNvPr>
          <p:cNvSpPr txBox="1"/>
          <p:nvPr/>
        </p:nvSpPr>
        <p:spPr>
          <a:xfrm>
            <a:off x="8472102" y="4083010"/>
            <a:ext cx="7433445" cy="2215991"/>
          </a:xfrm>
          <a:prstGeom prst="rect">
            <a:avLst/>
          </a:prstGeom>
          <a:noFill/>
          <a:ln>
            <a:noFill/>
          </a:ln>
        </p:spPr>
        <p:txBody>
          <a:bodyPr wrap="none" rtlCol="0" anchor="ctr">
            <a:spAutoFit/>
          </a:bodyPr>
          <a:lstStyle/>
          <a:p>
            <a:pPr algn="ctr"/>
            <a:r>
              <a:rPr lang="en-US" sz="13800" b="1" spc="600" dirty="0">
                <a:solidFill>
                  <a:schemeClr val="bg1"/>
                </a:solidFill>
                <a:latin typeface="Roboto Bold" panose="02000000000000000000" pitchFamily="2" charset="0"/>
                <a:ea typeface="Source Sans Pro" panose="020B0503030403020204" pitchFamily="34" charset="0"/>
                <a:cs typeface="Lato Heavy" panose="020F0502020204030203" pitchFamily="34" charset="0"/>
              </a:rPr>
              <a:t>Big Title</a:t>
            </a:r>
          </a:p>
        </p:txBody>
      </p:sp>
      <p:sp>
        <p:nvSpPr>
          <p:cNvPr id="5" name="Subtitle 2">
            <a:extLst>
              <a:ext uri="{FF2B5EF4-FFF2-40B4-BE49-F238E27FC236}">
                <a16:creationId xmlns:a16="http://schemas.microsoft.com/office/drawing/2014/main" id="{8BB73DED-100E-4A48-8254-45676C2B1031}"/>
              </a:ext>
            </a:extLst>
          </p:cNvPr>
          <p:cNvSpPr txBox="1">
            <a:spLocks/>
          </p:cNvSpPr>
          <p:nvPr/>
        </p:nvSpPr>
        <p:spPr>
          <a:xfrm>
            <a:off x="5528529" y="6858000"/>
            <a:ext cx="13320591" cy="3112390"/>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a:t>
            </a:r>
          </a:p>
        </p:txBody>
      </p:sp>
    </p:spTree>
    <p:extLst>
      <p:ext uri="{BB962C8B-B14F-4D97-AF65-F5344CB8AC3E}">
        <p14:creationId xmlns:p14="http://schemas.microsoft.com/office/powerpoint/2010/main" val="8429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126503-3488-8446-A176-B89B80874F3D}"/>
              </a:ext>
            </a:extLst>
          </p:cNvPr>
          <p:cNvSpPr/>
          <p:nvPr/>
        </p:nvSpPr>
        <p:spPr>
          <a:xfrm>
            <a:off x="11086856" y="1956915"/>
            <a:ext cx="11769969" cy="974709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10" name="TextBox 9"/>
          <p:cNvSpPr txBox="1"/>
          <p:nvPr/>
        </p:nvSpPr>
        <p:spPr>
          <a:xfrm>
            <a:off x="12347883" y="3036248"/>
            <a:ext cx="9247913" cy="7643503"/>
          </a:xfrm>
          <a:prstGeom prst="rect">
            <a:avLst/>
          </a:prstGeom>
          <a:noFill/>
        </p:spPr>
        <p:txBody>
          <a:bodyPr wrap="square" rtlCol="0" anchor="ctr">
            <a:spAutoFit/>
          </a:bodyPr>
          <a:lstStyle/>
          <a:p>
            <a:pPr algn="ctr">
              <a:lnSpc>
                <a:spcPts val="7000"/>
              </a:lnSpc>
              <a:spcAft>
                <a:spcPts val="1800"/>
              </a:spcAft>
            </a:pPr>
            <a:r>
              <a:rPr lang="en-US" dirty="0">
                <a:latin typeface="Roboto Light" panose="02000000000000000000" pitchFamily="2" charset="0"/>
                <a:ea typeface="Roboto Light" panose="02000000000000000000" pitchFamily="2" charset="0"/>
                <a:cs typeface="Lato" panose="020F0502020204030203" pitchFamily="34" charset="0"/>
              </a:rPr>
              <a:t>A business plan is a written document that describes in detail how a business, usually a new one, is going to achieve its goals. A business plan lays out a written plan from a marketing, financial and operational viewpoint.</a:t>
            </a:r>
          </a:p>
          <a:p>
            <a:pPr algn="ctr">
              <a:lnSpc>
                <a:spcPts val="7000"/>
              </a:lnSpc>
              <a:spcAft>
                <a:spcPts val="1800"/>
              </a:spcAft>
            </a:pPr>
            <a:endParaRPr lang="en-US" dirty="0">
              <a:latin typeface="Roboto Light" panose="02000000000000000000" pitchFamily="2" charset="0"/>
              <a:ea typeface="Source Sans Pro" panose="020B0503030403020204" pitchFamily="34" charset="0"/>
              <a:cs typeface="Lato" panose="020F0502020204030203" pitchFamily="34" charset="0"/>
            </a:endParaRPr>
          </a:p>
          <a:p>
            <a:pPr algn="ctr">
              <a:lnSpc>
                <a:spcPts val="7000"/>
              </a:lnSpc>
              <a:spcAft>
                <a:spcPts val="1800"/>
              </a:spcAft>
            </a:pPr>
            <a:r>
              <a:rPr lang="en-US" sz="4000" b="1" dirty="0">
                <a:solidFill>
                  <a:schemeClr val="accent1"/>
                </a:solidFill>
                <a:latin typeface="Roboto Bold" panose="02000000000000000000" pitchFamily="2" charset="0"/>
                <a:ea typeface="Source Sans Pro" panose="020B0503030403020204" pitchFamily="34" charset="0"/>
                <a:cs typeface="Lato" panose="020F0502020204030203" pitchFamily="34" charset="0"/>
              </a:rPr>
              <a:t>— Conrad Hilton</a:t>
            </a:r>
          </a:p>
        </p:txBody>
      </p:sp>
      <p:sp>
        <p:nvSpPr>
          <p:cNvPr id="7" name="TextBox 6">
            <a:extLst>
              <a:ext uri="{FF2B5EF4-FFF2-40B4-BE49-F238E27FC236}">
                <a16:creationId xmlns:a16="http://schemas.microsoft.com/office/drawing/2014/main" id="{D80F0460-BED7-43CE-8DCC-1150DACE40F8}"/>
              </a:ext>
            </a:extLst>
          </p:cNvPr>
          <p:cNvSpPr txBox="1"/>
          <p:nvPr/>
        </p:nvSpPr>
        <p:spPr>
          <a:xfrm>
            <a:off x="11444841" y="2166638"/>
            <a:ext cx="1494320" cy="4708981"/>
          </a:xfrm>
          <a:prstGeom prst="rect">
            <a:avLst/>
          </a:prstGeom>
          <a:noFill/>
          <a:ln>
            <a:noFill/>
          </a:ln>
        </p:spPr>
        <p:txBody>
          <a:bodyPr wrap="none" rtlCol="0" anchor="b">
            <a:spAutoFit/>
          </a:bodyPr>
          <a:lstStyle/>
          <a:p>
            <a:pPr algn="ctr"/>
            <a:r>
              <a:rPr lang="en-US" sz="30000" b="1" spc="600" dirty="0">
                <a:ln w="19050">
                  <a:solidFill>
                    <a:schemeClr val="accent3"/>
                  </a:solidFill>
                </a:ln>
                <a:noFill/>
                <a:latin typeface="Roboto Bold" panose="02000000000000000000" pitchFamily="2" charset="0"/>
                <a:ea typeface="Source Sans Pro" panose="020B0503030403020204" pitchFamily="34" charset="0"/>
                <a:cs typeface="Lato Heavy" panose="020F0502020204030203" pitchFamily="34" charset="0"/>
              </a:rPr>
              <a:t>"</a:t>
            </a:r>
          </a:p>
        </p:txBody>
      </p:sp>
      <p:sp>
        <p:nvSpPr>
          <p:cNvPr id="8" name="TextBox 7">
            <a:extLst>
              <a:ext uri="{FF2B5EF4-FFF2-40B4-BE49-F238E27FC236}">
                <a16:creationId xmlns:a16="http://schemas.microsoft.com/office/drawing/2014/main" id="{9F9763D5-9BC2-4B13-A9C9-47631B0A39AC}"/>
              </a:ext>
            </a:extLst>
          </p:cNvPr>
          <p:cNvSpPr txBox="1"/>
          <p:nvPr/>
        </p:nvSpPr>
        <p:spPr>
          <a:xfrm rot="10800000">
            <a:off x="20848636" y="5000421"/>
            <a:ext cx="1494320" cy="4708981"/>
          </a:xfrm>
          <a:prstGeom prst="rect">
            <a:avLst/>
          </a:prstGeom>
          <a:noFill/>
          <a:ln>
            <a:noFill/>
          </a:ln>
        </p:spPr>
        <p:txBody>
          <a:bodyPr wrap="none" rtlCol="0" anchor="b">
            <a:spAutoFit/>
          </a:bodyPr>
          <a:lstStyle/>
          <a:p>
            <a:pPr algn="ctr"/>
            <a:r>
              <a:rPr lang="en-US" sz="30000" b="1" spc="600" dirty="0">
                <a:ln w="19050">
                  <a:solidFill>
                    <a:schemeClr val="accent3"/>
                  </a:solidFill>
                </a:ln>
                <a:noFill/>
                <a:latin typeface="Roboto Bold" panose="02000000000000000000" pitchFamily="2" charset="0"/>
                <a:ea typeface="Source Sans Pro" panose="020B0503030403020204" pitchFamily="34" charset="0"/>
                <a:cs typeface="Lato Heavy" panose="020F0502020204030203" pitchFamily="34" charset="0"/>
              </a:rPr>
              <a:t>"</a:t>
            </a:r>
          </a:p>
        </p:txBody>
      </p:sp>
      <p:sp>
        <p:nvSpPr>
          <p:cNvPr id="3" name="Picture Placeholder 2">
            <a:extLst>
              <a:ext uri="{FF2B5EF4-FFF2-40B4-BE49-F238E27FC236}">
                <a16:creationId xmlns:a16="http://schemas.microsoft.com/office/drawing/2014/main" id="{CC4EBE32-132F-714A-9C14-94E5C6852FB7}"/>
              </a:ext>
            </a:extLst>
          </p:cNvPr>
          <p:cNvSpPr>
            <a:spLocks noGrp="1"/>
          </p:cNvSpPr>
          <p:nvPr>
            <p:ph type="pic" sz="quarter" idx="17"/>
          </p:nvPr>
        </p:nvSpPr>
        <p:spPr/>
      </p:sp>
    </p:spTree>
    <p:extLst>
      <p:ext uri="{BB962C8B-B14F-4D97-AF65-F5344CB8AC3E}">
        <p14:creationId xmlns:p14="http://schemas.microsoft.com/office/powerpoint/2010/main" val="1770028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05478344-899A-41B8-B9B8-9E2263C5BE4E}"/>
              </a:ext>
            </a:extLst>
          </p:cNvPr>
          <p:cNvSpPr txBox="1">
            <a:spLocks/>
          </p:cNvSpPr>
          <p:nvPr/>
        </p:nvSpPr>
        <p:spPr>
          <a:xfrm>
            <a:off x="6524102" y="3557375"/>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7" name="Subtitle 2">
            <a:extLst>
              <a:ext uri="{FF2B5EF4-FFF2-40B4-BE49-F238E27FC236}">
                <a16:creationId xmlns:a16="http://schemas.microsoft.com/office/drawing/2014/main" id="{08B4097A-148D-40C3-9F97-EB31BA1E310B}"/>
              </a:ext>
            </a:extLst>
          </p:cNvPr>
          <p:cNvSpPr txBox="1">
            <a:spLocks/>
          </p:cNvSpPr>
          <p:nvPr/>
        </p:nvSpPr>
        <p:spPr>
          <a:xfrm>
            <a:off x="11889225" y="7271712"/>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9" name="Subtitle 2">
            <a:extLst>
              <a:ext uri="{FF2B5EF4-FFF2-40B4-BE49-F238E27FC236}">
                <a16:creationId xmlns:a16="http://schemas.microsoft.com/office/drawing/2014/main" id="{E0EECD1F-B8AD-421D-87E2-4DE2B8E444DE}"/>
              </a:ext>
            </a:extLst>
          </p:cNvPr>
          <p:cNvSpPr txBox="1">
            <a:spLocks/>
          </p:cNvSpPr>
          <p:nvPr/>
        </p:nvSpPr>
        <p:spPr>
          <a:xfrm>
            <a:off x="17327121" y="10958864"/>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36" name="TextBox 35"/>
          <p:cNvSpPr txBox="1"/>
          <p:nvPr/>
        </p:nvSpPr>
        <p:spPr>
          <a:xfrm>
            <a:off x="14176916" y="11947597"/>
            <a:ext cx="2238112" cy="584775"/>
          </a:xfrm>
          <a:prstGeom prst="rect">
            <a:avLst/>
          </a:prstGeom>
          <a:noFill/>
        </p:spPr>
        <p:txBody>
          <a:bodyPr wrap="none" rtlCol="0" anchor="ctr" anchorCtr="0">
            <a:spAutoFit/>
          </a:bodyPr>
          <a:lstStyle/>
          <a:p>
            <a:pPr algn="ctr"/>
            <a:r>
              <a:rPr lang="en-US" sz="3200" spc="300" dirty="0">
                <a:latin typeface="Roboto Light" panose="02000000000000000000" pitchFamily="2" charset="0"/>
                <a:ea typeface="Source Sans Pro" panose="020B0503030403020204" pitchFamily="34" charset="0"/>
                <a:cs typeface="Lato" panose="020F0502020204030203" pitchFamily="34" charset="0"/>
              </a:rPr>
              <a:t>1M LIKES</a:t>
            </a:r>
          </a:p>
        </p:txBody>
      </p:sp>
      <p:sp>
        <p:nvSpPr>
          <p:cNvPr id="40" name="TextBox 39"/>
          <p:cNvSpPr txBox="1"/>
          <p:nvPr/>
        </p:nvSpPr>
        <p:spPr>
          <a:xfrm>
            <a:off x="7152047" y="8260445"/>
            <a:ext cx="3825085" cy="584775"/>
          </a:xfrm>
          <a:prstGeom prst="rect">
            <a:avLst/>
          </a:prstGeom>
          <a:noFill/>
        </p:spPr>
        <p:txBody>
          <a:bodyPr wrap="none" rtlCol="0" anchor="ctr" anchorCtr="0">
            <a:spAutoFit/>
          </a:bodyPr>
          <a:lstStyle/>
          <a:p>
            <a:pPr algn="ctr"/>
            <a:r>
              <a:rPr lang="en-US" sz="3200" spc="300" dirty="0">
                <a:latin typeface="Roboto Light" panose="02000000000000000000" pitchFamily="2" charset="0"/>
                <a:ea typeface="Source Sans Pro" panose="020B0503030403020204" pitchFamily="34" charset="0"/>
                <a:cs typeface="Lato" panose="020F0502020204030203" pitchFamily="34" charset="0"/>
              </a:rPr>
              <a:t>50K FOLLOWERS</a:t>
            </a:r>
          </a:p>
        </p:txBody>
      </p:sp>
      <p:sp>
        <p:nvSpPr>
          <p:cNvPr id="43" name="TextBox 42"/>
          <p:cNvSpPr txBox="1"/>
          <p:nvPr/>
        </p:nvSpPr>
        <p:spPr>
          <a:xfrm>
            <a:off x="1520825" y="4546108"/>
            <a:ext cx="4091184" cy="584775"/>
          </a:xfrm>
          <a:prstGeom prst="rect">
            <a:avLst/>
          </a:prstGeom>
          <a:noFill/>
        </p:spPr>
        <p:txBody>
          <a:bodyPr wrap="none" rtlCol="0" anchor="ctr" anchorCtr="0">
            <a:spAutoFit/>
          </a:bodyPr>
          <a:lstStyle/>
          <a:p>
            <a:pPr algn="ctr"/>
            <a:r>
              <a:rPr lang="en-US" sz="3200" spc="300" dirty="0">
                <a:latin typeface="Roboto Light" panose="02000000000000000000" pitchFamily="2" charset="0"/>
                <a:ea typeface="Source Sans Pro" panose="020B0503030403020204" pitchFamily="34" charset="0"/>
                <a:cs typeface="Lato" panose="020F0502020204030203" pitchFamily="34" charset="0"/>
              </a:rPr>
              <a:t>210K FOLLOWERS</a:t>
            </a:r>
          </a:p>
        </p:txBody>
      </p:sp>
      <p:sp>
        <p:nvSpPr>
          <p:cNvPr id="34" name="Freeform 85"/>
          <p:cNvSpPr>
            <a:spLocks noChangeArrowheads="1"/>
          </p:cNvSpPr>
          <p:nvPr/>
        </p:nvSpPr>
        <p:spPr bwMode="auto">
          <a:xfrm>
            <a:off x="2919056" y="3068484"/>
            <a:ext cx="1294724" cy="1040700"/>
          </a:xfrm>
          <a:custGeom>
            <a:avLst/>
            <a:gdLst>
              <a:gd name="T0" fmla="*/ 461 w 462"/>
              <a:gd name="T1" fmla="*/ 45 h 374"/>
              <a:gd name="T2" fmla="*/ 461 w 462"/>
              <a:gd name="T3" fmla="*/ 45 h 374"/>
              <a:gd name="T4" fmla="*/ 408 w 462"/>
              <a:gd name="T5" fmla="*/ 63 h 374"/>
              <a:gd name="T6" fmla="*/ 443 w 462"/>
              <a:gd name="T7" fmla="*/ 10 h 374"/>
              <a:gd name="T8" fmla="*/ 389 w 462"/>
              <a:gd name="T9" fmla="*/ 36 h 374"/>
              <a:gd name="T10" fmla="*/ 319 w 462"/>
              <a:gd name="T11" fmla="*/ 0 h 374"/>
              <a:gd name="T12" fmla="*/ 221 w 462"/>
              <a:gd name="T13" fmla="*/ 98 h 374"/>
              <a:gd name="T14" fmla="*/ 230 w 462"/>
              <a:gd name="T15" fmla="*/ 116 h 374"/>
              <a:gd name="T16" fmla="*/ 35 w 462"/>
              <a:gd name="T17" fmla="*/ 19 h 374"/>
              <a:gd name="T18" fmla="*/ 17 w 462"/>
              <a:gd name="T19" fmla="*/ 72 h 374"/>
              <a:gd name="T20" fmla="*/ 61 w 462"/>
              <a:gd name="T21" fmla="*/ 151 h 374"/>
              <a:gd name="T22" fmla="*/ 17 w 462"/>
              <a:gd name="T23" fmla="*/ 134 h 374"/>
              <a:gd name="T24" fmla="*/ 17 w 462"/>
              <a:gd name="T25" fmla="*/ 134 h 374"/>
              <a:gd name="T26" fmla="*/ 98 w 462"/>
              <a:gd name="T27" fmla="*/ 231 h 374"/>
              <a:gd name="T28" fmla="*/ 70 w 462"/>
              <a:gd name="T29" fmla="*/ 231 h 374"/>
              <a:gd name="T30" fmla="*/ 53 w 462"/>
              <a:gd name="T31" fmla="*/ 231 h 374"/>
              <a:gd name="T32" fmla="*/ 142 w 462"/>
              <a:gd name="T33" fmla="*/ 294 h 374"/>
              <a:gd name="T34" fmla="*/ 26 w 462"/>
              <a:gd name="T35" fmla="*/ 338 h 374"/>
              <a:gd name="T36" fmla="*/ 0 w 462"/>
              <a:gd name="T37" fmla="*/ 338 h 374"/>
              <a:gd name="T38" fmla="*/ 142 w 462"/>
              <a:gd name="T39" fmla="*/ 373 h 374"/>
              <a:gd name="T40" fmla="*/ 408 w 462"/>
              <a:gd name="T41" fmla="*/ 107 h 374"/>
              <a:gd name="T42" fmla="*/ 408 w 462"/>
              <a:gd name="T43" fmla="*/ 98 h 374"/>
              <a:gd name="T44" fmla="*/ 461 w 462"/>
              <a:gd name="T45" fmla="*/ 4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374">
                <a:moveTo>
                  <a:pt x="461" y="45"/>
                </a:moveTo>
                <a:lnTo>
                  <a:pt x="461" y="45"/>
                </a:lnTo>
                <a:cubicBezTo>
                  <a:pt x="443" y="54"/>
                  <a:pt x="425" y="63"/>
                  <a:pt x="408" y="63"/>
                </a:cubicBezTo>
                <a:cubicBezTo>
                  <a:pt x="425" y="54"/>
                  <a:pt x="443" y="36"/>
                  <a:pt x="443" y="10"/>
                </a:cubicBezTo>
                <a:cubicBezTo>
                  <a:pt x="425" y="19"/>
                  <a:pt x="408" y="27"/>
                  <a:pt x="389" y="36"/>
                </a:cubicBezTo>
                <a:cubicBezTo>
                  <a:pt x="372" y="19"/>
                  <a:pt x="345" y="0"/>
                  <a:pt x="319" y="0"/>
                </a:cubicBezTo>
                <a:cubicBezTo>
                  <a:pt x="265" y="0"/>
                  <a:pt x="221" y="45"/>
                  <a:pt x="221" y="98"/>
                </a:cubicBezTo>
                <a:cubicBezTo>
                  <a:pt x="221" y="107"/>
                  <a:pt x="221" y="116"/>
                  <a:pt x="230" y="116"/>
                </a:cubicBezTo>
                <a:cubicBezTo>
                  <a:pt x="151" y="116"/>
                  <a:pt x="79" y="81"/>
                  <a:pt x="35" y="19"/>
                </a:cubicBezTo>
                <a:cubicBezTo>
                  <a:pt x="26" y="36"/>
                  <a:pt x="17" y="54"/>
                  <a:pt x="17" y="72"/>
                </a:cubicBezTo>
                <a:cubicBezTo>
                  <a:pt x="17" y="98"/>
                  <a:pt x="35" y="134"/>
                  <a:pt x="61" y="151"/>
                </a:cubicBezTo>
                <a:cubicBezTo>
                  <a:pt x="44" y="143"/>
                  <a:pt x="35" y="143"/>
                  <a:pt x="17" y="134"/>
                </a:cubicBezTo>
                <a:lnTo>
                  <a:pt x="17" y="134"/>
                </a:lnTo>
                <a:cubicBezTo>
                  <a:pt x="17" y="178"/>
                  <a:pt x="53" y="222"/>
                  <a:pt x="98" y="231"/>
                </a:cubicBezTo>
                <a:cubicBezTo>
                  <a:pt x="89" y="231"/>
                  <a:pt x="79" y="231"/>
                  <a:pt x="70" y="231"/>
                </a:cubicBezTo>
                <a:cubicBezTo>
                  <a:pt x="61" y="231"/>
                  <a:pt x="61" y="231"/>
                  <a:pt x="53" y="231"/>
                </a:cubicBezTo>
                <a:cubicBezTo>
                  <a:pt x="61" y="266"/>
                  <a:pt x="98" y="294"/>
                  <a:pt x="142" y="294"/>
                </a:cubicBezTo>
                <a:cubicBezTo>
                  <a:pt x="106" y="319"/>
                  <a:pt x="70" y="338"/>
                  <a:pt x="26" y="338"/>
                </a:cubicBezTo>
                <a:cubicBezTo>
                  <a:pt x="17" y="338"/>
                  <a:pt x="8" y="338"/>
                  <a:pt x="0" y="338"/>
                </a:cubicBezTo>
                <a:cubicBezTo>
                  <a:pt x="44" y="364"/>
                  <a:pt x="89" y="373"/>
                  <a:pt x="142" y="373"/>
                </a:cubicBezTo>
                <a:cubicBezTo>
                  <a:pt x="319" y="373"/>
                  <a:pt x="408" y="231"/>
                  <a:pt x="408" y="107"/>
                </a:cubicBezTo>
                <a:lnTo>
                  <a:pt x="408" y="98"/>
                </a:lnTo>
                <a:cubicBezTo>
                  <a:pt x="434" y="81"/>
                  <a:pt x="443" y="72"/>
                  <a:pt x="461" y="45"/>
                </a:cubicBezTo>
              </a:path>
            </a:pathLst>
          </a:custGeom>
          <a:noFill/>
          <a:ln w="19050">
            <a:solidFill>
              <a:schemeClr val="accent1"/>
            </a:solidFill>
          </a:ln>
          <a:effectLst/>
        </p:spPr>
        <p:txBody>
          <a:bodyPr wrap="none" lIns="91400" tIns="45700" rIns="91400" bIns="45700" anchor="ctr"/>
          <a:lstStyle/>
          <a:p>
            <a:pPr defTabSz="1218682">
              <a:defRPr/>
            </a:pPr>
            <a:endParaRPr lang="en-US" sz="9598" b="1" dirty="0">
              <a:latin typeface="Roboto Light" panose="02000000000000000000" pitchFamily="2" charset="0"/>
            </a:endParaRPr>
          </a:p>
        </p:txBody>
      </p:sp>
      <p:sp>
        <p:nvSpPr>
          <p:cNvPr id="35" name="Freeform 51"/>
          <p:cNvSpPr>
            <a:spLocks noChangeArrowheads="1"/>
          </p:cNvSpPr>
          <p:nvPr/>
        </p:nvSpPr>
        <p:spPr bwMode="auto">
          <a:xfrm>
            <a:off x="8507366" y="6555247"/>
            <a:ext cx="1114447" cy="1425837"/>
          </a:xfrm>
          <a:custGeom>
            <a:avLst/>
            <a:gdLst>
              <a:gd name="T0" fmla="*/ 160 w 400"/>
              <a:gd name="T1" fmla="*/ 336 h 506"/>
              <a:gd name="T2" fmla="*/ 160 w 400"/>
              <a:gd name="T3" fmla="*/ 336 h 506"/>
              <a:gd name="T4" fmla="*/ 89 w 400"/>
              <a:gd name="T5" fmla="*/ 505 h 506"/>
              <a:gd name="T6" fmla="*/ 124 w 400"/>
              <a:gd name="T7" fmla="*/ 248 h 506"/>
              <a:gd name="T8" fmla="*/ 186 w 400"/>
              <a:gd name="T9" fmla="*/ 124 h 506"/>
              <a:gd name="T10" fmla="*/ 213 w 400"/>
              <a:gd name="T11" fmla="*/ 319 h 506"/>
              <a:gd name="T12" fmla="*/ 293 w 400"/>
              <a:gd name="T13" fmla="*/ 97 h 506"/>
              <a:gd name="T14" fmla="*/ 62 w 400"/>
              <a:gd name="T15" fmla="*/ 213 h 506"/>
              <a:gd name="T16" fmla="*/ 71 w 400"/>
              <a:gd name="T17" fmla="*/ 301 h 506"/>
              <a:gd name="T18" fmla="*/ 0 w 400"/>
              <a:gd name="T19" fmla="*/ 186 h 506"/>
              <a:gd name="T20" fmla="*/ 168 w 400"/>
              <a:gd name="T21" fmla="*/ 17 h 506"/>
              <a:gd name="T22" fmla="*/ 390 w 400"/>
              <a:gd name="T23" fmla="*/ 151 h 506"/>
              <a:gd name="T24" fmla="*/ 231 w 400"/>
              <a:gd name="T25" fmla="*/ 372 h 506"/>
              <a:gd name="T26" fmla="*/ 160 w 400"/>
              <a:gd name="T27" fmla="*/ 336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0" h="506">
                <a:moveTo>
                  <a:pt x="160" y="336"/>
                </a:moveTo>
                <a:lnTo>
                  <a:pt x="160" y="336"/>
                </a:lnTo>
                <a:cubicBezTo>
                  <a:pt x="150" y="408"/>
                  <a:pt x="133" y="479"/>
                  <a:pt x="89" y="505"/>
                </a:cubicBezTo>
                <a:cubicBezTo>
                  <a:pt x="71" y="408"/>
                  <a:pt x="106" y="327"/>
                  <a:pt x="124" y="248"/>
                </a:cubicBezTo>
                <a:cubicBezTo>
                  <a:pt x="97" y="195"/>
                  <a:pt x="124" y="97"/>
                  <a:pt x="186" y="124"/>
                </a:cubicBezTo>
                <a:cubicBezTo>
                  <a:pt x="257" y="151"/>
                  <a:pt x="124" y="301"/>
                  <a:pt x="213" y="319"/>
                </a:cubicBezTo>
                <a:cubicBezTo>
                  <a:pt x="310" y="336"/>
                  <a:pt x="355" y="151"/>
                  <a:pt x="293" y="97"/>
                </a:cubicBezTo>
                <a:cubicBezTo>
                  <a:pt x="204" y="8"/>
                  <a:pt x="36" y="89"/>
                  <a:pt x="62" y="213"/>
                </a:cubicBezTo>
                <a:cubicBezTo>
                  <a:pt x="62" y="248"/>
                  <a:pt x="97" y="257"/>
                  <a:pt x="71" y="301"/>
                </a:cubicBezTo>
                <a:cubicBezTo>
                  <a:pt x="18" y="283"/>
                  <a:pt x="0" y="239"/>
                  <a:pt x="0" y="186"/>
                </a:cubicBezTo>
                <a:cubicBezTo>
                  <a:pt x="9" y="89"/>
                  <a:pt x="89" y="26"/>
                  <a:pt x="168" y="17"/>
                </a:cubicBezTo>
                <a:cubicBezTo>
                  <a:pt x="275" y="0"/>
                  <a:pt x="372" y="53"/>
                  <a:pt x="390" y="151"/>
                </a:cubicBezTo>
                <a:cubicBezTo>
                  <a:pt x="399" y="257"/>
                  <a:pt x="337" y="380"/>
                  <a:pt x="231" y="372"/>
                </a:cubicBezTo>
                <a:cubicBezTo>
                  <a:pt x="195" y="372"/>
                  <a:pt x="186" y="354"/>
                  <a:pt x="160" y="336"/>
                </a:cubicBezTo>
              </a:path>
            </a:pathLst>
          </a:custGeom>
          <a:noFill/>
          <a:ln w="19050">
            <a:solidFill>
              <a:schemeClr val="accent2"/>
            </a:solidFill>
          </a:ln>
          <a:effectLst/>
        </p:spPr>
        <p:txBody>
          <a:bodyPr wrap="none" lIns="91400" tIns="45700" rIns="91400" bIns="45700" anchor="ctr"/>
          <a:lstStyle/>
          <a:p>
            <a:pPr defTabSz="1218682">
              <a:defRPr/>
            </a:pPr>
            <a:endParaRPr lang="en-US" sz="9598" b="1" dirty="0">
              <a:latin typeface="Roboto Light" panose="02000000000000000000" pitchFamily="2" charset="0"/>
            </a:endParaRPr>
          </a:p>
        </p:txBody>
      </p:sp>
      <p:sp>
        <p:nvSpPr>
          <p:cNvPr id="42" name="Freeform 75"/>
          <p:cNvSpPr>
            <a:spLocks noChangeArrowheads="1"/>
          </p:cNvSpPr>
          <p:nvPr/>
        </p:nvSpPr>
        <p:spPr bwMode="auto">
          <a:xfrm>
            <a:off x="14951805" y="10316150"/>
            <a:ext cx="688334" cy="1278336"/>
          </a:xfrm>
          <a:custGeom>
            <a:avLst/>
            <a:gdLst>
              <a:gd name="T0" fmla="*/ 248 w 249"/>
              <a:gd name="T1" fmla="*/ 80 h 453"/>
              <a:gd name="T2" fmla="*/ 248 w 249"/>
              <a:gd name="T3" fmla="*/ 80 h 453"/>
              <a:gd name="T4" fmla="*/ 177 w 249"/>
              <a:gd name="T5" fmla="*/ 80 h 453"/>
              <a:gd name="T6" fmla="*/ 160 w 249"/>
              <a:gd name="T7" fmla="*/ 107 h 453"/>
              <a:gd name="T8" fmla="*/ 160 w 249"/>
              <a:gd name="T9" fmla="*/ 160 h 453"/>
              <a:gd name="T10" fmla="*/ 248 w 249"/>
              <a:gd name="T11" fmla="*/ 160 h 453"/>
              <a:gd name="T12" fmla="*/ 248 w 249"/>
              <a:gd name="T13" fmla="*/ 231 h 453"/>
              <a:gd name="T14" fmla="*/ 160 w 249"/>
              <a:gd name="T15" fmla="*/ 231 h 453"/>
              <a:gd name="T16" fmla="*/ 160 w 249"/>
              <a:gd name="T17" fmla="*/ 452 h 453"/>
              <a:gd name="T18" fmla="*/ 79 w 249"/>
              <a:gd name="T19" fmla="*/ 452 h 453"/>
              <a:gd name="T20" fmla="*/ 79 w 249"/>
              <a:gd name="T21" fmla="*/ 231 h 453"/>
              <a:gd name="T22" fmla="*/ 0 w 249"/>
              <a:gd name="T23" fmla="*/ 231 h 453"/>
              <a:gd name="T24" fmla="*/ 0 w 249"/>
              <a:gd name="T25" fmla="*/ 160 h 453"/>
              <a:gd name="T26" fmla="*/ 79 w 249"/>
              <a:gd name="T27" fmla="*/ 160 h 453"/>
              <a:gd name="T28" fmla="*/ 79 w 249"/>
              <a:gd name="T29" fmla="*/ 116 h 453"/>
              <a:gd name="T30" fmla="*/ 177 w 249"/>
              <a:gd name="T31" fmla="*/ 0 h 453"/>
              <a:gd name="T32" fmla="*/ 248 w 249"/>
              <a:gd name="T33" fmla="*/ 0 h 453"/>
              <a:gd name="T34" fmla="*/ 248 w 249"/>
              <a:gd name="T35" fmla="*/ 8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9" h="453">
                <a:moveTo>
                  <a:pt x="248" y="80"/>
                </a:moveTo>
                <a:lnTo>
                  <a:pt x="248" y="80"/>
                </a:lnTo>
                <a:cubicBezTo>
                  <a:pt x="177" y="80"/>
                  <a:pt x="177" y="80"/>
                  <a:pt x="177" y="80"/>
                </a:cubicBezTo>
                <a:cubicBezTo>
                  <a:pt x="169" y="80"/>
                  <a:pt x="160" y="89"/>
                  <a:pt x="160" y="107"/>
                </a:cubicBezTo>
                <a:cubicBezTo>
                  <a:pt x="160" y="160"/>
                  <a:pt x="160" y="160"/>
                  <a:pt x="160" y="160"/>
                </a:cubicBezTo>
                <a:cubicBezTo>
                  <a:pt x="248" y="160"/>
                  <a:pt x="248" y="160"/>
                  <a:pt x="248" y="160"/>
                </a:cubicBezTo>
                <a:cubicBezTo>
                  <a:pt x="248" y="231"/>
                  <a:pt x="248" y="231"/>
                  <a:pt x="248" y="231"/>
                </a:cubicBezTo>
                <a:cubicBezTo>
                  <a:pt x="160" y="231"/>
                  <a:pt x="160" y="231"/>
                  <a:pt x="160" y="231"/>
                </a:cubicBezTo>
                <a:cubicBezTo>
                  <a:pt x="160" y="452"/>
                  <a:pt x="160" y="452"/>
                  <a:pt x="160" y="452"/>
                </a:cubicBezTo>
                <a:cubicBezTo>
                  <a:pt x="79" y="452"/>
                  <a:pt x="79" y="452"/>
                  <a:pt x="79" y="452"/>
                </a:cubicBezTo>
                <a:cubicBezTo>
                  <a:pt x="79" y="231"/>
                  <a:pt x="79" y="231"/>
                  <a:pt x="79" y="231"/>
                </a:cubicBezTo>
                <a:cubicBezTo>
                  <a:pt x="0" y="231"/>
                  <a:pt x="0" y="231"/>
                  <a:pt x="0" y="231"/>
                </a:cubicBezTo>
                <a:cubicBezTo>
                  <a:pt x="0" y="160"/>
                  <a:pt x="0" y="160"/>
                  <a:pt x="0" y="160"/>
                </a:cubicBezTo>
                <a:cubicBezTo>
                  <a:pt x="79" y="160"/>
                  <a:pt x="79" y="160"/>
                  <a:pt x="79" y="160"/>
                </a:cubicBezTo>
                <a:cubicBezTo>
                  <a:pt x="79" y="116"/>
                  <a:pt x="79" y="116"/>
                  <a:pt x="79" y="116"/>
                </a:cubicBezTo>
                <a:cubicBezTo>
                  <a:pt x="79" y="54"/>
                  <a:pt x="115" y="0"/>
                  <a:pt x="177" y="0"/>
                </a:cubicBezTo>
                <a:cubicBezTo>
                  <a:pt x="248" y="0"/>
                  <a:pt x="248" y="0"/>
                  <a:pt x="248" y="0"/>
                </a:cubicBezTo>
                <a:lnTo>
                  <a:pt x="248" y="80"/>
                </a:lnTo>
              </a:path>
            </a:pathLst>
          </a:custGeom>
          <a:noFill/>
          <a:ln w="19050">
            <a:solidFill>
              <a:schemeClr val="accent3"/>
            </a:solidFill>
          </a:ln>
          <a:effectLst/>
        </p:spPr>
        <p:txBody>
          <a:bodyPr wrap="none" lIns="91400" tIns="45700" rIns="91400" bIns="45700" anchor="ctr"/>
          <a:lstStyle/>
          <a:p>
            <a:pPr defTabSz="1218682">
              <a:defRPr/>
            </a:pPr>
            <a:endParaRPr lang="en-US" sz="9598" b="1" dirty="0">
              <a:latin typeface="Roboto Light" panose="02000000000000000000" pitchFamily="2" charset="0"/>
            </a:endParaRPr>
          </a:p>
        </p:txBody>
      </p:sp>
      <p:sp>
        <p:nvSpPr>
          <p:cNvPr id="13" name="TextBox 12">
            <a:extLst>
              <a:ext uri="{FF2B5EF4-FFF2-40B4-BE49-F238E27FC236}">
                <a16:creationId xmlns:a16="http://schemas.microsoft.com/office/drawing/2014/main" id="{8408E000-1244-4C05-A019-E4C9A3CE8875}"/>
              </a:ext>
            </a:extLst>
          </p:cNvPr>
          <p:cNvSpPr txBox="1"/>
          <p:nvPr/>
        </p:nvSpPr>
        <p:spPr>
          <a:xfrm>
            <a:off x="7075102" y="472052"/>
            <a:ext cx="1022748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Social Media Stats</a:t>
            </a:r>
          </a:p>
        </p:txBody>
      </p:sp>
      <p:sp>
        <p:nvSpPr>
          <p:cNvPr id="14" name="Subtitle 2">
            <a:extLst>
              <a:ext uri="{FF2B5EF4-FFF2-40B4-BE49-F238E27FC236}">
                <a16:creationId xmlns:a16="http://schemas.microsoft.com/office/drawing/2014/main" id="{9826E90C-B546-453C-B84D-F1796C93B184}"/>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1070042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a:extLst>
              <a:ext uri="{FF2B5EF4-FFF2-40B4-BE49-F238E27FC236}">
                <a16:creationId xmlns:a16="http://schemas.microsoft.com/office/drawing/2014/main" id="{9C800580-E0AD-0749-88B3-31EDB5F10360}"/>
              </a:ext>
            </a:extLst>
          </p:cNvPr>
          <p:cNvSpPr txBox="1"/>
          <p:nvPr/>
        </p:nvSpPr>
        <p:spPr>
          <a:xfrm>
            <a:off x="2644582" y="9711606"/>
            <a:ext cx="3001143" cy="584775"/>
          </a:xfrm>
          <a:prstGeom prst="rect">
            <a:avLst/>
          </a:prstGeom>
          <a:noFill/>
        </p:spPr>
        <p:txBody>
          <a:bodyPr wrap="none" rtlCol="0" anchor="b" anchorCtr="0">
            <a:spAutoFit/>
          </a:bodyPr>
          <a:lstStyle/>
          <a:p>
            <a:pPr algn="ctr"/>
            <a:r>
              <a:rPr lang="en-US" sz="3200" spc="300" dirty="0">
                <a:solidFill>
                  <a:schemeClr val="accent1"/>
                </a:solidFill>
                <a:latin typeface="Roboto Light" panose="02000000000000000000" pitchFamily="2" charset="0"/>
                <a:ea typeface="Source Sans Pro" panose="020B0503030403020204" pitchFamily="34" charset="0"/>
                <a:cs typeface="Lato" panose="020F0502020204030203" pitchFamily="34" charset="0"/>
              </a:rPr>
              <a:t>JOHN WHITE</a:t>
            </a:r>
          </a:p>
        </p:txBody>
      </p:sp>
      <p:sp>
        <p:nvSpPr>
          <p:cNvPr id="53" name="Subtitle 2">
            <a:extLst>
              <a:ext uri="{FF2B5EF4-FFF2-40B4-BE49-F238E27FC236}">
                <a16:creationId xmlns:a16="http://schemas.microsoft.com/office/drawing/2014/main" id="{B069AD41-4555-D34D-9407-E7228E26F4A0}"/>
              </a:ext>
            </a:extLst>
          </p:cNvPr>
          <p:cNvSpPr txBox="1">
            <a:spLocks/>
          </p:cNvSpPr>
          <p:nvPr/>
        </p:nvSpPr>
        <p:spPr>
          <a:xfrm>
            <a:off x="1934730"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54" name="TextBox 53">
            <a:extLst>
              <a:ext uri="{FF2B5EF4-FFF2-40B4-BE49-F238E27FC236}">
                <a16:creationId xmlns:a16="http://schemas.microsoft.com/office/drawing/2014/main" id="{79524F06-15FE-BE4F-9002-1185CABB0236}"/>
              </a:ext>
            </a:extLst>
          </p:cNvPr>
          <p:cNvSpPr txBox="1"/>
          <p:nvPr/>
        </p:nvSpPr>
        <p:spPr>
          <a:xfrm>
            <a:off x="3115064"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sp>
        <p:nvSpPr>
          <p:cNvPr id="56" name="TextBox 55">
            <a:extLst>
              <a:ext uri="{FF2B5EF4-FFF2-40B4-BE49-F238E27FC236}">
                <a16:creationId xmlns:a16="http://schemas.microsoft.com/office/drawing/2014/main" id="{BA28935B-BD02-4B49-AD1C-D4602AC2CF43}"/>
              </a:ext>
            </a:extLst>
          </p:cNvPr>
          <p:cNvSpPr txBox="1"/>
          <p:nvPr/>
        </p:nvSpPr>
        <p:spPr>
          <a:xfrm>
            <a:off x="12885620" y="9711606"/>
            <a:ext cx="3918060" cy="584775"/>
          </a:xfrm>
          <a:prstGeom prst="rect">
            <a:avLst/>
          </a:prstGeom>
          <a:noFill/>
        </p:spPr>
        <p:txBody>
          <a:bodyPr wrap="none" rtlCol="0" anchor="b" anchorCtr="0">
            <a:spAutoFit/>
          </a:bodyPr>
          <a:lstStyle/>
          <a:p>
            <a:pPr algn="ctr"/>
            <a:r>
              <a:rPr lang="en-US" sz="3200" spc="300" dirty="0">
                <a:solidFill>
                  <a:schemeClr val="accent3"/>
                </a:solidFill>
                <a:latin typeface="Roboto Light" panose="02000000000000000000" pitchFamily="2" charset="0"/>
                <a:ea typeface="Source Sans Pro" panose="020B0503030403020204" pitchFamily="34" charset="0"/>
                <a:cs typeface="Lato" panose="020F0502020204030203" pitchFamily="34" charset="0"/>
              </a:rPr>
              <a:t>GEORGE POWELL</a:t>
            </a:r>
          </a:p>
        </p:txBody>
      </p:sp>
      <p:sp>
        <p:nvSpPr>
          <p:cNvPr id="57" name="Subtitle 2">
            <a:extLst>
              <a:ext uri="{FF2B5EF4-FFF2-40B4-BE49-F238E27FC236}">
                <a16:creationId xmlns:a16="http://schemas.microsoft.com/office/drawing/2014/main" id="{77309BCF-6A81-FE41-B1B8-20EE65DE909A}"/>
              </a:ext>
            </a:extLst>
          </p:cNvPr>
          <p:cNvSpPr txBox="1">
            <a:spLocks/>
          </p:cNvSpPr>
          <p:nvPr/>
        </p:nvSpPr>
        <p:spPr>
          <a:xfrm>
            <a:off x="12634226"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58" name="TextBox 57">
            <a:extLst>
              <a:ext uri="{FF2B5EF4-FFF2-40B4-BE49-F238E27FC236}">
                <a16:creationId xmlns:a16="http://schemas.microsoft.com/office/drawing/2014/main" id="{D5ABEC18-CCF8-4048-B049-0044290587B2}"/>
              </a:ext>
            </a:extLst>
          </p:cNvPr>
          <p:cNvSpPr txBox="1"/>
          <p:nvPr/>
        </p:nvSpPr>
        <p:spPr>
          <a:xfrm>
            <a:off x="13814560"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sp>
        <p:nvSpPr>
          <p:cNvPr id="60" name="TextBox 59">
            <a:extLst>
              <a:ext uri="{FF2B5EF4-FFF2-40B4-BE49-F238E27FC236}">
                <a16:creationId xmlns:a16="http://schemas.microsoft.com/office/drawing/2014/main" id="{EF7EE70F-8376-CD4D-BEC9-7325DB45FAA3}"/>
              </a:ext>
            </a:extLst>
          </p:cNvPr>
          <p:cNvSpPr txBox="1"/>
          <p:nvPr/>
        </p:nvSpPr>
        <p:spPr>
          <a:xfrm>
            <a:off x="7777123" y="9711606"/>
            <a:ext cx="3435557" cy="584775"/>
          </a:xfrm>
          <a:prstGeom prst="rect">
            <a:avLst/>
          </a:prstGeom>
          <a:noFill/>
        </p:spPr>
        <p:txBody>
          <a:bodyPr wrap="none" rtlCol="0" anchor="b" anchorCtr="0">
            <a:spAutoFit/>
          </a:bodyPr>
          <a:lstStyle/>
          <a:p>
            <a:pPr algn="ctr"/>
            <a:r>
              <a:rPr lang="en-US" sz="3200" spc="300" dirty="0">
                <a:solidFill>
                  <a:schemeClr val="accent2"/>
                </a:solidFill>
                <a:latin typeface="Roboto Light" panose="02000000000000000000" pitchFamily="2" charset="0"/>
                <a:ea typeface="Source Sans Pro" panose="020B0503030403020204" pitchFamily="34" charset="0"/>
                <a:cs typeface="Lato" panose="020F0502020204030203" pitchFamily="34" charset="0"/>
              </a:rPr>
              <a:t>VIRGIL HARRIS</a:t>
            </a:r>
          </a:p>
        </p:txBody>
      </p:sp>
      <p:sp>
        <p:nvSpPr>
          <p:cNvPr id="61" name="Subtitle 2">
            <a:extLst>
              <a:ext uri="{FF2B5EF4-FFF2-40B4-BE49-F238E27FC236}">
                <a16:creationId xmlns:a16="http://schemas.microsoft.com/office/drawing/2014/main" id="{F44D6153-1538-4449-802B-22EA76CC3BFB}"/>
              </a:ext>
            </a:extLst>
          </p:cNvPr>
          <p:cNvSpPr txBox="1">
            <a:spLocks/>
          </p:cNvSpPr>
          <p:nvPr/>
        </p:nvSpPr>
        <p:spPr>
          <a:xfrm>
            <a:off x="7284478"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62" name="TextBox 61">
            <a:extLst>
              <a:ext uri="{FF2B5EF4-FFF2-40B4-BE49-F238E27FC236}">
                <a16:creationId xmlns:a16="http://schemas.microsoft.com/office/drawing/2014/main" id="{BB28CF46-AEE3-F94C-95D7-9579611CB8F7}"/>
              </a:ext>
            </a:extLst>
          </p:cNvPr>
          <p:cNvSpPr txBox="1"/>
          <p:nvPr/>
        </p:nvSpPr>
        <p:spPr>
          <a:xfrm>
            <a:off x="8464812"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sp>
        <p:nvSpPr>
          <p:cNvPr id="64" name="TextBox 63">
            <a:extLst>
              <a:ext uri="{FF2B5EF4-FFF2-40B4-BE49-F238E27FC236}">
                <a16:creationId xmlns:a16="http://schemas.microsoft.com/office/drawing/2014/main" id="{FD9E79F2-A059-4045-8394-9EF39DE9CBE0}"/>
              </a:ext>
            </a:extLst>
          </p:cNvPr>
          <p:cNvSpPr txBox="1"/>
          <p:nvPr/>
        </p:nvSpPr>
        <p:spPr>
          <a:xfrm>
            <a:off x="18764314" y="9711606"/>
            <a:ext cx="2954655" cy="584775"/>
          </a:xfrm>
          <a:prstGeom prst="rect">
            <a:avLst/>
          </a:prstGeom>
          <a:noFill/>
        </p:spPr>
        <p:txBody>
          <a:bodyPr wrap="none" rtlCol="0" anchor="b" anchorCtr="0">
            <a:spAutoFit/>
          </a:bodyPr>
          <a:lstStyle/>
          <a:p>
            <a:pPr algn="ctr"/>
            <a:r>
              <a:rPr lang="en-US" sz="3200" spc="300" dirty="0">
                <a:solidFill>
                  <a:schemeClr val="accent4"/>
                </a:solidFill>
                <a:latin typeface="Roboto Light" panose="02000000000000000000" pitchFamily="2" charset="0"/>
                <a:ea typeface="Source Sans Pro" panose="020B0503030403020204" pitchFamily="34" charset="0"/>
                <a:cs typeface="Lato" panose="020F0502020204030203" pitchFamily="34" charset="0"/>
              </a:rPr>
              <a:t>SEAN CLARK</a:t>
            </a:r>
          </a:p>
        </p:txBody>
      </p:sp>
      <p:sp>
        <p:nvSpPr>
          <p:cNvPr id="65" name="Subtitle 2">
            <a:extLst>
              <a:ext uri="{FF2B5EF4-FFF2-40B4-BE49-F238E27FC236}">
                <a16:creationId xmlns:a16="http://schemas.microsoft.com/office/drawing/2014/main" id="{79E60AFB-6760-B443-A646-AC7D7993FD7A}"/>
              </a:ext>
            </a:extLst>
          </p:cNvPr>
          <p:cNvSpPr txBox="1">
            <a:spLocks/>
          </p:cNvSpPr>
          <p:nvPr/>
        </p:nvSpPr>
        <p:spPr>
          <a:xfrm>
            <a:off x="18031218"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66" name="TextBox 65">
            <a:extLst>
              <a:ext uri="{FF2B5EF4-FFF2-40B4-BE49-F238E27FC236}">
                <a16:creationId xmlns:a16="http://schemas.microsoft.com/office/drawing/2014/main" id="{8525CA02-4F3A-2F4B-99AE-5208842F3199}"/>
              </a:ext>
            </a:extLst>
          </p:cNvPr>
          <p:cNvSpPr txBox="1"/>
          <p:nvPr/>
        </p:nvSpPr>
        <p:spPr>
          <a:xfrm>
            <a:off x="19211552"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sp>
        <p:nvSpPr>
          <p:cNvPr id="19" name="TextBox 18">
            <a:extLst>
              <a:ext uri="{FF2B5EF4-FFF2-40B4-BE49-F238E27FC236}">
                <a16:creationId xmlns:a16="http://schemas.microsoft.com/office/drawing/2014/main" id="{01CB1BB5-B775-4112-96B9-7A9E23495FEE}"/>
              </a:ext>
            </a:extLst>
          </p:cNvPr>
          <p:cNvSpPr txBox="1"/>
          <p:nvPr/>
        </p:nvSpPr>
        <p:spPr>
          <a:xfrm>
            <a:off x="8034503" y="472052"/>
            <a:ext cx="830868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Meet The Team</a:t>
            </a:r>
          </a:p>
        </p:txBody>
      </p:sp>
      <p:sp>
        <p:nvSpPr>
          <p:cNvPr id="21" name="Subtitle 2">
            <a:extLst>
              <a:ext uri="{FF2B5EF4-FFF2-40B4-BE49-F238E27FC236}">
                <a16:creationId xmlns:a16="http://schemas.microsoft.com/office/drawing/2014/main" id="{64185EF5-7384-4038-866E-10B2033D483B}"/>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5" name="Shape 2872">
            <a:extLst>
              <a:ext uri="{FF2B5EF4-FFF2-40B4-BE49-F238E27FC236}">
                <a16:creationId xmlns:a16="http://schemas.microsoft.com/office/drawing/2014/main" id="{DD0E7B14-03CB-4BB3-8059-457374FA44CB}"/>
              </a:ext>
            </a:extLst>
          </p:cNvPr>
          <p:cNvSpPr/>
          <p:nvPr/>
        </p:nvSpPr>
        <p:spPr>
          <a:xfrm>
            <a:off x="2767584"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26" name="Shape 2873">
            <a:extLst>
              <a:ext uri="{FF2B5EF4-FFF2-40B4-BE49-F238E27FC236}">
                <a16:creationId xmlns:a16="http://schemas.microsoft.com/office/drawing/2014/main" id="{71E405D3-09D7-466F-AA14-C5435F4CE35F}"/>
              </a:ext>
            </a:extLst>
          </p:cNvPr>
          <p:cNvSpPr/>
          <p:nvPr/>
        </p:nvSpPr>
        <p:spPr>
          <a:xfrm>
            <a:off x="3834106"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27" name="Shape 2875">
            <a:extLst>
              <a:ext uri="{FF2B5EF4-FFF2-40B4-BE49-F238E27FC236}">
                <a16:creationId xmlns:a16="http://schemas.microsoft.com/office/drawing/2014/main" id="{18EEE2A9-C5E5-4548-AE3C-33F350AEC6AB}"/>
              </a:ext>
            </a:extLst>
          </p:cNvPr>
          <p:cNvSpPr/>
          <p:nvPr/>
        </p:nvSpPr>
        <p:spPr>
          <a:xfrm>
            <a:off x="4900628"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0" name="Shape 2872">
            <a:extLst>
              <a:ext uri="{FF2B5EF4-FFF2-40B4-BE49-F238E27FC236}">
                <a16:creationId xmlns:a16="http://schemas.microsoft.com/office/drawing/2014/main" id="{34B0399B-C7C5-40EA-B98A-A26E339858B1}"/>
              </a:ext>
            </a:extLst>
          </p:cNvPr>
          <p:cNvSpPr/>
          <p:nvPr/>
        </p:nvSpPr>
        <p:spPr>
          <a:xfrm>
            <a:off x="8158401"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1" name="Shape 2873">
            <a:extLst>
              <a:ext uri="{FF2B5EF4-FFF2-40B4-BE49-F238E27FC236}">
                <a16:creationId xmlns:a16="http://schemas.microsoft.com/office/drawing/2014/main" id="{670F4B9B-1EFE-46CB-A12F-F611C4F6E6F0}"/>
              </a:ext>
            </a:extLst>
          </p:cNvPr>
          <p:cNvSpPr/>
          <p:nvPr/>
        </p:nvSpPr>
        <p:spPr>
          <a:xfrm>
            <a:off x="9224923"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2" name="Shape 2875">
            <a:extLst>
              <a:ext uri="{FF2B5EF4-FFF2-40B4-BE49-F238E27FC236}">
                <a16:creationId xmlns:a16="http://schemas.microsoft.com/office/drawing/2014/main" id="{8F5DFC9A-71B5-4922-9651-314C84C79B4A}"/>
              </a:ext>
            </a:extLst>
          </p:cNvPr>
          <p:cNvSpPr/>
          <p:nvPr/>
        </p:nvSpPr>
        <p:spPr>
          <a:xfrm>
            <a:off x="10291445"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4" name="Shape 2872">
            <a:extLst>
              <a:ext uri="{FF2B5EF4-FFF2-40B4-BE49-F238E27FC236}">
                <a16:creationId xmlns:a16="http://schemas.microsoft.com/office/drawing/2014/main" id="{B448BF7B-53B5-47F6-8BFE-34C4545EFA1E}"/>
              </a:ext>
            </a:extLst>
          </p:cNvPr>
          <p:cNvSpPr/>
          <p:nvPr/>
        </p:nvSpPr>
        <p:spPr>
          <a:xfrm>
            <a:off x="13467080"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5" name="Shape 2873">
            <a:extLst>
              <a:ext uri="{FF2B5EF4-FFF2-40B4-BE49-F238E27FC236}">
                <a16:creationId xmlns:a16="http://schemas.microsoft.com/office/drawing/2014/main" id="{19CEEAB3-9E34-47E7-8F91-3E20B171BF4E}"/>
              </a:ext>
            </a:extLst>
          </p:cNvPr>
          <p:cNvSpPr/>
          <p:nvPr/>
        </p:nvSpPr>
        <p:spPr>
          <a:xfrm>
            <a:off x="14533602"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6" name="Shape 2875">
            <a:extLst>
              <a:ext uri="{FF2B5EF4-FFF2-40B4-BE49-F238E27FC236}">
                <a16:creationId xmlns:a16="http://schemas.microsoft.com/office/drawing/2014/main" id="{5FE4763E-FE91-4F9B-A6CC-92811A77AE26}"/>
              </a:ext>
            </a:extLst>
          </p:cNvPr>
          <p:cNvSpPr/>
          <p:nvPr/>
        </p:nvSpPr>
        <p:spPr>
          <a:xfrm>
            <a:off x="15600124"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8" name="Shape 2872">
            <a:extLst>
              <a:ext uri="{FF2B5EF4-FFF2-40B4-BE49-F238E27FC236}">
                <a16:creationId xmlns:a16="http://schemas.microsoft.com/office/drawing/2014/main" id="{53124426-BCFA-4419-9C82-9C21F2C85A83}"/>
              </a:ext>
            </a:extLst>
          </p:cNvPr>
          <p:cNvSpPr/>
          <p:nvPr/>
        </p:nvSpPr>
        <p:spPr>
          <a:xfrm>
            <a:off x="18864072"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9" name="Shape 2873">
            <a:extLst>
              <a:ext uri="{FF2B5EF4-FFF2-40B4-BE49-F238E27FC236}">
                <a16:creationId xmlns:a16="http://schemas.microsoft.com/office/drawing/2014/main" id="{210D71EC-3C76-4916-871C-40DCF60AF213}"/>
              </a:ext>
            </a:extLst>
          </p:cNvPr>
          <p:cNvSpPr/>
          <p:nvPr/>
        </p:nvSpPr>
        <p:spPr>
          <a:xfrm>
            <a:off x="19930594"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40" name="Shape 2875">
            <a:extLst>
              <a:ext uri="{FF2B5EF4-FFF2-40B4-BE49-F238E27FC236}">
                <a16:creationId xmlns:a16="http://schemas.microsoft.com/office/drawing/2014/main" id="{FE15A269-4375-4DEC-87C9-CAFFC5806219}"/>
              </a:ext>
            </a:extLst>
          </p:cNvPr>
          <p:cNvSpPr/>
          <p:nvPr/>
        </p:nvSpPr>
        <p:spPr>
          <a:xfrm>
            <a:off x="20997116"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 name="Picture Placeholder 2">
            <a:extLst>
              <a:ext uri="{FF2B5EF4-FFF2-40B4-BE49-F238E27FC236}">
                <a16:creationId xmlns:a16="http://schemas.microsoft.com/office/drawing/2014/main" id="{FCE1A331-34F3-114B-95F7-5B9C311631DE}"/>
              </a:ext>
            </a:extLst>
          </p:cNvPr>
          <p:cNvSpPr>
            <a:spLocks noGrp="1"/>
          </p:cNvSpPr>
          <p:nvPr>
            <p:ph type="pic" sz="quarter" idx="15"/>
          </p:nvPr>
        </p:nvSpPr>
        <p:spPr/>
      </p:sp>
      <p:sp>
        <p:nvSpPr>
          <p:cNvPr id="5" name="Picture Placeholder 4">
            <a:extLst>
              <a:ext uri="{FF2B5EF4-FFF2-40B4-BE49-F238E27FC236}">
                <a16:creationId xmlns:a16="http://schemas.microsoft.com/office/drawing/2014/main" id="{5013F097-62A7-024A-A499-EB9EDAC9D0FA}"/>
              </a:ext>
            </a:extLst>
          </p:cNvPr>
          <p:cNvSpPr>
            <a:spLocks noGrp="1"/>
          </p:cNvSpPr>
          <p:nvPr>
            <p:ph type="pic" sz="quarter" idx="18"/>
          </p:nvPr>
        </p:nvSpPr>
        <p:spPr/>
      </p:sp>
      <p:sp>
        <p:nvSpPr>
          <p:cNvPr id="7" name="Picture Placeholder 6">
            <a:extLst>
              <a:ext uri="{FF2B5EF4-FFF2-40B4-BE49-F238E27FC236}">
                <a16:creationId xmlns:a16="http://schemas.microsoft.com/office/drawing/2014/main" id="{BFA01858-E69B-2442-8A78-612ADDFD901A}"/>
              </a:ext>
            </a:extLst>
          </p:cNvPr>
          <p:cNvSpPr>
            <a:spLocks noGrp="1"/>
          </p:cNvSpPr>
          <p:nvPr>
            <p:ph type="pic" sz="quarter" idx="17"/>
          </p:nvPr>
        </p:nvSpPr>
        <p:spPr/>
      </p:sp>
      <p:sp>
        <p:nvSpPr>
          <p:cNvPr id="9" name="Picture Placeholder 8">
            <a:extLst>
              <a:ext uri="{FF2B5EF4-FFF2-40B4-BE49-F238E27FC236}">
                <a16:creationId xmlns:a16="http://schemas.microsoft.com/office/drawing/2014/main" id="{10F5ACBA-E8F8-0F4C-8B0B-ECFD5D8B395F}"/>
              </a:ext>
            </a:extLst>
          </p:cNvPr>
          <p:cNvSpPr>
            <a:spLocks noGrp="1"/>
          </p:cNvSpPr>
          <p:nvPr>
            <p:ph type="pic" sz="quarter" idx="16"/>
          </p:nvPr>
        </p:nvSpPr>
        <p:spPr/>
      </p:sp>
    </p:spTree>
    <p:extLst>
      <p:ext uri="{BB962C8B-B14F-4D97-AF65-F5344CB8AC3E}">
        <p14:creationId xmlns:p14="http://schemas.microsoft.com/office/powerpoint/2010/main" val="1705668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530AB3C1-6AAA-4BB4-A5B9-FC0FD2A827D4}"/>
              </a:ext>
            </a:extLst>
          </p:cNvPr>
          <p:cNvSpPr txBox="1"/>
          <p:nvPr/>
        </p:nvSpPr>
        <p:spPr>
          <a:xfrm>
            <a:off x="8034503" y="472052"/>
            <a:ext cx="830868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Meet The Team</a:t>
            </a:r>
          </a:p>
        </p:txBody>
      </p:sp>
      <p:sp>
        <p:nvSpPr>
          <p:cNvPr id="16" name="Subtitle 2">
            <a:extLst>
              <a:ext uri="{FF2B5EF4-FFF2-40B4-BE49-F238E27FC236}">
                <a16:creationId xmlns:a16="http://schemas.microsoft.com/office/drawing/2014/main" id="{8FE876BE-F899-43CF-A370-DB1E211E1FD7}"/>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7" name="TextBox 16">
            <a:extLst>
              <a:ext uri="{FF2B5EF4-FFF2-40B4-BE49-F238E27FC236}">
                <a16:creationId xmlns:a16="http://schemas.microsoft.com/office/drawing/2014/main" id="{E53DD2C8-4FA3-4DE5-9E2C-D267E515BFFA}"/>
              </a:ext>
            </a:extLst>
          </p:cNvPr>
          <p:cNvSpPr txBox="1"/>
          <p:nvPr/>
        </p:nvSpPr>
        <p:spPr>
          <a:xfrm>
            <a:off x="3554410" y="9711606"/>
            <a:ext cx="3001143" cy="584775"/>
          </a:xfrm>
          <a:prstGeom prst="rect">
            <a:avLst/>
          </a:prstGeom>
          <a:noFill/>
        </p:spPr>
        <p:txBody>
          <a:bodyPr wrap="none" rtlCol="0" anchor="b" anchorCtr="0">
            <a:spAutoFit/>
          </a:bodyPr>
          <a:lstStyle/>
          <a:p>
            <a:pPr algn="ctr"/>
            <a:r>
              <a:rPr lang="en-US" sz="3200" spc="300" dirty="0">
                <a:solidFill>
                  <a:schemeClr val="accent1"/>
                </a:solidFill>
                <a:latin typeface="Roboto Light" panose="02000000000000000000" pitchFamily="2" charset="0"/>
                <a:ea typeface="Source Sans Pro" panose="020B0503030403020204" pitchFamily="34" charset="0"/>
                <a:cs typeface="Lato" panose="020F0502020204030203" pitchFamily="34" charset="0"/>
              </a:rPr>
              <a:t>JOHN WHITE</a:t>
            </a:r>
          </a:p>
        </p:txBody>
      </p:sp>
      <p:sp>
        <p:nvSpPr>
          <p:cNvPr id="18" name="Subtitle 2">
            <a:extLst>
              <a:ext uri="{FF2B5EF4-FFF2-40B4-BE49-F238E27FC236}">
                <a16:creationId xmlns:a16="http://schemas.microsoft.com/office/drawing/2014/main" id="{6F0F8E47-BAD8-419A-8AD0-1F2C443EA67C}"/>
              </a:ext>
            </a:extLst>
          </p:cNvPr>
          <p:cNvSpPr txBox="1">
            <a:spLocks/>
          </p:cNvSpPr>
          <p:nvPr/>
        </p:nvSpPr>
        <p:spPr>
          <a:xfrm>
            <a:off x="2844558"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19" name="TextBox 18">
            <a:extLst>
              <a:ext uri="{FF2B5EF4-FFF2-40B4-BE49-F238E27FC236}">
                <a16:creationId xmlns:a16="http://schemas.microsoft.com/office/drawing/2014/main" id="{1C1B3E13-6777-469F-8452-65C77F765FD9}"/>
              </a:ext>
            </a:extLst>
          </p:cNvPr>
          <p:cNvSpPr txBox="1"/>
          <p:nvPr/>
        </p:nvSpPr>
        <p:spPr>
          <a:xfrm>
            <a:off x="4024892"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sp>
        <p:nvSpPr>
          <p:cNvPr id="20" name="TextBox 19">
            <a:extLst>
              <a:ext uri="{FF2B5EF4-FFF2-40B4-BE49-F238E27FC236}">
                <a16:creationId xmlns:a16="http://schemas.microsoft.com/office/drawing/2014/main" id="{C75D538C-5195-4962-A89B-9EA5D9812E4D}"/>
              </a:ext>
            </a:extLst>
          </p:cNvPr>
          <p:cNvSpPr txBox="1"/>
          <p:nvPr/>
        </p:nvSpPr>
        <p:spPr>
          <a:xfrm>
            <a:off x="17363639" y="9711606"/>
            <a:ext cx="3918060" cy="584775"/>
          </a:xfrm>
          <a:prstGeom prst="rect">
            <a:avLst/>
          </a:prstGeom>
          <a:noFill/>
        </p:spPr>
        <p:txBody>
          <a:bodyPr wrap="none" rtlCol="0" anchor="b" anchorCtr="0">
            <a:spAutoFit/>
          </a:bodyPr>
          <a:lstStyle/>
          <a:p>
            <a:pPr algn="ctr"/>
            <a:r>
              <a:rPr lang="en-US" sz="3200" spc="300" dirty="0">
                <a:solidFill>
                  <a:schemeClr val="accent3"/>
                </a:solidFill>
                <a:latin typeface="Roboto Light" panose="02000000000000000000" pitchFamily="2" charset="0"/>
                <a:ea typeface="Source Sans Pro" panose="020B0503030403020204" pitchFamily="34" charset="0"/>
                <a:cs typeface="Lato" panose="020F0502020204030203" pitchFamily="34" charset="0"/>
              </a:rPr>
              <a:t>GEORGE POWELL</a:t>
            </a:r>
          </a:p>
        </p:txBody>
      </p:sp>
      <p:sp>
        <p:nvSpPr>
          <p:cNvPr id="21" name="Subtitle 2">
            <a:extLst>
              <a:ext uri="{FF2B5EF4-FFF2-40B4-BE49-F238E27FC236}">
                <a16:creationId xmlns:a16="http://schemas.microsoft.com/office/drawing/2014/main" id="{7724CA90-A865-452E-BD62-6B4E5610A096}"/>
              </a:ext>
            </a:extLst>
          </p:cNvPr>
          <p:cNvSpPr txBox="1">
            <a:spLocks/>
          </p:cNvSpPr>
          <p:nvPr/>
        </p:nvSpPr>
        <p:spPr>
          <a:xfrm>
            <a:off x="17112246"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22" name="TextBox 21">
            <a:extLst>
              <a:ext uri="{FF2B5EF4-FFF2-40B4-BE49-F238E27FC236}">
                <a16:creationId xmlns:a16="http://schemas.microsoft.com/office/drawing/2014/main" id="{3B62EAB4-4C12-444E-9862-9BE6AB2A5C03}"/>
              </a:ext>
            </a:extLst>
          </p:cNvPr>
          <p:cNvSpPr txBox="1"/>
          <p:nvPr/>
        </p:nvSpPr>
        <p:spPr>
          <a:xfrm>
            <a:off x="18292580"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sp>
        <p:nvSpPr>
          <p:cNvPr id="23" name="TextBox 22">
            <a:extLst>
              <a:ext uri="{FF2B5EF4-FFF2-40B4-BE49-F238E27FC236}">
                <a16:creationId xmlns:a16="http://schemas.microsoft.com/office/drawing/2014/main" id="{E51CF039-B340-4EBF-9309-95F3D5456471}"/>
              </a:ext>
            </a:extLst>
          </p:cNvPr>
          <p:cNvSpPr txBox="1"/>
          <p:nvPr/>
        </p:nvSpPr>
        <p:spPr>
          <a:xfrm>
            <a:off x="10471295" y="9711606"/>
            <a:ext cx="3435557" cy="584775"/>
          </a:xfrm>
          <a:prstGeom prst="rect">
            <a:avLst/>
          </a:prstGeom>
          <a:noFill/>
        </p:spPr>
        <p:txBody>
          <a:bodyPr wrap="none" rtlCol="0" anchor="b" anchorCtr="0">
            <a:spAutoFit/>
          </a:bodyPr>
          <a:lstStyle/>
          <a:p>
            <a:pPr algn="ctr"/>
            <a:r>
              <a:rPr lang="en-US" sz="3200" spc="300" dirty="0">
                <a:solidFill>
                  <a:schemeClr val="accent2"/>
                </a:solidFill>
                <a:latin typeface="Roboto Light" panose="02000000000000000000" pitchFamily="2" charset="0"/>
                <a:ea typeface="Source Sans Pro" panose="020B0503030403020204" pitchFamily="34" charset="0"/>
                <a:cs typeface="Lato" panose="020F0502020204030203" pitchFamily="34" charset="0"/>
              </a:rPr>
              <a:t>VIRGIL HARRIS</a:t>
            </a:r>
          </a:p>
        </p:txBody>
      </p:sp>
      <p:sp>
        <p:nvSpPr>
          <p:cNvPr id="24" name="Subtitle 2">
            <a:extLst>
              <a:ext uri="{FF2B5EF4-FFF2-40B4-BE49-F238E27FC236}">
                <a16:creationId xmlns:a16="http://schemas.microsoft.com/office/drawing/2014/main" id="{521A1137-AA23-4F7C-BCA6-C3E80597598C}"/>
              </a:ext>
            </a:extLst>
          </p:cNvPr>
          <p:cNvSpPr txBox="1">
            <a:spLocks/>
          </p:cNvSpPr>
          <p:nvPr/>
        </p:nvSpPr>
        <p:spPr>
          <a:xfrm>
            <a:off x="9978650" y="10957078"/>
            <a:ext cx="4420846"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20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good business plan starts with an executive usually a new one.</a:t>
            </a:r>
          </a:p>
        </p:txBody>
      </p:sp>
      <p:sp>
        <p:nvSpPr>
          <p:cNvPr id="25" name="TextBox 24">
            <a:extLst>
              <a:ext uri="{FF2B5EF4-FFF2-40B4-BE49-F238E27FC236}">
                <a16:creationId xmlns:a16="http://schemas.microsoft.com/office/drawing/2014/main" id="{56E79EFE-D3CA-4E76-81D8-B09CE9A1A994}"/>
              </a:ext>
            </a:extLst>
          </p:cNvPr>
          <p:cNvSpPr txBox="1"/>
          <p:nvPr/>
        </p:nvSpPr>
        <p:spPr>
          <a:xfrm>
            <a:off x="11158984" y="10304940"/>
            <a:ext cx="2060179" cy="547586"/>
          </a:xfrm>
          <a:prstGeom prst="rect">
            <a:avLst/>
          </a:prstGeom>
          <a:noFill/>
        </p:spPr>
        <p:txBody>
          <a:bodyPr wrap="none" rtlCol="0" anchor="b" anchorCtr="0">
            <a:spAutoFit/>
          </a:bodyPr>
          <a:lstStyle/>
          <a:p>
            <a:pPr algn="ctr">
              <a:lnSpc>
                <a:spcPts val="4000"/>
              </a:lnSpc>
              <a:spcAft>
                <a:spcPts val="1800"/>
              </a:spcAft>
            </a:pPr>
            <a:r>
              <a:rPr lang="en-US" sz="2200" dirty="0">
                <a:latin typeface="Roboto Light" panose="02000000000000000000" pitchFamily="2" charset="0"/>
                <a:ea typeface="Roboto Light" panose="02000000000000000000" pitchFamily="2" charset="0"/>
              </a:rPr>
              <a:t>Graphic Design</a:t>
            </a:r>
          </a:p>
        </p:txBody>
      </p:sp>
      <p:grpSp>
        <p:nvGrpSpPr>
          <p:cNvPr id="6" name="Group 5">
            <a:extLst>
              <a:ext uri="{FF2B5EF4-FFF2-40B4-BE49-F238E27FC236}">
                <a16:creationId xmlns:a16="http://schemas.microsoft.com/office/drawing/2014/main" id="{B5BC4BEC-70EB-467A-9237-E89E69DEF11A}"/>
              </a:ext>
            </a:extLst>
          </p:cNvPr>
          <p:cNvGrpSpPr/>
          <p:nvPr/>
        </p:nvGrpSpPr>
        <p:grpSpPr>
          <a:xfrm>
            <a:off x="3677411" y="12333278"/>
            <a:ext cx="2755140" cy="622094"/>
            <a:chOff x="2767584" y="12333278"/>
            <a:chExt cx="2755140" cy="622094"/>
          </a:xfrm>
        </p:grpSpPr>
        <p:sp>
          <p:nvSpPr>
            <p:cNvPr id="26" name="Shape 2872">
              <a:extLst>
                <a:ext uri="{FF2B5EF4-FFF2-40B4-BE49-F238E27FC236}">
                  <a16:creationId xmlns:a16="http://schemas.microsoft.com/office/drawing/2014/main" id="{20301F78-132A-4D67-92BC-F8A741A21C23}"/>
                </a:ext>
              </a:extLst>
            </p:cNvPr>
            <p:cNvSpPr/>
            <p:nvPr/>
          </p:nvSpPr>
          <p:spPr>
            <a:xfrm>
              <a:off x="2767584"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27" name="Shape 2873">
              <a:extLst>
                <a:ext uri="{FF2B5EF4-FFF2-40B4-BE49-F238E27FC236}">
                  <a16:creationId xmlns:a16="http://schemas.microsoft.com/office/drawing/2014/main" id="{64B0A75B-607A-42C1-8268-2E0E50C602CE}"/>
                </a:ext>
              </a:extLst>
            </p:cNvPr>
            <p:cNvSpPr/>
            <p:nvPr/>
          </p:nvSpPr>
          <p:spPr>
            <a:xfrm>
              <a:off x="3834106"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28" name="Shape 2875">
              <a:extLst>
                <a:ext uri="{FF2B5EF4-FFF2-40B4-BE49-F238E27FC236}">
                  <a16:creationId xmlns:a16="http://schemas.microsoft.com/office/drawing/2014/main" id="{C00A65D8-94BD-469D-8403-5B197F281D7E}"/>
                </a:ext>
              </a:extLst>
            </p:cNvPr>
            <p:cNvSpPr/>
            <p:nvPr/>
          </p:nvSpPr>
          <p:spPr>
            <a:xfrm>
              <a:off x="4900628"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grpSp>
      <p:grpSp>
        <p:nvGrpSpPr>
          <p:cNvPr id="4" name="Group 3">
            <a:extLst>
              <a:ext uri="{FF2B5EF4-FFF2-40B4-BE49-F238E27FC236}">
                <a16:creationId xmlns:a16="http://schemas.microsoft.com/office/drawing/2014/main" id="{6D32D12C-F427-4199-B4E0-6370C5BF4947}"/>
              </a:ext>
            </a:extLst>
          </p:cNvPr>
          <p:cNvGrpSpPr/>
          <p:nvPr/>
        </p:nvGrpSpPr>
        <p:grpSpPr>
          <a:xfrm>
            <a:off x="10811503" y="12333278"/>
            <a:ext cx="2755140" cy="622094"/>
            <a:chOff x="8158401" y="12333278"/>
            <a:chExt cx="2755140" cy="622094"/>
          </a:xfrm>
        </p:grpSpPr>
        <p:sp>
          <p:nvSpPr>
            <p:cNvPr id="29" name="Shape 2872">
              <a:extLst>
                <a:ext uri="{FF2B5EF4-FFF2-40B4-BE49-F238E27FC236}">
                  <a16:creationId xmlns:a16="http://schemas.microsoft.com/office/drawing/2014/main" id="{4774C7CB-5C6A-4524-9A62-5E086DC0031E}"/>
                </a:ext>
              </a:extLst>
            </p:cNvPr>
            <p:cNvSpPr/>
            <p:nvPr/>
          </p:nvSpPr>
          <p:spPr>
            <a:xfrm>
              <a:off x="8158401"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0" name="Shape 2873">
              <a:extLst>
                <a:ext uri="{FF2B5EF4-FFF2-40B4-BE49-F238E27FC236}">
                  <a16:creationId xmlns:a16="http://schemas.microsoft.com/office/drawing/2014/main" id="{2E0A2E8F-71CB-4B2A-B08C-A62B8BBAD3BA}"/>
                </a:ext>
              </a:extLst>
            </p:cNvPr>
            <p:cNvSpPr/>
            <p:nvPr/>
          </p:nvSpPr>
          <p:spPr>
            <a:xfrm>
              <a:off x="9224923"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1" name="Shape 2875">
              <a:extLst>
                <a:ext uri="{FF2B5EF4-FFF2-40B4-BE49-F238E27FC236}">
                  <a16:creationId xmlns:a16="http://schemas.microsoft.com/office/drawing/2014/main" id="{F560C061-2797-4B8D-A796-02B255485DE4}"/>
                </a:ext>
              </a:extLst>
            </p:cNvPr>
            <p:cNvSpPr/>
            <p:nvPr/>
          </p:nvSpPr>
          <p:spPr>
            <a:xfrm>
              <a:off x="10291445"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grpSp>
      <p:grpSp>
        <p:nvGrpSpPr>
          <p:cNvPr id="2" name="Group 1">
            <a:extLst>
              <a:ext uri="{FF2B5EF4-FFF2-40B4-BE49-F238E27FC236}">
                <a16:creationId xmlns:a16="http://schemas.microsoft.com/office/drawing/2014/main" id="{1BDDCBE8-4213-4A71-A1B9-251B00D5AF3A}"/>
              </a:ext>
            </a:extLst>
          </p:cNvPr>
          <p:cNvGrpSpPr/>
          <p:nvPr/>
        </p:nvGrpSpPr>
        <p:grpSpPr>
          <a:xfrm>
            <a:off x="17945099" y="12333278"/>
            <a:ext cx="2755140" cy="622094"/>
            <a:chOff x="13467080" y="12333278"/>
            <a:chExt cx="2755140" cy="622094"/>
          </a:xfrm>
        </p:grpSpPr>
        <p:sp>
          <p:nvSpPr>
            <p:cNvPr id="32" name="Shape 2872">
              <a:extLst>
                <a:ext uri="{FF2B5EF4-FFF2-40B4-BE49-F238E27FC236}">
                  <a16:creationId xmlns:a16="http://schemas.microsoft.com/office/drawing/2014/main" id="{168114F3-7645-4486-9A0B-1FFD2A76BCC4}"/>
                </a:ext>
              </a:extLst>
            </p:cNvPr>
            <p:cNvSpPr/>
            <p:nvPr/>
          </p:nvSpPr>
          <p:spPr>
            <a:xfrm>
              <a:off x="13467080"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5929" y="7018"/>
                  </a:moveTo>
                  <a:cubicBezTo>
                    <a:pt x="15540" y="7246"/>
                    <a:pt x="15108" y="7411"/>
                    <a:pt x="14650" y="7499"/>
                  </a:cubicBezTo>
                  <a:cubicBezTo>
                    <a:pt x="14282" y="7114"/>
                    <a:pt x="13759" y="6874"/>
                    <a:pt x="13180" y="6874"/>
                  </a:cubicBezTo>
                  <a:cubicBezTo>
                    <a:pt x="12067" y="6874"/>
                    <a:pt x="11165" y="7762"/>
                    <a:pt x="11165" y="8856"/>
                  </a:cubicBezTo>
                  <a:cubicBezTo>
                    <a:pt x="11165" y="9011"/>
                    <a:pt x="11183" y="9162"/>
                    <a:pt x="11217" y="9308"/>
                  </a:cubicBezTo>
                  <a:cubicBezTo>
                    <a:pt x="9543" y="9225"/>
                    <a:pt x="8059" y="8436"/>
                    <a:pt x="7066" y="7236"/>
                  </a:cubicBezTo>
                  <a:cubicBezTo>
                    <a:pt x="6892" y="7529"/>
                    <a:pt x="6793" y="7870"/>
                    <a:pt x="6793" y="8233"/>
                  </a:cubicBezTo>
                  <a:cubicBezTo>
                    <a:pt x="6793" y="8921"/>
                    <a:pt x="7148" y="9528"/>
                    <a:pt x="7689" y="9883"/>
                  </a:cubicBezTo>
                  <a:cubicBezTo>
                    <a:pt x="7359" y="9873"/>
                    <a:pt x="7048" y="9784"/>
                    <a:pt x="6777" y="9635"/>
                  </a:cubicBezTo>
                  <a:cubicBezTo>
                    <a:pt x="6776" y="9644"/>
                    <a:pt x="6776" y="9652"/>
                    <a:pt x="6776" y="9660"/>
                  </a:cubicBezTo>
                  <a:cubicBezTo>
                    <a:pt x="6776" y="10621"/>
                    <a:pt x="7471" y="11422"/>
                    <a:pt x="8392" y="11604"/>
                  </a:cubicBezTo>
                  <a:cubicBezTo>
                    <a:pt x="8223" y="11650"/>
                    <a:pt x="8045" y="11673"/>
                    <a:pt x="7861" y="11673"/>
                  </a:cubicBezTo>
                  <a:cubicBezTo>
                    <a:pt x="7732" y="11673"/>
                    <a:pt x="7606" y="11661"/>
                    <a:pt x="7483" y="11638"/>
                  </a:cubicBezTo>
                  <a:cubicBezTo>
                    <a:pt x="7739" y="12426"/>
                    <a:pt x="8482" y="12999"/>
                    <a:pt x="9364" y="13015"/>
                  </a:cubicBezTo>
                  <a:cubicBezTo>
                    <a:pt x="8674" y="13547"/>
                    <a:pt x="7806" y="13863"/>
                    <a:pt x="6862" y="13863"/>
                  </a:cubicBezTo>
                  <a:cubicBezTo>
                    <a:pt x="6699" y="13863"/>
                    <a:pt x="6539" y="13855"/>
                    <a:pt x="6382" y="13837"/>
                  </a:cubicBezTo>
                  <a:cubicBezTo>
                    <a:pt x="7273" y="14398"/>
                    <a:pt x="8332" y="14727"/>
                    <a:pt x="9470" y="14727"/>
                  </a:cubicBezTo>
                  <a:cubicBezTo>
                    <a:pt x="13174" y="14727"/>
                    <a:pt x="15200" y="11706"/>
                    <a:pt x="15200" y="9086"/>
                  </a:cubicBezTo>
                  <a:cubicBezTo>
                    <a:pt x="15200" y="9000"/>
                    <a:pt x="15199" y="8914"/>
                    <a:pt x="15195" y="8829"/>
                  </a:cubicBezTo>
                  <a:cubicBezTo>
                    <a:pt x="15588" y="8550"/>
                    <a:pt x="15930" y="8201"/>
                    <a:pt x="16200" y="7804"/>
                  </a:cubicBezTo>
                  <a:cubicBezTo>
                    <a:pt x="15839" y="7960"/>
                    <a:pt x="15451" y="8067"/>
                    <a:pt x="15043" y="8115"/>
                  </a:cubicBezTo>
                  <a:cubicBezTo>
                    <a:pt x="15459" y="7870"/>
                    <a:pt x="15778" y="7482"/>
                    <a:pt x="15929" y="7018"/>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3" name="Shape 2873">
              <a:extLst>
                <a:ext uri="{FF2B5EF4-FFF2-40B4-BE49-F238E27FC236}">
                  <a16:creationId xmlns:a16="http://schemas.microsoft.com/office/drawing/2014/main" id="{C7C08949-54E1-4F81-859B-221FB3DB639C}"/>
                </a:ext>
              </a:extLst>
            </p:cNvPr>
            <p:cNvSpPr/>
            <p:nvPr/>
          </p:nvSpPr>
          <p:spPr>
            <a:xfrm>
              <a:off x="14533602"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5" y="7858"/>
                  </a:lnTo>
                  <a:lnTo>
                    <a:pt x="13245" y="6381"/>
                  </a:lnTo>
                  <a:lnTo>
                    <a:pt x="11938" y="6381"/>
                  </a:lnTo>
                  <a:cubicBezTo>
                    <a:pt x="10368"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20618" y="19636"/>
                  </a:moveTo>
                  <a:cubicBezTo>
                    <a:pt x="20618" y="20179"/>
                    <a:pt x="20179"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9"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4" name="Shape 2875">
              <a:extLst>
                <a:ext uri="{FF2B5EF4-FFF2-40B4-BE49-F238E27FC236}">
                  <a16:creationId xmlns:a16="http://schemas.microsoft.com/office/drawing/2014/main" id="{77381CAF-E969-4946-A4AB-2ADFC97AE32E}"/>
                </a:ext>
              </a:extLst>
            </p:cNvPr>
            <p:cNvSpPr/>
            <p:nvPr/>
          </p:nvSpPr>
          <p:spPr>
            <a:xfrm>
              <a:off x="15600124" y="12333278"/>
              <a:ext cx="622096" cy="62209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8"/>
                    <a:pt x="19636" y="20618"/>
                  </a:cubicBezTo>
                  <a:lnTo>
                    <a:pt x="1964" y="20618"/>
                  </a:lnTo>
                  <a:cubicBezTo>
                    <a:pt x="1422" y="20618"/>
                    <a:pt x="982" y="20179"/>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0672" y="6382"/>
                  </a:moveTo>
                  <a:cubicBezTo>
                    <a:pt x="10463" y="6409"/>
                    <a:pt x="10255" y="6435"/>
                    <a:pt x="10045" y="6460"/>
                  </a:cubicBezTo>
                  <a:cubicBezTo>
                    <a:pt x="9652" y="6558"/>
                    <a:pt x="9223" y="6650"/>
                    <a:pt x="8905" y="6836"/>
                  </a:cubicBezTo>
                  <a:cubicBezTo>
                    <a:pt x="8055" y="7333"/>
                    <a:pt x="7467" y="7913"/>
                    <a:pt x="7073" y="8856"/>
                  </a:cubicBezTo>
                  <a:cubicBezTo>
                    <a:pt x="7009" y="9009"/>
                    <a:pt x="7007" y="9157"/>
                    <a:pt x="6960" y="9326"/>
                  </a:cubicBezTo>
                  <a:cubicBezTo>
                    <a:pt x="6658" y="10425"/>
                    <a:pt x="7194" y="11563"/>
                    <a:pt x="7844" y="11956"/>
                  </a:cubicBezTo>
                  <a:cubicBezTo>
                    <a:pt x="7969" y="12032"/>
                    <a:pt x="8254" y="12166"/>
                    <a:pt x="8358" y="11987"/>
                  </a:cubicBezTo>
                  <a:cubicBezTo>
                    <a:pt x="8416" y="11889"/>
                    <a:pt x="8403" y="11758"/>
                    <a:pt x="8438" y="11643"/>
                  </a:cubicBezTo>
                  <a:cubicBezTo>
                    <a:pt x="8462" y="11568"/>
                    <a:pt x="8536" y="11424"/>
                    <a:pt x="8519" y="11330"/>
                  </a:cubicBezTo>
                  <a:cubicBezTo>
                    <a:pt x="8490" y="11170"/>
                    <a:pt x="8318" y="11068"/>
                    <a:pt x="8246" y="10939"/>
                  </a:cubicBezTo>
                  <a:cubicBezTo>
                    <a:pt x="8099" y="10676"/>
                    <a:pt x="8092" y="10444"/>
                    <a:pt x="8020" y="10093"/>
                  </a:cubicBezTo>
                  <a:cubicBezTo>
                    <a:pt x="8026" y="10046"/>
                    <a:pt x="8031" y="9999"/>
                    <a:pt x="8037" y="9952"/>
                  </a:cubicBezTo>
                  <a:cubicBezTo>
                    <a:pt x="8058" y="9559"/>
                    <a:pt x="8124" y="9276"/>
                    <a:pt x="8246" y="8997"/>
                  </a:cubicBezTo>
                  <a:cubicBezTo>
                    <a:pt x="8601" y="8177"/>
                    <a:pt x="9172" y="7720"/>
                    <a:pt x="10094" y="7447"/>
                  </a:cubicBezTo>
                  <a:cubicBezTo>
                    <a:pt x="10300" y="7386"/>
                    <a:pt x="10882" y="7288"/>
                    <a:pt x="11187" y="7353"/>
                  </a:cubicBezTo>
                  <a:cubicBezTo>
                    <a:pt x="11369" y="7385"/>
                    <a:pt x="11551" y="7415"/>
                    <a:pt x="11733" y="7447"/>
                  </a:cubicBezTo>
                  <a:cubicBezTo>
                    <a:pt x="12393" y="7655"/>
                    <a:pt x="12874" y="8038"/>
                    <a:pt x="13131" y="8637"/>
                  </a:cubicBezTo>
                  <a:cubicBezTo>
                    <a:pt x="13292" y="9010"/>
                    <a:pt x="13339" y="9724"/>
                    <a:pt x="13227" y="10203"/>
                  </a:cubicBezTo>
                  <a:cubicBezTo>
                    <a:pt x="13174" y="10429"/>
                    <a:pt x="13183" y="10624"/>
                    <a:pt x="13115" y="10829"/>
                  </a:cubicBezTo>
                  <a:cubicBezTo>
                    <a:pt x="12865" y="11589"/>
                    <a:pt x="12498" y="12293"/>
                    <a:pt x="11668" y="12488"/>
                  </a:cubicBezTo>
                  <a:cubicBezTo>
                    <a:pt x="11121" y="12618"/>
                    <a:pt x="10711" y="12284"/>
                    <a:pt x="10576" y="11941"/>
                  </a:cubicBezTo>
                  <a:cubicBezTo>
                    <a:pt x="10538" y="11846"/>
                    <a:pt x="10474" y="11676"/>
                    <a:pt x="10512" y="11518"/>
                  </a:cubicBezTo>
                  <a:cubicBezTo>
                    <a:pt x="10656" y="10901"/>
                    <a:pt x="10865" y="10349"/>
                    <a:pt x="11026" y="9733"/>
                  </a:cubicBezTo>
                  <a:cubicBezTo>
                    <a:pt x="11179" y="9146"/>
                    <a:pt x="10888" y="8683"/>
                    <a:pt x="10431" y="8575"/>
                  </a:cubicBezTo>
                  <a:cubicBezTo>
                    <a:pt x="9863" y="8439"/>
                    <a:pt x="9424" y="8966"/>
                    <a:pt x="9274" y="9310"/>
                  </a:cubicBezTo>
                  <a:cubicBezTo>
                    <a:pt x="9155" y="9584"/>
                    <a:pt x="9083" y="10089"/>
                    <a:pt x="9177" y="10453"/>
                  </a:cubicBezTo>
                  <a:cubicBezTo>
                    <a:pt x="9208" y="10569"/>
                    <a:pt x="9347" y="10878"/>
                    <a:pt x="9322" y="10986"/>
                  </a:cubicBezTo>
                  <a:cubicBezTo>
                    <a:pt x="9213" y="11462"/>
                    <a:pt x="9088" y="11974"/>
                    <a:pt x="8953" y="12441"/>
                  </a:cubicBezTo>
                  <a:cubicBezTo>
                    <a:pt x="8812" y="12929"/>
                    <a:pt x="8736" y="13427"/>
                    <a:pt x="8599" y="13898"/>
                  </a:cubicBezTo>
                  <a:cubicBezTo>
                    <a:pt x="8536" y="14114"/>
                    <a:pt x="8539" y="14346"/>
                    <a:pt x="8487" y="14571"/>
                  </a:cubicBezTo>
                  <a:lnTo>
                    <a:pt x="8487" y="14900"/>
                  </a:lnTo>
                  <a:cubicBezTo>
                    <a:pt x="8440" y="15108"/>
                    <a:pt x="8475" y="15478"/>
                    <a:pt x="8519" y="15683"/>
                  </a:cubicBezTo>
                  <a:cubicBezTo>
                    <a:pt x="8548" y="15815"/>
                    <a:pt x="8502" y="15978"/>
                    <a:pt x="8567" y="16074"/>
                  </a:cubicBezTo>
                  <a:cubicBezTo>
                    <a:pt x="8568" y="16144"/>
                    <a:pt x="8577" y="16160"/>
                    <a:pt x="8599" y="16200"/>
                  </a:cubicBezTo>
                  <a:cubicBezTo>
                    <a:pt x="8800" y="16194"/>
                    <a:pt x="9078" y="15665"/>
                    <a:pt x="9177" y="15511"/>
                  </a:cubicBezTo>
                  <a:cubicBezTo>
                    <a:pt x="9369" y="15216"/>
                    <a:pt x="9546" y="14901"/>
                    <a:pt x="9692" y="14556"/>
                  </a:cubicBezTo>
                  <a:cubicBezTo>
                    <a:pt x="9823" y="14245"/>
                    <a:pt x="9844" y="13901"/>
                    <a:pt x="9949" y="13569"/>
                  </a:cubicBezTo>
                  <a:cubicBezTo>
                    <a:pt x="10025" y="13329"/>
                    <a:pt x="10133" y="13049"/>
                    <a:pt x="10158" y="12786"/>
                  </a:cubicBezTo>
                  <a:lnTo>
                    <a:pt x="10174" y="12786"/>
                  </a:lnTo>
                  <a:cubicBezTo>
                    <a:pt x="10216" y="12930"/>
                    <a:pt x="10367" y="13035"/>
                    <a:pt x="10480" y="13115"/>
                  </a:cubicBezTo>
                  <a:cubicBezTo>
                    <a:pt x="10833" y="13367"/>
                    <a:pt x="11442" y="13600"/>
                    <a:pt x="12102" y="13444"/>
                  </a:cubicBezTo>
                  <a:cubicBezTo>
                    <a:pt x="12850" y="13267"/>
                    <a:pt x="13446" y="12916"/>
                    <a:pt x="13838" y="12394"/>
                  </a:cubicBezTo>
                  <a:cubicBezTo>
                    <a:pt x="14127" y="12011"/>
                    <a:pt x="14345" y="11567"/>
                    <a:pt x="14513" y="11064"/>
                  </a:cubicBezTo>
                  <a:cubicBezTo>
                    <a:pt x="14596" y="10817"/>
                    <a:pt x="14613" y="10543"/>
                    <a:pt x="14674" y="10281"/>
                  </a:cubicBezTo>
                  <a:cubicBezTo>
                    <a:pt x="14827" y="9624"/>
                    <a:pt x="14623" y="8833"/>
                    <a:pt x="14433" y="8402"/>
                  </a:cubicBezTo>
                  <a:cubicBezTo>
                    <a:pt x="13856" y="7098"/>
                    <a:pt x="12630" y="6354"/>
                    <a:pt x="10672" y="6382"/>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grpSp>
      <p:sp>
        <p:nvSpPr>
          <p:cNvPr id="5" name="Picture Placeholder 4">
            <a:extLst>
              <a:ext uri="{FF2B5EF4-FFF2-40B4-BE49-F238E27FC236}">
                <a16:creationId xmlns:a16="http://schemas.microsoft.com/office/drawing/2014/main" id="{9B5D6D98-C755-F74F-9223-FF3EC414BDF8}"/>
              </a:ext>
            </a:extLst>
          </p:cNvPr>
          <p:cNvSpPr>
            <a:spLocks noGrp="1"/>
          </p:cNvSpPr>
          <p:nvPr>
            <p:ph type="pic" sz="quarter" idx="19"/>
          </p:nvPr>
        </p:nvSpPr>
        <p:spPr/>
      </p:sp>
      <p:sp>
        <p:nvSpPr>
          <p:cNvPr id="8" name="Picture Placeholder 7">
            <a:extLst>
              <a:ext uri="{FF2B5EF4-FFF2-40B4-BE49-F238E27FC236}">
                <a16:creationId xmlns:a16="http://schemas.microsoft.com/office/drawing/2014/main" id="{547FC850-7055-9049-B893-8B94EF4B0596}"/>
              </a:ext>
            </a:extLst>
          </p:cNvPr>
          <p:cNvSpPr>
            <a:spLocks noGrp="1"/>
          </p:cNvSpPr>
          <p:nvPr>
            <p:ph type="pic" sz="quarter" idx="20"/>
          </p:nvPr>
        </p:nvSpPr>
        <p:spPr/>
      </p:sp>
      <p:sp>
        <p:nvSpPr>
          <p:cNvPr id="10" name="Picture Placeholder 9">
            <a:extLst>
              <a:ext uri="{FF2B5EF4-FFF2-40B4-BE49-F238E27FC236}">
                <a16:creationId xmlns:a16="http://schemas.microsoft.com/office/drawing/2014/main" id="{88730CDB-68B0-8947-A25C-5AA7B84CB234}"/>
              </a:ext>
            </a:extLst>
          </p:cNvPr>
          <p:cNvSpPr>
            <a:spLocks noGrp="1"/>
          </p:cNvSpPr>
          <p:nvPr>
            <p:ph type="pic" sz="quarter" idx="18"/>
          </p:nvPr>
        </p:nvSpPr>
        <p:spPr/>
      </p:sp>
    </p:spTree>
    <p:extLst>
      <p:ext uri="{BB962C8B-B14F-4D97-AF65-F5344CB8AC3E}">
        <p14:creationId xmlns:p14="http://schemas.microsoft.com/office/powerpoint/2010/main" val="11742813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FC33E47D-740A-4076-9EC0-C3F50EB44C71}"/>
              </a:ext>
            </a:extLst>
          </p:cNvPr>
          <p:cNvSpPr txBox="1"/>
          <p:nvPr/>
        </p:nvSpPr>
        <p:spPr>
          <a:xfrm>
            <a:off x="11972916" y="7370796"/>
            <a:ext cx="5945859"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Core Value</a:t>
            </a:r>
          </a:p>
        </p:txBody>
      </p:sp>
      <p:sp>
        <p:nvSpPr>
          <p:cNvPr id="17" name="Subtitle 2">
            <a:extLst>
              <a:ext uri="{FF2B5EF4-FFF2-40B4-BE49-F238E27FC236}">
                <a16:creationId xmlns:a16="http://schemas.microsoft.com/office/drawing/2014/main" id="{18B09C56-C546-4DAD-9D51-FDFDFDF44C80}"/>
              </a:ext>
            </a:extLst>
          </p:cNvPr>
          <p:cNvSpPr txBox="1">
            <a:spLocks/>
          </p:cNvSpPr>
          <p:nvPr/>
        </p:nvSpPr>
        <p:spPr>
          <a:xfrm>
            <a:off x="12101935" y="8567819"/>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8" name="TextBox 17">
            <a:extLst>
              <a:ext uri="{FF2B5EF4-FFF2-40B4-BE49-F238E27FC236}">
                <a16:creationId xmlns:a16="http://schemas.microsoft.com/office/drawing/2014/main" id="{56FA1152-610F-4F0F-B613-9ED12729EBD0}"/>
              </a:ext>
            </a:extLst>
          </p:cNvPr>
          <p:cNvSpPr txBox="1"/>
          <p:nvPr/>
        </p:nvSpPr>
        <p:spPr>
          <a:xfrm>
            <a:off x="10183659" y="10468073"/>
            <a:ext cx="1628972"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START</a:t>
            </a:r>
          </a:p>
        </p:txBody>
      </p:sp>
      <p:sp>
        <p:nvSpPr>
          <p:cNvPr id="19" name="Subtitle 2">
            <a:extLst>
              <a:ext uri="{FF2B5EF4-FFF2-40B4-BE49-F238E27FC236}">
                <a16:creationId xmlns:a16="http://schemas.microsoft.com/office/drawing/2014/main" id="{B936C3BA-38FF-415C-B22C-8F77DA7CDA30}"/>
              </a:ext>
            </a:extLst>
          </p:cNvPr>
          <p:cNvSpPr txBox="1">
            <a:spLocks/>
          </p:cNvSpPr>
          <p:nvPr/>
        </p:nvSpPr>
        <p:spPr>
          <a:xfrm>
            <a:off x="10183659" y="11052848"/>
            <a:ext cx="4273361"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a:t>
            </a:r>
          </a:p>
        </p:txBody>
      </p:sp>
      <p:sp>
        <p:nvSpPr>
          <p:cNvPr id="20" name="TextBox 19">
            <a:extLst>
              <a:ext uri="{FF2B5EF4-FFF2-40B4-BE49-F238E27FC236}">
                <a16:creationId xmlns:a16="http://schemas.microsoft.com/office/drawing/2014/main" id="{1F6E1A23-E027-4487-9DE9-29E3324490C2}"/>
              </a:ext>
            </a:extLst>
          </p:cNvPr>
          <p:cNvSpPr txBox="1"/>
          <p:nvPr/>
        </p:nvSpPr>
        <p:spPr>
          <a:xfrm>
            <a:off x="18576221" y="10468073"/>
            <a:ext cx="2198038"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IMPROVE</a:t>
            </a:r>
          </a:p>
        </p:txBody>
      </p:sp>
      <p:sp>
        <p:nvSpPr>
          <p:cNvPr id="21" name="TextBox 20">
            <a:extLst>
              <a:ext uri="{FF2B5EF4-FFF2-40B4-BE49-F238E27FC236}">
                <a16:creationId xmlns:a16="http://schemas.microsoft.com/office/drawing/2014/main" id="{1A8CFB62-ACF7-487A-A788-273A5A0F5743}"/>
              </a:ext>
            </a:extLst>
          </p:cNvPr>
          <p:cNvSpPr txBox="1"/>
          <p:nvPr/>
        </p:nvSpPr>
        <p:spPr>
          <a:xfrm>
            <a:off x="6942144" y="10225699"/>
            <a:ext cx="2949846" cy="2400657"/>
          </a:xfrm>
          <a:prstGeom prst="rect">
            <a:avLst/>
          </a:prstGeom>
          <a:noFill/>
        </p:spPr>
        <p:txBody>
          <a:bodyPr wrap="none" rtlCol="0" anchor="ctr">
            <a:spAutoFit/>
          </a:bodyPr>
          <a:lstStyle/>
          <a:p>
            <a:pPr algn="r"/>
            <a:r>
              <a:rPr lang="en-US" sz="15000" b="1" dirty="0">
                <a:solidFill>
                  <a:schemeClr val="accent1"/>
                </a:solidFill>
                <a:latin typeface="Roboto Bold" panose="02000000000000000000" pitchFamily="2" charset="0"/>
              </a:rPr>
              <a:t>01.</a:t>
            </a:r>
          </a:p>
        </p:txBody>
      </p:sp>
      <p:sp>
        <p:nvSpPr>
          <p:cNvPr id="22" name="TextBox 21">
            <a:extLst>
              <a:ext uri="{FF2B5EF4-FFF2-40B4-BE49-F238E27FC236}">
                <a16:creationId xmlns:a16="http://schemas.microsoft.com/office/drawing/2014/main" id="{3D7A82C2-137A-4F2E-9AA6-0335129BFA56}"/>
              </a:ext>
            </a:extLst>
          </p:cNvPr>
          <p:cNvSpPr txBox="1"/>
          <p:nvPr/>
        </p:nvSpPr>
        <p:spPr>
          <a:xfrm>
            <a:off x="15334706" y="10224639"/>
            <a:ext cx="2949846" cy="2400657"/>
          </a:xfrm>
          <a:prstGeom prst="rect">
            <a:avLst/>
          </a:prstGeom>
          <a:noFill/>
        </p:spPr>
        <p:txBody>
          <a:bodyPr wrap="none" rtlCol="0" anchor="ctr">
            <a:spAutoFit/>
          </a:bodyPr>
          <a:lstStyle/>
          <a:p>
            <a:pPr algn="r"/>
            <a:r>
              <a:rPr lang="en-US" sz="15000" b="1" dirty="0">
                <a:solidFill>
                  <a:schemeClr val="accent2"/>
                </a:solidFill>
                <a:latin typeface="Roboto Bold" panose="02000000000000000000" pitchFamily="2" charset="0"/>
              </a:rPr>
              <a:t>02.</a:t>
            </a:r>
          </a:p>
        </p:txBody>
      </p:sp>
      <p:sp>
        <p:nvSpPr>
          <p:cNvPr id="23" name="Subtitle 2">
            <a:extLst>
              <a:ext uri="{FF2B5EF4-FFF2-40B4-BE49-F238E27FC236}">
                <a16:creationId xmlns:a16="http://schemas.microsoft.com/office/drawing/2014/main" id="{6C4D01FB-7812-4C0A-BFE7-3D31CFAF7E69}"/>
              </a:ext>
            </a:extLst>
          </p:cNvPr>
          <p:cNvSpPr txBox="1">
            <a:spLocks/>
          </p:cNvSpPr>
          <p:nvPr/>
        </p:nvSpPr>
        <p:spPr>
          <a:xfrm>
            <a:off x="18576221" y="11052494"/>
            <a:ext cx="4273361"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a:t>
            </a:r>
          </a:p>
        </p:txBody>
      </p:sp>
      <p:sp>
        <p:nvSpPr>
          <p:cNvPr id="3" name="Picture Placeholder 2">
            <a:extLst>
              <a:ext uri="{FF2B5EF4-FFF2-40B4-BE49-F238E27FC236}">
                <a16:creationId xmlns:a16="http://schemas.microsoft.com/office/drawing/2014/main" id="{AF990233-867A-1B45-AD07-304ABC57D03F}"/>
              </a:ext>
            </a:extLst>
          </p:cNvPr>
          <p:cNvSpPr>
            <a:spLocks noGrp="1"/>
          </p:cNvSpPr>
          <p:nvPr>
            <p:ph type="pic" sz="quarter" idx="19"/>
          </p:nvPr>
        </p:nvSpPr>
        <p:spPr/>
      </p:sp>
    </p:spTree>
    <p:extLst>
      <p:ext uri="{BB962C8B-B14F-4D97-AF65-F5344CB8AC3E}">
        <p14:creationId xmlns:p14="http://schemas.microsoft.com/office/powerpoint/2010/main" val="1347411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34C0C55F-8913-4698-A45D-E20F0C73B537}"/>
              </a:ext>
            </a:extLst>
          </p:cNvPr>
          <p:cNvSpPr txBox="1"/>
          <p:nvPr/>
        </p:nvSpPr>
        <p:spPr>
          <a:xfrm>
            <a:off x="7374070" y="472052"/>
            <a:ext cx="9629559" cy="1323439"/>
          </a:xfrm>
          <a:prstGeom prst="rect">
            <a:avLst/>
          </a:prstGeom>
          <a:noFill/>
          <a:ln>
            <a:noFill/>
          </a:ln>
        </p:spPr>
        <p:txBody>
          <a:bodyPr wrap="none" rtlCol="0" anchor="b">
            <a:spAutoFit/>
          </a:bodyPr>
          <a:lstStyle/>
          <a:p>
            <a:pPr algn="ctr"/>
            <a:r>
              <a:rPr lang="es-NI"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Business </a:t>
            </a: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Process</a:t>
            </a:r>
          </a:p>
        </p:txBody>
      </p:sp>
      <p:sp>
        <p:nvSpPr>
          <p:cNvPr id="18" name="Subtitle 2">
            <a:extLst>
              <a:ext uri="{FF2B5EF4-FFF2-40B4-BE49-F238E27FC236}">
                <a16:creationId xmlns:a16="http://schemas.microsoft.com/office/drawing/2014/main" id="{35A2164A-D0F5-4846-A762-57AB23382A99}"/>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9" name="Rectangle 18">
            <a:extLst>
              <a:ext uri="{FF2B5EF4-FFF2-40B4-BE49-F238E27FC236}">
                <a16:creationId xmlns:a16="http://schemas.microsoft.com/office/drawing/2014/main" id="{29AF88F1-78D4-48BB-90F0-7538F9E60762}"/>
              </a:ext>
            </a:extLst>
          </p:cNvPr>
          <p:cNvSpPr/>
          <p:nvPr/>
        </p:nvSpPr>
        <p:spPr>
          <a:xfrm>
            <a:off x="2974696" y="4412946"/>
            <a:ext cx="8516651" cy="248328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 name="Rectangle 1">
            <a:extLst>
              <a:ext uri="{FF2B5EF4-FFF2-40B4-BE49-F238E27FC236}">
                <a16:creationId xmlns:a16="http://schemas.microsoft.com/office/drawing/2014/main" id="{6269F3D8-CD08-4B34-B6AA-3B88C6572FD3}"/>
              </a:ext>
            </a:extLst>
          </p:cNvPr>
          <p:cNvSpPr/>
          <p:nvPr/>
        </p:nvSpPr>
        <p:spPr>
          <a:xfrm>
            <a:off x="1520825" y="3023821"/>
            <a:ext cx="2778247" cy="2778247"/>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22" name="Subtitle 2">
            <a:extLst>
              <a:ext uri="{FF2B5EF4-FFF2-40B4-BE49-F238E27FC236}">
                <a16:creationId xmlns:a16="http://schemas.microsoft.com/office/drawing/2014/main" id="{11E19E53-F7B8-4DD1-9718-6A0B42C48204}"/>
              </a:ext>
            </a:extLst>
          </p:cNvPr>
          <p:cNvSpPr txBox="1">
            <a:spLocks/>
          </p:cNvSpPr>
          <p:nvPr/>
        </p:nvSpPr>
        <p:spPr>
          <a:xfrm>
            <a:off x="4601358" y="4867836"/>
            <a:ext cx="5263326"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a:t>
            </a:r>
          </a:p>
        </p:txBody>
      </p:sp>
      <p:sp>
        <p:nvSpPr>
          <p:cNvPr id="23" name="TextBox 22">
            <a:extLst>
              <a:ext uri="{FF2B5EF4-FFF2-40B4-BE49-F238E27FC236}">
                <a16:creationId xmlns:a16="http://schemas.microsoft.com/office/drawing/2014/main" id="{621434A5-AB69-40EE-BA58-666E6DE5C352}"/>
              </a:ext>
            </a:extLst>
          </p:cNvPr>
          <p:cNvSpPr txBox="1"/>
          <p:nvPr/>
        </p:nvSpPr>
        <p:spPr>
          <a:xfrm>
            <a:off x="1471015" y="3212616"/>
            <a:ext cx="2949846" cy="2400657"/>
          </a:xfrm>
          <a:prstGeom prst="rect">
            <a:avLst/>
          </a:prstGeom>
          <a:noFill/>
        </p:spPr>
        <p:txBody>
          <a:bodyPr wrap="none" rtlCol="0" anchor="ctr">
            <a:spAutoFit/>
          </a:bodyPr>
          <a:lstStyle/>
          <a:p>
            <a:pPr algn="r"/>
            <a:r>
              <a:rPr lang="en-US" sz="15000" b="1" dirty="0">
                <a:solidFill>
                  <a:schemeClr val="bg1"/>
                </a:solidFill>
                <a:latin typeface="Roboto Bold" panose="02000000000000000000" pitchFamily="2" charset="0"/>
              </a:rPr>
              <a:t>01.</a:t>
            </a:r>
          </a:p>
        </p:txBody>
      </p:sp>
      <p:sp>
        <p:nvSpPr>
          <p:cNvPr id="24" name="Rectangle 23">
            <a:extLst>
              <a:ext uri="{FF2B5EF4-FFF2-40B4-BE49-F238E27FC236}">
                <a16:creationId xmlns:a16="http://schemas.microsoft.com/office/drawing/2014/main" id="{4FD16F14-A791-488D-8A78-3D047FEF85F1}"/>
              </a:ext>
            </a:extLst>
          </p:cNvPr>
          <p:cNvSpPr/>
          <p:nvPr/>
        </p:nvSpPr>
        <p:spPr>
          <a:xfrm>
            <a:off x="14022140" y="4412946"/>
            <a:ext cx="8516651" cy="248328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5" name="Rectangle 24">
            <a:extLst>
              <a:ext uri="{FF2B5EF4-FFF2-40B4-BE49-F238E27FC236}">
                <a16:creationId xmlns:a16="http://schemas.microsoft.com/office/drawing/2014/main" id="{7BFF0420-5ACA-4AD9-8BB8-5B459B3D449D}"/>
              </a:ext>
            </a:extLst>
          </p:cNvPr>
          <p:cNvSpPr/>
          <p:nvPr/>
        </p:nvSpPr>
        <p:spPr>
          <a:xfrm>
            <a:off x="12568269" y="3023821"/>
            <a:ext cx="2778247" cy="2778247"/>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26" name="Subtitle 2">
            <a:extLst>
              <a:ext uri="{FF2B5EF4-FFF2-40B4-BE49-F238E27FC236}">
                <a16:creationId xmlns:a16="http://schemas.microsoft.com/office/drawing/2014/main" id="{418AC829-CEC2-439C-BF95-E29419AAE736}"/>
              </a:ext>
            </a:extLst>
          </p:cNvPr>
          <p:cNvSpPr txBox="1">
            <a:spLocks/>
          </p:cNvSpPr>
          <p:nvPr/>
        </p:nvSpPr>
        <p:spPr>
          <a:xfrm>
            <a:off x="15648802" y="4867836"/>
            <a:ext cx="5263326"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a:t>
            </a:r>
          </a:p>
        </p:txBody>
      </p:sp>
      <p:sp>
        <p:nvSpPr>
          <p:cNvPr id="27" name="TextBox 26">
            <a:extLst>
              <a:ext uri="{FF2B5EF4-FFF2-40B4-BE49-F238E27FC236}">
                <a16:creationId xmlns:a16="http://schemas.microsoft.com/office/drawing/2014/main" id="{1A7FFA4E-6BD6-490A-9E35-A35E309991A6}"/>
              </a:ext>
            </a:extLst>
          </p:cNvPr>
          <p:cNvSpPr txBox="1"/>
          <p:nvPr/>
        </p:nvSpPr>
        <p:spPr>
          <a:xfrm>
            <a:off x="12519685" y="3212616"/>
            <a:ext cx="2949846" cy="2400657"/>
          </a:xfrm>
          <a:prstGeom prst="rect">
            <a:avLst/>
          </a:prstGeom>
          <a:noFill/>
        </p:spPr>
        <p:txBody>
          <a:bodyPr wrap="none" rtlCol="0" anchor="ctr">
            <a:spAutoFit/>
          </a:bodyPr>
          <a:lstStyle/>
          <a:p>
            <a:pPr algn="r"/>
            <a:r>
              <a:rPr lang="en-US" sz="15000" b="1" dirty="0">
                <a:solidFill>
                  <a:schemeClr val="bg1"/>
                </a:solidFill>
                <a:latin typeface="Roboto Bold" panose="02000000000000000000" pitchFamily="2" charset="0"/>
              </a:rPr>
              <a:t>02.</a:t>
            </a:r>
          </a:p>
        </p:txBody>
      </p:sp>
      <p:sp>
        <p:nvSpPr>
          <p:cNvPr id="28" name="Rectangle 27">
            <a:extLst>
              <a:ext uri="{FF2B5EF4-FFF2-40B4-BE49-F238E27FC236}">
                <a16:creationId xmlns:a16="http://schemas.microsoft.com/office/drawing/2014/main" id="{F715DB43-44EE-459A-BA2D-028D5390A569}"/>
              </a:ext>
            </a:extLst>
          </p:cNvPr>
          <p:cNvSpPr/>
          <p:nvPr/>
        </p:nvSpPr>
        <p:spPr>
          <a:xfrm>
            <a:off x="2974696" y="9973527"/>
            <a:ext cx="8516651" cy="248328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9" name="Rectangle 28">
            <a:extLst>
              <a:ext uri="{FF2B5EF4-FFF2-40B4-BE49-F238E27FC236}">
                <a16:creationId xmlns:a16="http://schemas.microsoft.com/office/drawing/2014/main" id="{47ED8DA3-BB8D-4BCE-99C3-FF471EAC9571}"/>
              </a:ext>
            </a:extLst>
          </p:cNvPr>
          <p:cNvSpPr/>
          <p:nvPr/>
        </p:nvSpPr>
        <p:spPr>
          <a:xfrm>
            <a:off x="1520825" y="8584402"/>
            <a:ext cx="2778247" cy="2778247"/>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30" name="Subtitle 2">
            <a:extLst>
              <a:ext uri="{FF2B5EF4-FFF2-40B4-BE49-F238E27FC236}">
                <a16:creationId xmlns:a16="http://schemas.microsoft.com/office/drawing/2014/main" id="{168FEA4C-D157-42D3-91FD-3322E576F2F9}"/>
              </a:ext>
            </a:extLst>
          </p:cNvPr>
          <p:cNvSpPr txBox="1">
            <a:spLocks/>
          </p:cNvSpPr>
          <p:nvPr/>
        </p:nvSpPr>
        <p:spPr>
          <a:xfrm>
            <a:off x="4601358" y="10428417"/>
            <a:ext cx="5263326"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a:t>
            </a:r>
          </a:p>
        </p:txBody>
      </p:sp>
      <p:sp>
        <p:nvSpPr>
          <p:cNvPr id="31" name="TextBox 30">
            <a:extLst>
              <a:ext uri="{FF2B5EF4-FFF2-40B4-BE49-F238E27FC236}">
                <a16:creationId xmlns:a16="http://schemas.microsoft.com/office/drawing/2014/main" id="{4403325B-DAF8-4F92-89D3-B367B0EF8487}"/>
              </a:ext>
            </a:extLst>
          </p:cNvPr>
          <p:cNvSpPr txBox="1"/>
          <p:nvPr/>
        </p:nvSpPr>
        <p:spPr>
          <a:xfrm>
            <a:off x="1435025" y="8773197"/>
            <a:ext cx="2949846" cy="2400657"/>
          </a:xfrm>
          <a:prstGeom prst="rect">
            <a:avLst/>
          </a:prstGeom>
          <a:noFill/>
        </p:spPr>
        <p:txBody>
          <a:bodyPr wrap="none" rtlCol="0" anchor="ctr">
            <a:spAutoFit/>
          </a:bodyPr>
          <a:lstStyle/>
          <a:p>
            <a:pPr algn="r"/>
            <a:r>
              <a:rPr lang="en-US" sz="15000" b="1" dirty="0">
                <a:solidFill>
                  <a:schemeClr val="bg1"/>
                </a:solidFill>
                <a:latin typeface="Roboto Bold" panose="02000000000000000000" pitchFamily="2" charset="0"/>
              </a:rPr>
              <a:t>03.</a:t>
            </a:r>
          </a:p>
        </p:txBody>
      </p:sp>
      <p:sp>
        <p:nvSpPr>
          <p:cNvPr id="32" name="Rectangle 31">
            <a:extLst>
              <a:ext uri="{FF2B5EF4-FFF2-40B4-BE49-F238E27FC236}">
                <a16:creationId xmlns:a16="http://schemas.microsoft.com/office/drawing/2014/main" id="{B96B571C-7BE1-4863-B77A-BDD81863157F}"/>
              </a:ext>
            </a:extLst>
          </p:cNvPr>
          <p:cNvSpPr/>
          <p:nvPr/>
        </p:nvSpPr>
        <p:spPr>
          <a:xfrm>
            <a:off x="14022140" y="9973527"/>
            <a:ext cx="8516651" cy="248328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33" name="Rectangle 32">
            <a:extLst>
              <a:ext uri="{FF2B5EF4-FFF2-40B4-BE49-F238E27FC236}">
                <a16:creationId xmlns:a16="http://schemas.microsoft.com/office/drawing/2014/main" id="{EA6F99E2-F009-442E-AE09-66046277C20C}"/>
              </a:ext>
            </a:extLst>
          </p:cNvPr>
          <p:cNvSpPr/>
          <p:nvPr/>
        </p:nvSpPr>
        <p:spPr>
          <a:xfrm>
            <a:off x="12568269" y="8584402"/>
            <a:ext cx="2778247" cy="2778247"/>
          </a:xfrm>
          <a:prstGeom prst="rect">
            <a:avLst/>
          </a:prstGeom>
          <a:solidFill>
            <a:schemeClr val="accent4"/>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34" name="Subtitle 2">
            <a:extLst>
              <a:ext uri="{FF2B5EF4-FFF2-40B4-BE49-F238E27FC236}">
                <a16:creationId xmlns:a16="http://schemas.microsoft.com/office/drawing/2014/main" id="{BCDEA11C-7DDC-4E5C-B8B1-52DE53D49143}"/>
              </a:ext>
            </a:extLst>
          </p:cNvPr>
          <p:cNvSpPr txBox="1">
            <a:spLocks/>
          </p:cNvSpPr>
          <p:nvPr/>
        </p:nvSpPr>
        <p:spPr>
          <a:xfrm>
            <a:off x="15648802" y="10428417"/>
            <a:ext cx="5263326"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a:t>
            </a:r>
          </a:p>
        </p:txBody>
      </p:sp>
      <p:sp>
        <p:nvSpPr>
          <p:cNvPr id="35" name="TextBox 34">
            <a:extLst>
              <a:ext uri="{FF2B5EF4-FFF2-40B4-BE49-F238E27FC236}">
                <a16:creationId xmlns:a16="http://schemas.microsoft.com/office/drawing/2014/main" id="{D5404D4B-BC99-4D93-822B-131D5ACAD6E9}"/>
              </a:ext>
            </a:extLst>
          </p:cNvPr>
          <p:cNvSpPr txBox="1"/>
          <p:nvPr/>
        </p:nvSpPr>
        <p:spPr>
          <a:xfrm>
            <a:off x="12518083" y="8773197"/>
            <a:ext cx="2949846" cy="2400657"/>
          </a:xfrm>
          <a:prstGeom prst="rect">
            <a:avLst/>
          </a:prstGeom>
          <a:noFill/>
        </p:spPr>
        <p:txBody>
          <a:bodyPr wrap="none" rtlCol="0" anchor="ctr">
            <a:spAutoFit/>
          </a:bodyPr>
          <a:lstStyle/>
          <a:p>
            <a:pPr algn="r"/>
            <a:r>
              <a:rPr lang="en-US" sz="15000" b="1" dirty="0">
                <a:solidFill>
                  <a:schemeClr val="bg1"/>
                </a:solidFill>
                <a:latin typeface="Roboto Bold" panose="02000000000000000000" pitchFamily="2" charset="0"/>
              </a:rPr>
              <a:t>04.</a:t>
            </a:r>
          </a:p>
        </p:txBody>
      </p:sp>
    </p:spTree>
    <p:extLst>
      <p:ext uri="{BB962C8B-B14F-4D97-AF65-F5344CB8AC3E}">
        <p14:creationId xmlns:p14="http://schemas.microsoft.com/office/powerpoint/2010/main" val="1086268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F7DCCAE8-8834-4930-918B-3AC74D82346B}"/>
              </a:ext>
            </a:extLst>
          </p:cNvPr>
          <p:cNvSpPr txBox="1"/>
          <p:nvPr/>
        </p:nvSpPr>
        <p:spPr>
          <a:xfrm>
            <a:off x="8658878" y="472052"/>
            <a:ext cx="7059946"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3 Easy Steps</a:t>
            </a:r>
          </a:p>
        </p:txBody>
      </p:sp>
      <p:sp>
        <p:nvSpPr>
          <p:cNvPr id="15" name="Subtitle 2">
            <a:extLst>
              <a:ext uri="{FF2B5EF4-FFF2-40B4-BE49-F238E27FC236}">
                <a16:creationId xmlns:a16="http://schemas.microsoft.com/office/drawing/2014/main" id="{87557BCD-FA9C-41BE-AE62-63940F018BC7}"/>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7" name="TextBox 16">
            <a:extLst>
              <a:ext uri="{FF2B5EF4-FFF2-40B4-BE49-F238E27FC236}">
                <a16:creationId xmlns:a16="http://schemas.microsoft.com/office/drawing/2014/main" id="{67682D2E-A6DC-4FB8-A585-28D684D91416}"/>
              </a:ext>
            </a:extLst>
          </p:cNvPr>
          <p:cNvSpPr txBox="1"/>
          <p:nvPr/>
        </p:nvSpPr>
        <p:spPr>
          <a:xfrm>
            <a:off x="10958467" y="3181200"/>
            <a:ext cx="2198038"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IMPROVE</a:t>
            </a:r>
          </a:p>
        </p:txBody>
      </p:sp>
      <p:sp>
        <p:nvSpPr>
          <p:cNvPr id="18" name="Subtitle 2">
            <a:extLst>
              <a:ext uri="{FF2B5EF4-FFF2-40B4-BE49-F238E27FC236}">
                <a16:creationId xmlns:a16="http://schemas.microsoft.com/office/drawing/2014/main" id="{8613991D-45A7-4BEE-A28E-8A2827F53066}"/>
              </a:ext>
            </a:extLst>
          </p:cNvPr>
          <p:cNvSpPr txBox="1">
            <a:spLocks/>
          </p:cNvSpPr>
          <p:nvPr/>
        </p:nvSpPr>
        <p:spPr>
          <a:xfrm>
            <a:off x="10958467" y="3765975"/>
            <a:ext cx="5276798"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a:t>
            </a:r>
          </a:p>
        </p:txBody>
      </p:sp>
      <p:sp>
        <p:nvSpPr>
          <p:cNvPr id="19" name="TextBox 18">
            <a:extLst>
              <a:ext uri="{FF2B5EF4-FFF2-40B4-BE49-F238E27FC236}">
                <a16:creationId xmlns:a16="http://schemas.microsoft.com/office/drawing/2014/main" id="{626E517D-EC7C-45C7-845B-B1F2B2026B87}"/>
              </a:ext>
            </a:extLst>
          </p:cNvPr>
          <p:cNvSpPr txBox="1"/>
          <p:nvPr/>
        </p:nvSpPr>
        <p:spPr>
          <a:xfrm>
            <a:off x="7716952" y="2776585"/>
            <a:ext cx="2949846" cy="2400657"/>
          </a:xfrm>
          <a:prstGeom prst="rect">
            <a:avLst/>
          </a:prstGeom>
          <a:noFill/>
        </p:spPr>
        <p:txBody>
          <a:bodyPr wrap="none" rtlCol="0" anchor="ctr">
            <a:spAutoFit/>
          </a:bodyPr>
          <a:lstStyle/>
          <a:p>
            <a:pPr algn="r"/>
            <a:r>
              <a:rPr lang="en-US" sz="15000" b="1" dirty="0">
                <a:solidFill>
                  <a:schemeClr val="accent4"/>
                </a:solidFill>
                <a:latin typeface="Roboto Bold" panose="02000000000000000000" pitchFamily="2" charset="0"/>
              </a:rPr>
              <a:t>01.</a:t>
            </a:r>
          </a:p>
        </p:txBody>
      </p:sp>
      <p:sp>
        <p:nvSpPr>
          <p:cNvPr id="20" name="TextBox 19">
            <a:extLst>
              <a:ext uri="{FF2B5EF4-FFF2-40B4-BE49-F238E27FC236}">
                <a16:creationId xmlns:a16="http://schemas.microsoft.com/office/drawing/2014/main" id="{FEC77278-D635-4D2A-82A7-79F413B70B64}"/>
              </a:ext>
            </a:extLst>
          </p:cNvPr>
          <p:cNvSpPr txBox="1"/>
          <p:nvPr/>
        </p:nvSpPr>
        <p:spPr>
          <a:xfrm>
            <a:off x="10958467" y="6562951"/>
            <a:ext cx="2279791"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REBRAND</a:t>
            </a:r>
          </a:p>
        </p:txBody>
      </p:sp>
      <p:sp>
        <p:nvSpPr>
          <p:cNvPr id="21" name="Subtitle 2">
            <a:extLst>
              <a:ext uri="{FF2B5EF4-FFF2-40B4-BE49-F238E27FC236}">
                <a16:creationId xmlns:a16="http://schemas.microsoft.com/office/drawing/2014/main" id="{36EE6EE8-E4EA-4856-BFE9-D17B90523544}"/>
              </a:ext>
            </a:extLst>
          </p:cNvPr>
          <p:cNvSpPr txBox="1">
            <a:spLocks/>
          </p:cNvSpPr>
          <p:nvPr/>
        </p:nvSpPr>
        <p:spPr>
          <a:xfrm>
            <a:off x="10958467" y="7147726"/>
            <a:ext cx="5276798"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a:t>
            </a:r>
          </a:p>
        </p:txBody>
      </p:sp>
      <p:sp>
        <p:nvSpPr>
          <p:cNvPr id="25" name="TextBox 24">
            <a:extLst>
              <a:ext uri="{FF2B5EF4-FFF2-40B4-BE49-F238E27FC236}">
                <a16:creationId xmlns:a16="http://schemas.microsoft.com/office/drawing/2014/main" id="{5F163A1A-1190-473E-B4C1-C9F29481FA77}"/>
              </a:ext>
            </a:extLst>
          </p:cNvPr>
          <p:cNvSpPr txBox="1"/>
          <p:nvPr/>
        </p:nvSpPr>
        <p:spPr>
          <a:xfrm>
            <a:off x="7716952" y="6158336"/>
            <a:ext cx="2949846" cy="2400657"/>
          </a:xfrm>
          <a:prstGeom prst="rect">
            <a:avLst/>
          </a:prstGeom>
          <a:noFill/>
        </p:spPr>
        <p:txBody>
          <a:bodyPr wrap="none" rtlCol="0" anchor="ctr">
            <a:spAutoFit/>
          </a:bodyPr>
          <a:lstStyle/>
          <a:p>
            <a:pPr algn="r"/>
            <a:r>
              <a:rPr lang="en-US" sz="15000" b="1" dirty="0">
                <a:solidFill>
                  <a:schemeClr val="accent5"/>
                </a:solidFill>
                <a:latin typeface="Roboto Bold" panose="02000000000000000000" pitchFamily="2" charset="0"/>
              </a:rPr>
              <a:t>02.</a:t>
            </a:r>
          </a:p>
        </p:txBody>
      </p:sp>
      <p:sp>
        <p:nvSpPr>
          <p:cNvPr id="26" name="TextBox 25">
            <a:extLst>
              <a:ext uri="{FF2B5EF4-FFF2-40B4-BE49-F238E27FC236}">
                <a16:creationId xmlns:a16="http://schemas.microsoft.com/office/drawing/2014/main" id="{5FAE3FBF-26BD-475E-B33D-5E9038F36DCB}"/>
              </a:ext>
            </a:extLst>
          </p:cNvPr>
          <p:cNvSpPr txBox="1"/>
          <p:nvPr/>
        </p:nvSpPr>
        <p:spPr>
          <a:xfrm>
            <a:off x="10958467" y="10274507"/>
            <a:ext cx="2220480"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SUCCESS</a:t>
            </a:r>
          </a:p>
        </p:txBody>
      </p:sp>
      <p:sp>
        <p:nvSpPr>
          <p:cNvPr id="27" name="Subtitle 2">
            <a:extLst>
              <a:ext uri="{FF2B5EF4-FFF2-40B4-BE49-F238E27FC236}">
                <a16:creationId xmlns:a16="http://schemas.microsoft.com/office/drawing/2014/main" id="{F3EEA833-AAE6-4E7E-ABAE-4E3BBBCA06A2}"/>
              </a:ext>
            </a:extLst>
          </p:cNvPr>
          <p:cNvSpPr txBox="1">
            <a:spLocks/>
          </p:cNvSpPr>
          <p:nvPr/>
        </p:nvSpPr>
        <p:spPr>
          <a:xfrm>
            <a:off x="10958467" y="10859282"/>
            <a:ext cx="5276798"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a:t>
            </a:r>
          </a:p>
        </p:txBody>
      </p:sp>
      <p:sp>
        <p:nvSpPr>
          <p:cNvPr id="28" name="TextBox 27">
            <a:extLst>
              <a:ext uri="{FF2B5EF4-FFF2-40B4-BE49-F238E27FC236}">
                <a16:creationId xmlns:a16="http://schemas.microsoft.com/office/drawing/2014/main" id="{3AC6E63E-B59E-474D-B032-5CB9AF1F4AFD}"/>
              </a:ext>
            </a:extLst>
          </p:cNvPr>
          <p:cNvSpPr txBox="1"/>
          <p:nvPr/>
        </p:nvSpPr>
        <p:spPr>
          <a:xfrm>
            <a:off x="7716952" y="9869892"/>
            <a:ext cx="2949846" cy="2400657"/>
          </a:xfrm>
          <a:prstGeom prst="rect">
            <a:avLst/>
          </a:prstGeom>
          <a:noFill/>
        </p:spPr>
        <p:txBody>
          <a:bodyPr wrap="none" rtlCol="0" anchor="ctr">
            <a:spAutoFit/>
          </a:bodyPr>
          <a:lstStyle/>
          <a:p>
            <a:pPr algn="r"/>
            <a:r>
              <a:rPr lang="en-US" sz="15000" b="1" dirty="0">
                <a:solidFill>
                  <a:schemeClr val="accent6"/>
                </a:solidFill>
                <a:latin typeface="Roboto Bold" panose="02000000000000000000" pitchFamily="2" charset="0"/>
              </a:rPr>
              <a:t>03.</a:t>
            </a:r>
          </a:p>
        </p:txBody>
      </p:sp>
      <p:sp>
        <p:nvSpPr>
          <p:cNvPr id="3" name="Picture Placeholder 2">
            <a:extLst>
              <a:ext uri="{FF2B5EF4-FFF2-40B4-BE49-F238E27FC236}">
                <a16:creationId xmlns:a16="http://schemas.microsoft.com/office/drawing/2014/main" id="{4F545176-2F8B-B944-A5DE-D2E0FF627820}"/>
              </a:ext>
            </a:extLst>
          </p:cNvPr>
          <p:cNvSpPr>
            <a:spLocks noGrp="1"/>
          </p:cNvSpPr>
          <p:nvPr>
            <p:ph type="pic" sz="quarter" idx="16"/>
          </p:nvPr>
        </p:nvSpPr>
        <p:spPr/>
      </p:sp>
      <p:sp>
        <p:nvSpPr>
          <p:cNvPr id="5" name="Picture Placeholder 4">
            <a:extLst>
              <a:ext uri="{FF2B5EF4-FFF2-40B4-BE49-F238E27FC236}">
                <a16:creationId xmlns:a16="http://schemas.microsoft.com/office/drawing/2014/main" id="{B9DC997C-67AB-1048-A3CC-B9DCD856A616}"/>
              </a:ext>
            </a:extLst>
          </p:cNvPr>
          <p:cNvSpPr>
            <a:spLocks noGrp="1"/>
          </p:cNvSpPr>
          <p:nvPr>
            <p:ph type="pic" sz="quarter" idx="15"/>
          </p:nvPr>
        </p:nvSpPr>
        <p:spPr/>
      </p:sp>
    </p:spTree>
    <p:extLst>
      <p:ext uri="{BB962C8B-B14F-4D97-AF65-F5344CB8AC3E}">
        <p14:creationId xmlns:p14="http://schemas.microsoft.com/office/powerpoint/2010/main" val="4029861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5925829" y="5158757"/>
            <a:ext cx="2404826" cy="584775"/>
          </a:xfrm>
          <a:prstGeom prst="rect">
            <a:avLst/>
          </a:prstGeom>
          <a:noFill/>
        </p:spPr>
        <p:txBody>
          <a:bodyPr wrap="none" rtlCol="0" anchor="ctr" anchorCtr="0">
            <a:spAutoFit/>
          </a:bodyPr>
          <a:lstStyle/>
          <a:p>
            <a:r>
              <a:rPr lang="en-US" sz="3200" spc="300" dirty="0">
                <a:solidFill>
                  <a:schemeClr val="tx2"/>
                </a:solidFill>
                <a:latin typeface="Roboto Light" panose="02000000000000000000" pitchFamily="2" charset="0"/>
                <a:ea typeface="Roboto Light" panose="02000000000000000000" pitchFamily="2" charset="0"/>
                <a:cs typeface="Lato" panose="020F0502020204030203" pitchFamily="34" charset="0"/>
              </a:rPr>
              <a:t>ABOUT US</a:t>
            </a:r>
          </a:p>
        </p:txBody>
      </p:sp>
      <p:sp>
        <p:nvSpPr>
          <p:cNvPr id="6" name="TextBox 5">
            <a:extLst>
              <a:ext uri="{FF2B5EF4-FFF2-40B4-BE49-F238E27FC236}">
                <a16:creationId xmlns:a16="http://schemas.microsoft.com/office/drawing/2014/main" id="{D611948C-8F92-2447-9C47-E2B63D2EBED7}"/>
              </a:ext>
            </a:extLst>
          </p:cNvPr>
          <p:cNvSpPr txBox="1"/>
          <p:nvPr/>
        </p:nvSpPr>
        <p:spPr>
          <a:xfrm>
            <a:off x="2645764" y="3746635"/>
            <a:ext cx="2949846" cy="2400657"/>
          </a:xfrm>
          <a:prstGeom prst="rect">
            <a:avLst/>
          </a:prstGeom>
          <a:noFill/>
        </p:spPr>
        <p:txBody>
          <a:bodyPr wrap="none" rtlCol="0" anchor="ctr">
            <a:spAutoFit/>
          </a:bodyPr>
          <a:lstStyle/>
          <a:p>
            <a:pPr algn="r"/>
            <a:r>
              <a:rPr lang="en-US" sz="15000" b="1" dirty="0">
                <a:solidFill>
                  <a:schemeClr val="accent1"/>
                </a:solidFill>
                <a:latin typeface="Roboto Bold" panose="02000000000000000000" pitchFamily="2" charset="0"/>
              </a:rPr>
              <a:t>01.</a:t>
            </a:r>
          </a:p>
        </p:txBody>
      </p:sp>
      <p:sp>
        <p:nvSpPr>
          <p:cNvPr id="24" name="TextBox 23">
            <a:extLst>
              <a:ext uri="{FF2B5EF4-FFF2-40B4-BE49-F238E27FC236}">
                <a16:creationId xmlns:a16="http://schemas.microsoft.com/office/drawing/2014/main" id="{1A8866EB-1808-E34D-A366-3DF741260CA7}"/>
              </a:ext>
            </a:extLst>
          </p:cNvPr>
          <p:cNvSpPr txBox="1"/>
          <p:nvPr/>
        </p:nvSpPr>
        <p:spPr>
          <a:xfrm>
            <a:off x="15787631" y="5156074"/>
            <a:ext cx="5811206" cy="584775"/>
          </a:xfrm>
          <a:prstGeom prst="rect">
            <a:avLst/>
          </a:prstGeom>
          <a:noFill/>
        </p:spPr>
        <p:txBody>
          <a:bodyPr wrap="none" rtlCol="0" anchor="ctr" anchorCtr="0">
            <a:spAutoFit/>
          </a:bodyPr>
          <a:lstStyle/>
          <a:p>
            <a:r>
              <a:rPr lang="en-US" sz="3200" spc="300" dirty="0">
                <a:solidFill>
                  <a:schemeClr val="tx2"/>
                </a:solidFill>
                <a:latin typeface="Roboto Light" panose="02000000000000000000" pitchFamily="2" charset="0"/>
                <a:ea typeface="Roboto Light" panose="02000000000000000000" pitchFamily="2" charset="0"/>
                <a:cs typeface="Lato" panose="020F0502020204030203" pitchFamily="34" charset="0"/>
              </a:rPr>
              <a:t>MESSAGE FROM OUR CEO</a:t>
            </a:r>
          </a:p>
        </p:txBody>
      </p:sp>
      <p:sp>
        <p:nvSpPr>
          <p:cNvPr id="27" name="TextBox 26">
            <a:extLst>
              <a:ext uri="{FF2B5EF4-FFF2-40B4-BE49-F238E27FC236}">
                <a16:creationId xmlns:a16="http://schemas.microsoft.com/office/drawing/2014/main" id="{344FFC1C-D77F-024A-829A-285A4780165E}"/>
              </a:ext>
            </a:extLst>
          </p:cNvPr>
          <p:cNvSpPr txBox="1"/>
          <p:nvPr/>
        </p:nvSpPr>
        <p:spPr>
          <a:xfrm>
            <a:off x="12507566" y="3743952"/>
            <a:ext cx="2949846" cy="2400657"/>
          </a:xfrm>
          <a:prstGeom prst="rect">
            <a:avLst/>
          </a:prstGeom>
          <a:noFill/>
        </p:spPr>
        <p:txBody>
          <a:bodyPr wrap="none" rtlCol="0" anchor="ctr">
            <a:spAutoFit/>
          </a:bodyPr>
          <a:lstStyle/>
          <a:p>
            <a:pPr algn="r"/>
            <a:r>
              <a:rPr lang="en-US" sz="15000" b="1" dirty="0">
                <a:solidFill>
                  <a:schemeClr val="accent2"/>
                </a:solidFill>
                <a:latin typeface="Roboto Bold" panose="02000000000000000000" pitchFamily="2" charset="0"/>
              </a:rPr>
              <a:t>02.</a:t>
            </a:r>
          </a:p>
        </p:txBody>
      </p:sp>
      <p:sp>
        <p:nvSpPr>
          <p:cNvPr id="30" name="TextBox 29">
            <a:extLst>
              <a:ext uri="{FF2B5EF4-FFF2-40B4-BE49-F238E27FC236}">
                <a16:creationId xmlns:a16="http://schemas.microsoft.com/office/drawing/2014/main" id="{AB2239D0-6251-CA4B-B0E9-8376B887CED6}"/>
              </a:ext>
            </a:extLst>
          </p:cNvPr>
          <p:cNvSpPr txBox="1"/>
          <p:nvPr/>
        </p:nvSpPr>
        <p:spPr>
          <a:xfrm>
            <a:off x="5925829" y="10023365"/>
            <a:ext cx="3145413" cy="584775"/>
          </a:xfrm>
          <a:prstGeom prst="rect">
            <a:avLst/>
          </a:prstGeom>
          <a:noFill/>
        </p:spPr>
        <p:txBody>
          <a:bodyPr wrap="none" rtlCol="0" anchor="ctr" anchorCtr="0">
            <a:spAutoFit/>
          </a:bodyPr>
          <a:lstStyle/>
          <a:p>
            <a:r>
              <a:rPr lang="en-US" sz="3200" spc="300" dirty="0">
                <a:solidFill>
                  <a:schemeClr val="tx2"/>
                </a:solidFill>
                <a:latin typeface="Roboto Light" panose="02000000000000000000" pitchFamily="2" charset="0"/>
                <a:ea typeface="Roboto Light" panose="02000000000000000000" pitchFamily="2" charset="0"/>
                <a:cs typeface="Lato" panose="020F0502020204030203" pitchFamily="34" charset="0"/>
              </a:rPr>
              <a:t>OUR MISSION</a:t>
            </a:r>
          </a:p>
        </p:txBody>
      </p:sp>
      <p:sp>
        <p:nvSpPr>
          <p:cNvPr id="31" name="TextBox 30">
            <a:extLst>
              <a:ext uri="{FF2B5EF4-FFF2-40B4-BE49-F238E27FC236}">
                <a16:creationId xmlns:a16="http://schemas.microsoft.com/office/drawing/2014/main" id="{13179F08-43B9-6341-ADA2-BA03BDDA9BA7}"/>
              </a:ext>
            </a:extLst>
          </p:cNvPr>
          <p:cNvSpPr txBox="1"/>
          <p:nvPr/>
        </p:nvSpPr>
        <p:spPr>
          <a:xfrm>
            <a:off x="2645764" y="8611243"/>
            <a:ext cx="2949846" cy="2400657"/>
          </a:xfrm>
          <a:prstGeom prst="rect">
            <a:avLst/>
          </a:prstGeom>
          <a:noFill/>
        </p:spPr>
        <p:txBody>
          <a:bodyPr wrap="none" rtlCol="0" anchor="ctr">
            <a:spAutoFit/>
          </a:bodyPr>
          <a:lstStyle/>
          <a:p>
            <a:pPr algn="r"/>
            <a:r>
              <a:rPr lang="en-US" sz="15000" b="1" dirty="0">
                <a:solidFill>
                  <a:schemeClr val="accent3"/>
                </a:solidFill>
                <a:latin typeface="Roboto Bold" panose="02000000000000000000" pitchFamily="2" charset="0"/>
              </a:rPr>
              <a:t>03.</a:t>
            </a:r>
          </a:p>
        </p:txBody>
      </p:sp>
      <p:sp>
        <p:nvSpPr>
          <p:cNvPr id="34" name="TextBox 33">
            <a:extLst>
              <a:ext uri="{FF2B5EF4-FFF2-40B4-BE49-F238E27FC236}">
                <a16:creationId xmlns:a16="http://schemas.microsoft.com/office/drawing/2014/main" id="{FBAD7150-265C-EC42-9704-13E7C6E1F6AD}"/>
              </a:ext>
            </a:extLst>
          </p:cNvPr>
          <p:cNvSpPr txBox="1"/>
          <p:nvPr/>
        </p:nvSpPr>
        <p:spPr>
          <a:xfrm>
            <a:off x="15787631" y="10029314"/>
            <a:ext cx="2760692" cy="584775"/>
          </a:xfrm>
          <a:prstGeom prst="rect">
            <a:avLst/>
          </a:prstGeom>
          <a:noFill/>
        </p:spPr>
        <p:txBody>
          <a:bodyPr wrap="none" rtlCol="0" anchor="ctr" anchorCtr="0">
            <a:spAutoFit/>
          </a:bodyPr>
          <a:lstStyle/>
          <a:p>
            <a:r>
              <a:rPr lang="en-US" sz="3200" spc="300" dirty="0">
                <a:solidFill>
                  <a:schemeClr val="tx2"/>
                </a:solidFill>
                <a:latin typeface="Roboto Light" panose="02000000000000000000" pitchFamily="2" charset="0"/>
                <a:ea typeface="Roboto Light" panose="02000000000000000000" pitchFamily="2" charset="0"/>
                <a:cs typeface="Lato" panose="020F0502020204030203" pitchFamily="34" charset="0"/>
              </a:rPr>
              <a:t>OUR VISION</a:t>
            </a:r>
          </a:p>
        </p:txBody>
      </p:sp>
      <p:sp>
        <p:nvSpPr>
          <p:cNvPr id="35" name="TextBox 34">
            <a:extLst>
              <a:ext uri="{FF2B5EF4-FFF2-40B4-BE49-F238E27FC236}">
                <a16:creationId xmlns:a16="http://schemas.microsoft.com/office/drawing/2014/main" id="{58182291-DF3D-D048-A55B-6497B00E5427}"/>
              </a:ext>
            </a:extLst>
          </p:cNvPr>
          <p:cNvSpPr txBox="1"/>
          <p:nvPr/>
        </p:nvSpPr>
        <p:spPr>
          <a:xfrm>
            <a:off x="12507566" y="8617192"/>
            <a:ext cx="2949846" cy="2400657"/>
          </a:xfrm>
          <a:prstGeom prst="rect">
            <a:avLst/>
          </a:prstGeom>
          <a:noFill/>
        </p:spPr>
        <p:txBody>
          <a:bodyPr wrap="none" rtlCol="0" anchor="ctr">
            <a:spAutoFit/>
          </a:bodyPr>
          <a:lstStyle/>
          <a:p>
            <a:pPr algn="r"/>
            <a:r>
              <a:rPr lang="en-US" sz="15000" b="1" dirty="0">
                <a:solidFill>
                  <a:schemeClr val="accent4"/>
                </a:solidFill>
                <a:latin typeface="Roboto Bold" panose="02000000000000000000" pitchFamily="2" charset="0"/>
              </a:rPr>
              <a:t>04.</a:t>
            </a:r>
          </a:p>
        </p:txBody>
      </p:sp>
      <p:sp>
        <p:nvSpPr>
          <p:cNvPr id="17" name="TextBox 16">
            <a:extLst>
              <a:ext uri="{FF2B5EF4-FFF2-40B4-BE49-F238E27FC236}">
                <a16:creationId xmlns:a16="http://schemas.microsoft.com/office/drawing/2014/main" id="{C6F57A31-8C20-453B-98CF-C406F0A5A495}"/>
              </a:ext>
            </a:extLst>
          </p:cNvPr>
          <p:cNvSpPr txBox="1"/>
          <p:nvPr/>
        </p:nvSpPr>
        <p:spPr>
          <a:xfrm>
            <a:off x="7600073" y="472052"/>
            <a:ext cx="9177512" cy="1323439"/>
          </a:xfrm>
          <a:prstGeom prst="rect">
            <a:avLst/>
          </a:prstGeom>
          <a:noFill/>
          <a:ln>
            <a:noFill/>
          </a:ln>
        </p:spPr>
        <p:txBody>
          <a:bodyPr wrap="none" rtlCol="0" anchor="b">
            <a:spAutoFit/>
          </a:bodyPr>
          <a:lstStyle/>
          <a:p>
            <a:pPr algn="ctr"/>
            <a:r>
              <a:rPr lang="en-US" sz="8000" b="1" spc="600" dirty="0">
                <a:solidFill>
                  <a:schemeClr val="tx2"/>
                </a:solidFill>
                <a:latin typeface="Roboto" panose="02000000000000000000" pitchFamily="2" charset="0"/>
                <a:ea typeface="Roboto" panose="02000000000000000000" pitchFamily="2" charset="0"/>
                <a:cs typeface="Lato Heavy" panose="020F0502020204030203" pitchFamily="34" charset="0"/>
              </a:rPr>
              <a:t>Table Of Content</a:t>
            </a:r>
          </a:p>
        </p:txBody>
      </p:sp>
      <p:sp>
        <p:nvSpPr>
          <p:cNvPr id="18" name="Subtitle 2">
            <a:extLst>
              <a:ext uri="{FF2B5EF4-FFF2-40B4-BE49-F238E27FC236}">
                <a16:creationId xmlns:a16="http://schemas.microsoft.com/office/drawing/2014/main" id="{1EBFC3F5-FAA2-4232-AB29-1F692BEA4B12}"/>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1770345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A18A84F8-D026-4E94-9F8E-092D46E8AF4F}"/>
              </a:ext>
            </a:extLst>
          </p:cNvPr>
          <p:cNvSpPr txBox="1"/>
          <p:nvPr/>
        </p:nvSpPr>
        <p:spPr>
          <a:xfrm>
            <a:off x="6607660" y="472052"/>
            <a:ext cx="7112846"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Bullet Points</a:t>
            </a:r>
          </a:p>
        </p:txBody>
      </p:sp>
      <p:sp>
        <p:nvSpPr>
          <p:cNvPr id="19" name="Subtitle 2">
            <a:extLst>
              <a:ext uri="{FF2B5EF4-FFF2-40B4-BE49-F238E27FC236}">
                <a16:creationId xmlns:a16="http://schemas.microsoft.com/office/drawing/2014/main" id="{200C0BC3-7323-4988-A47C-2ABA7F4E4741}"/>
              </a:ext>
            </a:extLst>
          </p:cNvPr>
          <p:cNvSpPr txBox="1">
            <a:spLocks/>
          </p:cNvSpPr>
          <p:nvPr/>
        </p:nvSpPr>
        <p:spPr>
          <a:xfrm>
            <a:off x="7320194"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47" name="TextBox 46"/>
          <p:cNvSpPr txBox="1"/>
          <p:nvPr/>
        </p:nvSpPr>
        <p:spPr>
          <a:xfrm>
            <a:off x="5588327" y="2837397"/>
            <a:ext cx="2198038"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eague Spartan" charset="0"/>
              </a:rPr>
              <a:t>IMPROVE</a:t>
            </a:r>
          </a:p>
        </p:txBody>
      </p:sp>
      <p:sp>
        <p:nvSpPr>
          <p:cNvPr id="48" name="Subtitle 2"/>
          <p:cNvSpPr txBox="1">
            <a:spLocks/>
          </p:cNvSpPr>
          <p:nvPr/>
        </p:nvSpPr>
        <p:spPr>
          <a:xfrm>
            <a:off x="5588327" y="3493956"/>
            <a:ext cx="9570006" cy="106695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a:t>
            </a:r>
          </a:p>
        </p:txBody>
      </p:sp>
      <p:sp>
        <p:nvSpPr>
          <p:cNvPr id="54" name="TextBox 53">
            <a:extLst>
              <a:ext uri="{FF2B5EF4-FFF2-40B4-BE49-F238E27FC236}">
                <a16:creationId xmlns:a16="http://schemas.microsoft.com/office/drawing/2014/main" id="{7EE780FA-8030-5741-AA6F-B3989FFAE1A2}"/>
              </a:ext>
            </a:extLst>
          </p:cNvPr>
          <p:cNvSpPr txBox="1"/>
          <p:nvPr/>
        </p:nvSpPr>
        <p:spPr>
          <a:xfrm>
            <a:off x="5631930" y="5560423"/>
            <a:ext cx="2279791"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eague Spartan" charset="0"/>
              </a:rPr>
              <a:t>REBRAND</a:t>
            </a:r>
          </a:p>
        </p:txBody>
      </p:sp>
      <p:sp>
        <p:nvSpPr>
          <p:cNvPr id="55" name="Subtitle 2">
            <a:extLst>
              <a:ext uri="{FF2B5EF4-FFF2-40B4-BE49-F238E27FC236}">
                <a16:creationId xmlns:a16="http://schemas.microsoft.com/office/drawing/2014/main" id="{3E7FAF32-EEEC-564A-9A61-F7641437BCEF}"/>
              </a:ext>
            </a:extLst>
          </p:cNvPr>
          <p:cNvSpPr txBox="1">
            <a:spLocks/>
          </p:cNvSpPr>
          <p:nvPr/>
        </p:nvSpPr>
        <p:spPr>
          <a:xfrm>
            <a:off x="5631930" y="6216982"/>
            <a:ext cx="9570006" cy="106695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a:t>
            </a:r>
          </a:p>
        </p:txBody>
      </p:sp>
      <p:sp>
        <p:nvSpPr>
          <p:cNvPr id="58" name="TextBox 57">
            <a:extLst>
              <a:ext uri="{FF2B5EF4-FFF2-40B4-BE49-F238E27FC236}">
                <a16:creationId xmlns:a16="http://schemas.microsoft.com/office/drawing/2014/main" id="{E7D6F758-9E0D-2942-8E5B-B99F5EEB50DC}"/>
              </a:ext>
            </a:extLst>
          </p:cNvPr>
          <p:cNvSpPr txBox="1"/>
          <p:nvPr/>
        </p:nvSpPr>
        <p:spPr>
          <a:xfrm>
            <a:off x="5631930" y="8307717"/>
            <a:ext cx="2451312"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eague Spartan" charset="0"/>
              </a:rPr>
              <a:t>INNOVATE</a:t>
            </a:r>
          </a:p>
        </p:txBody>
      </p:sp>
      <p:sp>
        <p:nvSpPr>
          <p:cNvPr id="59" name="Subtitle 2">
            <a:extLst>
              <a:ext uri="{FF2B5EF4-FFF2-40B4-BE49-F238E27FC236}">
                <a16:creationId xmlns:a16="http://schemas.microsoft.com/office/drawing/2014/main" id="{3C7C4774-1C0D-C64D-A19E-53E839A6C409}"/>
              </a:ext>
            </a:extLst>
          </p:cNvPr>
          <p:cNvSpPr txBox="1">
            <a:spLocks/>
          </p:cNvSpPr>
          <p:nvPr/>
        </p:nvSpPr>
        <p:spPr>
          <a:xfrm>
            <a:off x="5631930" y="8964276"/>
            <a:ext cx="9570006" cy="106695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a:t>
            </a:r>
          </a:p>
        </p:txBody>
      </p:sp>
      <p:sp>
        <p:nvSpPr>
          <p:cNvPr id="62" name="TextBox 61">
            <a:extLst>
              <a:ext uri="{FF2B5EF4-FFF2-40B4-BE49-F238E27FC236}">
                <a16:creationId xmlns:a16="http://schemas.microsoft.com/office/drawing/2014/main" id="{09ECEF90-9427-1B4B-BCFC-66C4A0EB76BA}"/>
              </a:ext>
            </a:extLst>
          </p:cNvPr>
          <p:cNvSpPr txBox="1"/>
          <p:nvPr/>
        </p:nvSpPr>
        <p:spPr>
          <a:xfrm>
            <a:off x="5631930" y="11055011"/>
            <a:ext cx="2220480"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eague Spartan" charset="0"/>
              </a:rPr>
              <a:t>SUCCESS</a:t>
            </a:r>
          </a:p>
        </p:txBody>
      </p:sp>
      <p:sp>
        <p:nvSpPr>
          <p:cNvPr id="63" name="Subtitle 2">
            <a:extLst>
              <a:ext uri="{FF2B5EF4-FFF2-40B4-BE49-F238E27FC236}">
                <a16:creationId xmlns:a16="http://schemas.microsoft.com/office/drawing/2014/main" id="{F6FA33FD-E189-7F41-9BF9-AC84A08AE114}"/>
              </a:ext>
            </a:extLst>
          </p:cNvPr>
          <p:cNvSpPr txBox="1">
            <a:spLocks/>
          </p:cNvSpPr>
          <p:nvPr/>
        </p:nvSpPr>
        <p:spPr>
          <a:xfrm>
            <a:off x="5631930" y="11711570"/>
            <a:ext cx="9570006" cy="106695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a:t>
            </a:r>
          </a:p>
        </p:txBody>
      </p:sp>
      <p:sp>
        <p:nvSpPr>
          <p:cNvPr id="21" name="Rectangle 20">
            <a:extLst>
              <a:ext uri="{FF2B5EF4-FFF2-40B4-BE49-F238E27FC236}">
                <a16:creationId xmlns:a16="http://schemas.microsoft.com/office/drawing/2014/main" id="{7F8AE5E0-AD0F-4D57-9C86-CEF13878C7FA}"/>
              </a:ext>
            </a:extLst>
          </p:cNvPr>
          <p:cNvSpPr/>
          <p:nvPr/>
        </p:nvSpPr>
        <p:spPr>
          <a:xfrm rot="2700000">
            <a:off x="5126229" y="2999111"/>
            <a:ext cx="282478" cy="28247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35" name="Rectangle 34">
            <a:extLst>
              <a:ext uri="{FF2B5EF4-FFF2-40B4-BE49-F238E27FC236}">
                <a16:creationId xmlns:a16="http://schemas.microsoft.com/office/drawing/2014/main" id="{CCFC01A3-8D60-4A62-B6F7-8A3F5E1E2C8F}"/>
              </a:ext>
            </a:extLst>
          </p:cNvPr>
          <p:cNvSpPr/>
          <p:nvPr/>
        </p:nvSpPr>
        <p:spPr>
          <a:xfrm rot="2700000">
            <a:off x="5126229" y="5711571"/>
            <a:ext cx="282478" cy="282478"/>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36" name="Rectangle 35">
            <a:extLst>
              <a:ext uri="{FF2B5EF4-FFF2-40B4-BE49-F238E27FC236}">
                <a16:creationId xmlns:a16="http://schemas.microsoft.com/office/drawing/2014/main" id="{533BCCDD-D04A-4F8C-8D6B-D292A92B94BE}"/>
              </a:ext>
            </a:extLst>
          </p:cNvPr>
          <p:cNvSpPr/>
          <p:nvPr/>
        </p:nvSpPr>
        <p:spPr>
          <a:xfrm rot="2700000">
            <a:off x="5126229" y="8458865"/>
            <a:ext cx="282478" cy="282478"/>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37" name="Rectangle 36">
            <a:extLst>
              <a:ext uri="{FF2B5EF4-FFF2-40B4-BE49-F238E27FC236}">
                <a16:creationId xmlns:a16="http://schemas.microsoft.com/office/drawing/2014/main" id="{6E9F4D84-B544-4F2B-8348-AB45C5990CFC}"/>
              </a:ext>
            </a:extLst>
          </p:cNvPr>
          <p:cNvSpPr/>
          <p:nvPr/>
        </p:nvSpPr>
        <p:spPr>
          <a:xfrm rot="2700000">
            <a:off x="5126229" y="11206159"/>
            <a:ext cx="282478" cy="282478"/>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3" name="Picture Placeholder 2">
            <a:extLst>
              <a:ext uri="{FF2B5EF4-FFF2-40B4-BE49-F238E27FC236}">
                <a16:creationId xmlns:a16="http://schemas.microsoft.com/office/drawing/2014/main" id="{4F8CC0F7-6946-FF4D-B369-19965F767B7D}"/>
              </a:ext>
            </a:extLst>
          </p:cNvPr>
          <p:cNvSpPr>
            <a:spLocks noGrp="1"/>
          </p:cNvSpPr>
          <p:nvPr>
            <p:ph type="pic" sz="quarter" idx="27"/>
          </p:nvPr>
        </p:nvSpPr>
        <p:spPr/>
      </p:sp>
      <p:sp>
        <p:nvSpPr>
          <p:cNvPr id="5" name="Picture Placeholder 4">
            <a:extLst>
              <a:ext uri="{FF2B5EF4-FFF2-40B4-BE49-F238E27FC236}">
                <a16:creationId xmlns:a16="http://schemas.microsoft.com/office/drawing/2014/main" id="{4E652B63-AC84-7F4C-A78C-FE0C6E87CDE1}"/>
              </a:ext>
            </a:extLst>
          </p:cNvPr>
          <p:cNvSpPr>
            <a:spLocks noGrp="1"/>
          </p:cNvSpPr>
          <p:nvPr>
            <p:ph type="pic" sz="quarter" idx="28"/>
          </p:nvPr>
        </p:nvSpPr>
        <p:spPr/>
      </p:sp>
      <p:sp>
        <p:nvSpPr>
          <p:cNvPr id="7" name="Picture Placeholder 6">
            <a:extLst>
              <a:ext uri="{FF2B5EF4-FFF2-40B4-BE49-F238E27FC236}">
                <a16:creationId xmlns:a16="http://schemas.microsoft.com/office/drawing/2014/main" id="{5DE5CDCC-E05C-C24C-B4C1-C4ED0C11CA81}"/>
              </a:ext>
            </a:extLst>
          </p:cNvPr>
          <p:cNvSpPr>
            <a:spLocks noGrp="1"/>
          </p:cNvSpPr>
          <p:nvPr>
            <p:ph type="pic" sz="quarter" idx="29"/>
          </p:nvPr>
        </p:nvSpPr>
        <p:spPr/>
      </p:sp>
    </p:spTree>
    <p:extLst>
      <p:ext uri="{BB962C8B-B14F-4D97-AF65-F5344CB8AC3E}">
        <p14:creationId xmlns:p14="http://schemas.microsoft.com/office/powerpoint/2010/main" val="33047104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EEA0E2C-0F56-CB46-9361-6786C6CAC6AE}"/>
              </a:ext>
            </a:extLst>
          </p:cNvPr>
          <p:cNvSpPr>
            <a:spLocks noGrp="1"/>
          </p:cNvSpPr>
          <p:nvPr>
            <p:ph type="pic" sz="quarter" idx="18"/>
          </p:nvPr>
        </p:nvSpPr>
        <p:spPr/>
      </p:sp>
      <p:sp>
        <p:nvSpPr>
          <p:cNvPr id="5" name="Picture Placeholder 4">
            <a:extLst>
              <a:ext uri="{FF2B5EF4-FFF2-40B4-BE49-F238E27FC236}">
                <a16:creationId xmlns:a16="http://schemas.microsoft.com/office/drawing/2014/main" id="{1C1181C3-EBE9-E34B-85D7-FB6772664325}"/>
              </a:ext>
            </a:extLst>
          </p:cNvPr>
          <p:cNvSpPr>
            <a:spLocks noGrp="1"/>
          </p:cNvSpPr>
          <p:nvPr>
            <p:ph type="pic" sz="quarter" idx="17"/>
          </p:nvPr>
        </p:nvSpPr>
        <p:spPr/>
      </p:sp>
      <p:sp>
        <p:nvSpPr>
          <p:cNvPr id="10" name="Rectangle 9">
            <a:extLst>
              <a:ext uri="{FF2B5EF4-FFF2-40B4-BE49-F238E27FC236}">
                <a16:creationId xmlns:a16="http://schemas.microsoft.com/office/drawing/2014/main" id="{AA25C3E5-6290-4FA2-8653-A9F9B6CB9ED4}"/>
              </a:ext>
            </a:extLst>
          </p:cNvPr>
          <p:cNvSpPr/>
          <p:nvPr/>
        </p:nvSpPr>
        <p:spPr>
          <a:xfrm>
            <a:off x="1" y="0"/>
            <a:ext cx="24377649" cy="13716000"/>
          </a:xfrm>
          <a:prstGeom prst="rect">
            <a:avLst/>
          </a:prstGeom>
          <a:solidFill>
            <a:schemeClr val="accent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11" name="TextBox 10">
            <a:extLst>
              <a:ext uri="{FF2B5EF4-FFF2-40B4-BE49-F238E27FC236}">
                <a16:creationId xmlns:a16="http://schemas.microsoft.com/office/drawing/2014/main" id="{5D879B0D-8FC1-456C-81AA-37A6C97D103B}"/>
              </a:ext>
            </a:extLst>
          </p:cNvPr>
          <p:cNvSpPr txBox="1"/>
          <p:nvPr/>
        </p:nvSpPr>
        <p:spPr>
          <a:xfrm>
            <a:off x="8945502" y="5775986"/>
            <a:ext cx="13911181" cy="2215991"/>
          </a:xfrm>
          <a:prstGeom prst="rect">
            <a:avLst/>
          </a:prstGeom>
          <a:noFill/>
          <a:ln>
            <a:noFill/>
          </a:ln>
        </p:spPr>
        <p:txBody>
          <a:bodyPr wrap="none" rtlCol="0" anchor="ctr">
            <a:spAutoFit/>
          </a:bodyPr>
          <a:lstStyle/>
          <a:p>
            <a:pPr algn="r"/>
            <a:r>
              <a:rPr lang="en-US" sz="13800" b="1" spc="600" dirty="0">
                <a:solidFill>
                  <a:schemeClr val="bg1"/>
                </a:solidFill>
                <a:latin typeface="Roboto Bold" panose="02000000000000000000" pitchFamily="2" charset="0"/>
                <a:ea typeface="Source Sans Pro" panose="020B0503030403020204" pitchFamily="34" charset="0"/>
                <a:cs typeface="Lato Heavy" panose="020F0502020204030203" pitchFamily="34" charset="0"/>
              </a:rPr>
              <a:t>Transition</a:t>
            </a:r>
            <a:r>
              <a:rPr lang="es-NI" sz="13800" b="1" spc="600" dirty="0">
                <a:solidFill>
                  <a:schemeClr val="bg1"/>
                </a:solidFill>
                <a:latin typeface="Roboto Bold" panose="02000000000000000000" pitchFamily="2" charset="0"/>
                <a:ea typeface="Source Sans Pro" panose="020B0503030403020204" pitchFamily="34" charset="0"/>
                <a:cs typeface="Lato Heavy" panose="020F0502020204030203" pitchFamily="34" charset="0"/>
              </a:rPr>
              <a:t> </a:t>
            </a:r>
            <a:r>
              <a:rPr lang="en-US" sz="13800" b="1" spc="600" dirty="0">
                <a:solidFill>
                  <a:schemeClr val="bg1"/>
                </a:solidFill>
                <a:latin typeface="Roboto Bold" panose="02000000000000000000" pitchFamily="2" charset="0"/>
                <a:ea typeface="Source Sans Pro" panose="020B0503030403020204" pitchFamily="34" charset="0"/>
                <a:cs typeface="Lato Heavy" panose="020F0502020204030203" pitchFamily="34" charset="0"/>
              </a:rPr>
              <a:t>Slide</a:t>
            </a:r>
          </a:p>
        </p:txBody>
      </p:sp>
    </p:spTree>
    <p:extLst>
      <p:ext uri="{BB962C8B-B14F-4D97-AF65-F5344CB8AC3E}">
        <p14:creationId xmlns:p14="http://schemas.microsoft.com/office/powerpoint/2010/main" val="1611814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5712682" y="2754879"/>
            <a:ext cx="7744267" cy="7744263"/>
          </a:xfrm>
          <a:prstGeom prst="ellipse">
            <a:avLst/>
          </a:prstGeom>
          <a:solidFill>
            <a:schemeClr val="accent4">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chemeClr val="tx1"/>
              </a:solidFill>
              <a:latin typeface="Roboto Light" panose="02000000000000000000" pitchFamily="2" charset="0"/>
            </a:endParaRPr>
          </a:p>
        </p:txBody>
      </p:sp>
      <p:sp>
        <p:nvSpPr>
          <p:cNvPr id="17" name="Oval 16"/>
          <p:cNvSpPr/>
          <p:nvPr/>
        </p:nvSpPr>
        <p:spPr>
          <a:xfrm>
            <a:off x="10939883" y="2754879"/>
            <a:ext cx="7744267" cy="7744263"/>
          </a:xfrm>
          <a:prstGeom prst="ellipse">
            <a:avLst/>
          </a:prstGeom>
          <a:solidFill>
            <a:schemeClr val="accent5">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chemeClr val="tx1"/>
              </a:solidFill>
              <a:latin typeface="Roboto Light" panose="02000000000000000000" pitchFamily="2" charset="0"/>
            </a:endParaRPr>
          </a:p>
        </p:txBody>
      </p:sp>
      <p:sp>
        <p:nvSpPr>
          <p:cNvPr id="26" name="TextBox 25"/>
          <p:cNvSpPr txBox="1"/>
          <p:nvPr/>
        </p:nvSpPr>
        <p:spPr>
          <a:xfrm>
            <a:off x="7830587" y="4057982"/>
            <a:ext cx="2380780" cy="584775"/>
          </a:xfrm>
          <a:prstGeom prst="rect">
            <a:avLst/>
          </a:prstGeom>
          <a:noFill/>
        </p:spPr>
        <p:txBody>
          <a:bodyPr wrap="none" rtlCol="0" anchor="b" anchorCtr="0">
            <a:spAutoFit/>
          </a:bodyPr>
          <a:lstStyle/>
          <a:p>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TITTLE 01</a:t>
            </a:r>
          </a:p>
        </p:txBody>
      </p:sp>
      <p:sp>
        <p:nvSpPr>
          <p:cNvPr id="27" name="Subtitle 2"/>
          <p:cNvSpPr txBox="1">
            <a:spLocks/>
          </p:cNvSpPr>
          <p:nvPr/>
        </p:nvSpPr>
        <p:spPr>
          <a:xfrm>
            <a:off x="6872842" y="4836116"/>
            <a:ext cx="4067040" cy="41447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 venture capital firms make a viable business plan a.</a:t>
            </a:r>
          </a:p>
        </p:txBody>
      </p:sp>
      <p:sp>
        <p:nvSpPr>
          <p:cNvPr id="36" name="TextBox 35">
            <a:extLst>
              <a:ext uri="{FF2B5EF4-FFF2-40B4-BE49-F238E27FC236}">
                <a16:creationId xmlns:a16="http://schemas.microsoft.com/office/drawing/2014/main" id="{14334C3F-8278-9240-A9E8-A8FCB3763249}"/>
              </a:ext>
            </a:extLst>
          </p:cNvPr>
          <p:cNvSpPr txBox="1"/>
          <p:nvPr/>
        </p:nvSpPr>
        <p:spPr>
          <a:xfrm>
            <a:off x="14414694" y="4057982"/>
            <a:ext cx="2380780" cy="584775"/>
          </a:xfrm>
          <a:prstGeom prst="rect">
            <a:avLst/>
          </a:prstGeom>
          <a:noFill/>
        </p:spPr>
        <p:txBody>
          <a:bodyPr wrap="none" rtlCol="0" anchor="b" anchorCtr="0">
            <a:spAutoFit/>
          </a:bodyPr>
          <a:lstStyle/>
          <a:p>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TITTLE 02</a:t>
            </a:r>
          </a:p>
        </p:txBody>
      </p:sp>
      <p:sp>
        <p:nvSpPr>
          <p:cNvPr id="37" name="Subtitle 2">
            <a:extLst>
              <a:ext uri="{FF2B5EF4-FFF2-40B4-BE49-F238E27FC236}">
                <a16:creationId xmlns:a16="http://schemas.microsoft.com/office/drawing/2014/main" id="{AD712D19-79B5-6A42-959C-0DD3959F05F1}"/>
              </a:ext>
            </a:extLst>
          </p:cNvPr>
          <p:cNvSpPr txBox="1">
            <a:spLocks/>
          </p:cNvSpPr>
          <p:nvPr/>
        </p:nvSpPr>
        <p:spPr>
          <a:xfrm>
            <a:off x="13456949" y="4836116"/>
            <a:ext cx="4067040" cy="41447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 venture capital firms make a viable business plan a.</a:t>
            </a:r>
          </a:p>
        </p:txBody>
      </p:sp>
      <p:sp>
        <p:nvSpPr>
          <p:cNvPr id="38" name="Subtitle 2">
            <a:extLst>
              <a:ext uri="{FF2B5EF4-FFF2-40B4-BE49-F238E27FC236}">
                <a16:creationId xmlns:a16="http://schemas.microsoft.com/office/drawing/2014/main" id="{0B4D597E-5F57-CC4C-B002-E715863C80E1}"/>
              </a:ext>
            </a:extLst>
          </p:cNvPr>
          <p:cNvSpPr txBox="1">
            <a:spLocks/>
          </p:cNvSpPr>
          <p:nvPr/>
        </p:nvSpPr>
        <p:spPr>
          <a:xfrm>
            <a:off x="5712682" y="11256965"/>
            <a:ext cx="12971468" cy="15799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any startup business needs to have in place prior to beginning its operations. Usually, banks and venture capital firms make a viable business plan a prerequisite to the investment of funds in a business.</a:t>
            </a:r>
          </a:p>
        </p:txBody>
      </p:sp>
      <p:sp>
        <p:nvSpPr>
          <p:cNvPr id="10" name="TextBox 9">
            <a:extLst>
              <a:ext uri="{FF2B5EF4-FFF2-40B4-BE49-F238E27FC236}">
                <a16:creationId xmlns:a16="http://schemas.microsoft.com/office/drawing/2014/main" id="{12593F7A-812F-4B2B-8DA2-5323D2289811}"/>
              </a:ext>
            </a:extLst>
          </p:cNvPr>
          <p:cNvSpPr txBox="1"/>
          <p:nvPr/>
        </p:nvSpPr>
        <p:spPr>
          <a:xfrm>
            <a:off x="7374070" y="472052"/>
            <a:ext cx="9629559" cy="1323439"/>
          </a:xfrm>
          <a:prstGeom prst="rect">
            <a:avLst/>
          </a:prstGeom>
          <a:noFill/>
          <a:ln>
            <a:noFill/>
          </a:ln>
        </p:spPr>
        <p:txBody>
          <a:bodyPr wrap="none" rtlCol="0" anchor="b">
            <a:spAutoFit/>
          </a:bodyPr>
          <a:lstStyle/>
          <a:p>
            <a:pPr algn="ctr"/>
            <a:r>
              <a:rPr lang="es-NI"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Business </a:t>
            </a: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Process</a:t>
            </a:r>
          </a:p>
        </p:txBody>
      </p:sp>
      <p:sp>
        <p:nvSpPr>
          <p:cNvPr id="11" name="Subtitle 2">
            <a:extLst>
              <a:ext uri="{FF2B5EF4-FFF2-40B4-BE49-F238E27FC236}">
                <a16:creationId xmlns:a16="http://schemas.microsoft.com/office/drawing/2014/main" id="{0C70B26E-890E-4652-8436-D6882B140678}"/>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2438809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1AFB987-0CA7-7A43-8084-257B04667E98}"/>
              </a:ext>
            </a:extLst>
          </p:cNvPr>
          <p:cNvSpPr>
            <a:spLocks noGrp="1"/>
          </p:cNvSpPr>
          <p:nvPr>
            <p:ph type="pic" sz="quarter" idx="17"/>
          </p:nvPr>
        </p:nvSpPr>
        <p:spPr/>
      </p:sp>
      <p:sp>
        <p:nvSpPr>
          <p:cNvPr id="35" name="Rectangle 34">
            <a:extLst>
              <a:ext uri="{FF2B5EF4-FFF2-40B4-BE49-F238E27FC236}">
                <a16:creationId xmlns:a16="http://schemas.microsoft.com/office/drawing/2014/main" id="{8A660D71-7B3C-4A5C-B08C-6E48D05C01BC}"/>
              </a:ext>
            </a:extLst>
          </p:cNvPr>
          <p:cNvSpPr/>
          <p:nvPr/>
        </p:nvSpPr>
        <p:spPr>
          <a:xfrm>
            <a:off x="7171348" y="0"/>
            <a:ext cx="10034954" cy="2617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4" name="Rectangle 23">
            <a:extLst>
              <a:ext uri="{FF2B5EF4-FFF2-40B4-BE49-F238E27FC236}">
                <a16:creationId xmlns:a16="http://schemas.microsoft.com/office/drawing/2014/main" id="{6B96CF30-DCBC-EB42-A0D3-53736E3FA8DD}"/>
              </a:ext>
            </a:extLst>
          </p:cNvPr>
          <p:cNvSpPr>
            <a:spLocks noChangeAspect="1"/>
          </p:cNvSpPr>
          <p:nvPr/>
        </p:nvSpPr>
        <p:spPr>
          <a:xfrm>
            <a:off x="6698381" y="6503751"/>
            <a:ext cx="11016515" cy="30838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Roboto Light" panose="02000000000000000000" pitchFamily="2" charset="0"/>
            </a:endParaRPr>
          </a:p>
        </p:txBody>
      </p:sp>
      <p:sp>
        <p:nvSpPr>
          <p:cNvPr id="38" name="TextBox 37"/>
          <p:cNvSpPr txBox="1"/>
          <p:nvPr/>
        </p:nvSpPr>
        <p:spPr>
          <a:xfrm>
            <a:off x="7156198" y="8054219"/>
            <a:ext cx="5296735" cy="1060547"/>
          </a:xfrm>
          <a:prstGeom prst="rect">
            <a:avLst/>
          </a:prstGeom>
          <a:noFill/>
        </p:spPr>
        <p:txBody>
          <a:bodyPr wrap="square" lIns="91440" rIns="91440" rtlCol="0" anchor="t">
            <a:spAutoFit/>
          </a:bodyPr>
          <a:lstStyle/>
          <a:p>
            <a:pPr algn="ctr">
              <a:lnSpc>
                <a:spcPts val="4000"/>
              </a:lnSpc>
              <a:spcAft>
                <a:spcPts val="1800"/>
              </a:spcAft>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a:t>
            </a:r>
          </a:p>
        </p:txBody>
      </p:sp>
      <p:sp>
        <p:nvSpPr>
          <p:cNvPr id="42" name="TextBox 41"/>
          <p:cNvSpPr txBox="1"/>
          <p:nvPr/>
        </p:nvSpPr>
        <p:spPr>
          <a:xfrm>
            <a:off x="12452933" y="8054219"/>
            <a:ext cx="4804146" cy="1077218"/>
          </a:xfrm>
          <a:prstGeom prst="rect">
            <a:avLst/>
          </a:prstGeom>
          <a:noFill/>
        </p:spPr>
        <p:txBody>
          <a:bodyPr wrap="square" rtlCol="0" anchor="t" anchorCtr="0">
            <a:spAutoFit/>
          </a:bodyPr>
          <a:lstStyle/>
          <a:p>
            <a:pPr algn="r"/>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–PATRICK SIMMONS, </a:t>
            </a:r>
          </a:p>
          <a:p>
            <a:pPr algn="r"/>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AMAZON INC.</a:t>
            </a:r>
          </a:p>
        </p:txBody>
      </p:sp>
      <p:sp>
        <p:nvSpPr>
          <p:cNvPr id="45" name="5-Point Star 44">
            <a:extLst>
              <a:ext uri="{FF2B5EF4-FFF2-40B4-BE49-F238E27FC236}">
                <a16:creationId xmlns:a16="http://schemas.microsoft.com/office/drawing/2014/main" id="{B143FC93-18F2-1642-8DB6-D0AB64A2E053}"/>
              </a:ext>
            </a:extLst>
          </p:cNvPr>
          <p:cNvSpPr>
            <a:spLocks noChangeAspect="1"/>
          </p:cNvSpPr>
          <p:nvPr/>
        </p:nvSpPr>
        <p:spPr>
          <a:xfrm>
            <a:off x="9456315" y="6962117"/>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40" name="5-Point Star 39">
            <a:extLst>
              <a:ext uri="{FF2B5EF4-FFF2-40B4-BE49-F238E27FC236}">
                <a16:creationId xmlns:a16="http://schemas.microsoft.com/office/drawing/2014/main" id="{B2FA0FB8-2833-0946-9E5D-DAB356B5680E}"/>
              </a:ext>
            </a:extLst>
          </p:cNvPr>
          <p:cNvSpPr>
            <a:spLocks noChangeAspect="1"/>
          </p:cNvSpPr>
          <p:nvPr/>
        </p:nvSpPr>
        <p:spPr>
          <a:xfrm>
            <a:off x="10356947" y="6962117"/>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46" name="5-Point Star 45">
            <a:extLst>
              <a:ext uri="{FF2B5EF4-FFF2-40B4-BE49-F238E27FC236}">
                <a16:creationId xmlns:a16="http://schemas.microsoft.com/office/drawing/2014/main" id="{8DF0A84D-F655-F94A-80F5-49B1216C4B5D}"/>
              </a:ext>
            </a:extLst>
          </p:cNvPr>
          <p:cNvSpPr>
            <a:spLocks noChangeAspect="1"/>
          </p:cNvSpPr>
          <p:nvPr/>
        </p:nvSpPr>
        <p:spPr>
          <a:xfrm>
            <a:off x="11251658" y="6962117"/>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47" name="5-Point Star 46">
            <a:extLst>
              <a:ext uri="{FF2B5EF4-FFF2-40B4-BE49-F238E27FC236}">
                <a16:creationId xmlns:a16="http://schemas.microsoft.com/office/drawing/2014/main" id="{40D293CE-F2D7-B94F-8505-CFE055188C03}"/>
              </a:ext>
            </a:extLst>
          </p:cNvPr>
          <p:cNvSpPr>
            <a:spLocks noChangeAspect="1"/>
          </p:cNvSpPr>
          <p:nvPr/>
        </p:nvSpPr>
        <p:spPr>
          <a:xfrm>
            <a:off x="8555682" y="6962117"/>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48" name="5-Point Star 47">
            <a:extLst>
              <a:ext uri="{FF2B5EF4-FFF2-40B4-BE49-F238E27FC236}">
                <a16:creationId xmlns:a16="http://schemas.microsoft.com/office/drawing/2014/main" id="{A4970725-B9D2-DF48-8252-CB9BF737D8C7}"/>
              </a:ext>
            </a:extLst>
          </p:cNvPr>
          <p:cNvSpPr>
            <a:spLocks noChangeAspect="1"/>
          </p:cNvSpPr>
          <p:nvPr/>
        </p:nvSpPr>
        <p:spPr>
          <a:xfrm>
            <a:off x="7655050" y="6959951"/>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69" name="Rectangle 68">
            <a:extLst>
              <a:ext uri="{FF2B5EF4-FFF2-40B4-BE49-F238E27FC236}">
                <a16:creationId xmlns:a16="http://schemas.microsoft.com/office/drawing/2014/main" id="{334CE9A6-4630-E245-A404-C1A0ECFF5114}"/>
              </a:ext>
            </a:extLst>
          </p:cNvPr>
          <p:cNvSpPr>
            <a:spLocks noChangeAspect="1"/>
          </p:cNvSpPr>
          <p:nvPr/>
        </p:nvSpPr>
        <p:spPr>
          <a:xfrm>
            <a:off x="11840311" y="9870113"/>
            <a:ext cx="11016514" cy="308388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Roboto Light" panose="02000000000000000000" pitchFamily="2" charset="0"/>
            </a:endParaRPr>
          </a:p>
        </p:txBody>
      </p:sp>
      <p:sp>
        <p:nvSpPr>
          <p:cNvPr id="70" name="TextBox 69">
            <a:extLst>
              <a:ext uri="{FF2B5EF4-FFF2-40B4-BE49-F238E27FC236}">
                <a16:creationId xmlns:a16="http://schemas.microsoft.com/office/drawing/2014/main" id="{57DA2B8F-8F0F-AC46-9056-9F66F56B674B}"/>
              </a:ext>
            </a:extLst>
          </p:cNvPr>
          <p:cNvSpPr txBox="1"/>
          <p:nvPr/>
        </p:nvSpPr>
        <p:spPr>
          <a:xfrm>
            <a:off x="12300479" y="11420581"/>
            <a:ext cx="5296735" cy="1060547"/>
          </a:xfrm>
          <a:prstGeom prst="rect">
            <a:avLst/>
          </a:prstGeom>
          <a:noFill/>
        </p:spPr>
        <p:txBody>
          <a:bodyPr wrap="square" lIns="91440" rIns="91440" rtlCol="0" anchor="t">
            <a:spAutoFit/>
          </a:bodyPr>
          <a:lstStyle/>
          <a:p>
            <a:pPr algn="ctr">
              <a:lnSpc>
                <a:spcPts val="4000"/>
              </a:lnSpc>
              <a:spcAft>
                <a:spcPts val="1800"/>
              </a:spcAft>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a:t>
            </a:r>
          </a:p>
        </p:txBody>
      </p:sp>
      <p:sp>
        <p:nvSpPr>
          <p:cNvPr id="71" name="TextBox 70">
            <a:extLst>
              <a:ext uri="{FF2B5EF4-FFF2-40B4-BE49-F238E27FC236}">
                <a16:creationId xmlns:a16="http://schemas.microsoft.com/office/drawing/2014/main" id="{8513D2D2-628A-C940-8F90-5ABD01C808C0}"/>
              </a:ext>
            </a:extLst>
          </p:cNvPr>
          <p:cNvSpPr txBox="1"/>
          <p:nvPr/>
        </p:nvSpPr>
        <p:spPr>
          <a:xfrm>
            <a:off x="18104725" y="11420581"/>
            <a:ext cx="4291933" cy="1077218"/>
          </a:xfrm>
          <a:prstGeom prst="rect">
            <a:avLst/>
          </a:prstGeom>
          <a:noFill/>
        </p:spPr>
        <p:txBody>
          <a:bodyPr wrap="square" rtlCol="0" anchor="t" anchorCtr="0">
            <a:spAutoFit/>
          </a:bodyPr>
          <a:lstStyle/>
          <a:p>
            <a:pPr algn="r"/>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–MARTIN COOPER, </a:t>
            </a:r>
          </a:p>
          <a:p>
            <a:pPr algn="r"/>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EXXON INC.</a:t>
            </a:r>
          </a:p>
        </p:txBody>
      </p:sp>
      <p:sp>
        <p:nvSpPr>
          <p:cNvPr id="72" name="5-Point Star 71">
            <a:extLst>
              <a:ext uri="{FF2B5EF4-FFF2-40B4-BE49-F238E27FC236}">
                <a16:creationId xmlns:a16="http://schemas.microsoft.com/office/drawing/2014/main" id="{94A63A96-F102-CB48-8D25-9AD4845E7758}"/>
              </a:ext>
            </a:extLst>
          </p:cNvPr>
          <p:cNvSpPr>
            <a:spLocks noChangeAspect="1"/>
          </p:cNvSpPr>
          <p:nvPr/>
        </p:nvSpPr>
        <p:spPr>
          <a:xfrm>
            <a:off x="14600596" y="10328479"/>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73" name="5-Point Star 72">
            <a:extLst>
              <a:ext uri="{FF2B5EF4-FFF2-40B4-BE49-F238E27FC236}">
                <a16:creationId xmlns:a16="http://schemas.microsoft.com/office/drawing/2014/main" id="{548C3062-B562-8247-A1FF-B5008B55C6C7}"/>
              </a:ext>
            </a:extLst>
          </p:cNvPr>
          <p:cNvSpPr>
            <a:spLocks noChangeAspect="1"/>
          </p:cNvSpPr>
          <p:nvPr/>
        </p:nvSpPr>
        <p:spPr>
          <a:xfrm>
            <a:off x="15501228" y="10328479"/>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74" name="5-Point Star 73">
            <a:extLst>
              <a:ext uri="{FF2B5EF4-FFF2-40B4-BE49-F238E27FC236}">
                <a16:creationId xmlns:a16="http://schemas.microsoft.com/office/drawing/2014/main" id="{09376265-E794-B746-B5A9-B46D06A9B609}"/>
              </a:ext>
            </a:extLst>
          </p:cNvPr>
          <p:cNvSpPr>
            <a:spLocks noChangeAspect="1"/>
          </p:cNvSpPr>
          <p:nvPr/>
        </p:nvSpPr>
        <p:spPr>
          <a:xfrm>
            <a:off x="16395939" y="10328479"/>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75" name="5-Point Star 74">
            <a:extLst>
              <a:ext uri="{FF2B5EF4-FFF2-40B4-BE49-F238E27FC236}">
                <a16:creationId xmlns:a16="http://schemas.microsoft.com/office/drawing/2014/main" id="{5FC58A2B-B85C-7147-9697-8DFFE7709B5A}"/>
              </a:ext>
            </a:extLst>
          </p:cNvPr>
          <p:cNvSpPr>
            <a:spLocks noChangeAspect="1"/>
          </p:cNvSpPr>
          <p:nvPr/>
        </p:nvSpPr>
        <p:spPr>
          <a:xfrm>
            <a:off x="13699963" y="10328479"/>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76" name="5-Point Star 75">
            <a:extLst>
              <a:ext uri="{FF2B5EF4-FFF2-40B4-BE49-F238E27FC236}">
                <a16:creationId xmlns:a16="http://schemas.microsoft.com/office/drawing/2014/main" id="{4D7DA3D3-B05C-A74F-BF6C-33D6AAA872BC}"/>
              </a:ext>
            </a:extLst>
          </p:cNvPr>
          <p:cNvSpPr>
            <a:spLocks noChangeAspect="1"/>
          </p:cNvSpPr>
          <p:nvPr/>
        </p:nvSpPr>
        <p:spPr>
          <a:xfrm>
            <a:off x="12799331" y="10326313"/>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78" name="Rectangle 77">
            <a:extLst>
              <a:ext uri="{FF2B5EF4-FFF2-40B4-BE49-F238E27FC236}">
                <a16:creationId xmlns:a16="http://schemas.microsoft.com/office/drawing/2014/main" id="{A49A9909-F8CF-B240-A1B2-D8D8B4FFEAED}"/>
              </a:ext>
            </a:extLst>
          </p:cNvPr>
          <p:cNvSpPr>
            <a:spLocks noChangeAspect="1"/>
          </p:cNvSpPr>
          <p:nvPr/>
        </p:nvSpPr>
        <p:spPr>
          <a:xfrm>
            <a:off x="1532130" y="3137388"/>
            <a:ext cx="11016516" cy="30838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Roboto Light" panose="02000000000000000000" pitchFamily="2" charset="0"/>
            </a:endParaRPr>
          </a:p>
        </p:txBody>
      </p:sp>
      <p:sp>
        <p:nvSpPr>
          <p:cNvPr id="79" name="TextBox 78">
            <a:extLst>
              <a:ext uri="{FF2B5EF4-FFF2-40B4-BE49-F238E27FC236}">
                <a16:creationId xmlns:a16="http://schemas.microsoft.com/office/drawing/2014/main" id="{37F8B6DD-A8E2-A14C-AFE3-6CEFDD724A48}"/>
              </a:ext>
            </a:extLst>
          </p:cNvPr>
          <p:cNvSpPr txBox="1"/>
          <p:nvPr/>
        </p:nvSpPr>
        <p:spPr>
          <a:xfrm>
            <a:off x="1961492" y="4692024"/>
            <a:ext cx="5296735" cy="1060547"/>
          </a:xfrm>
          <a:prstGeom prst="rect">
            <a:avLst/>
          </a:prstGeom>
          <a:noFill/>
        </p:spPr>
        <p:txBody>
          <a:bodyPr wrap="square" lIns="91440" rIns="91440" rtlCol="0" anchor="t">
            <a:spAutoFit/>
          </a:bodyPr>
          <a:lstStyle/>
          <a:p>
            <a:pPr algn="ctr">
              <a:lnSpc>
                <a:spcPts val="4000"/>
              </a:lnSpc>
              <a:spcAft>
                <a:spcPts val="1800"/>
              </a:spcAft>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a:t>
            </a:r>
          </a:p>
        </p:txBody>
      </p:sp>
      <p:sp>
        <p:nvSpPr>
          <p:cNvPr id="80" name="TextBox 79">
            <a:extLst>
              <a:ext uri="{FF2B5EF4-FFF2-40B4-BE49-F238E27FC236}">
                <a16:creationId xmlns:a16="http://schemas.microsoft.com/office/drawing/2014/main" id="{DF711F59-F90C-8443-BC5E-E069A4E1C0B9}"/>
              </a:ext>
            </a:extLst>
          </p:cNvPr>
          <p:cNvSpPr txBox="1"/>
          <p:nvPr/>
        </p:nvSpPr>
        <p:spPr>
          <a:xfrm>
            <a:off x="7940435" y="4683688"/>
            <a:ext cx="4178850" cy="1077218"/>
          </a:xfrm>
          <a:prstGeom prst="rect">
            <a:avLst/>
          </a:prstGeom>
          <a:noFill/>
        </p:spPr>
        <p:txBody>
          <a:bodyPr wrap="square" rtlCol="0" anchor="t" anchorCtr="0">
            <a:spAutoFit/>
          </a:bodyPr>
          <a:lstStyle/>
          <a:p>
            <a:pPr algn="r"/>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–JOHN SMITH, </a:t>
            </a:r>
          </a:p>
          <a:p>
            <a:pPr algn="r"/>
            <a:r>
              <a:rPr lang="en-US" sz="3200" spc="300" dirty="0">
                <a:solidFill>
                  <a:schemeClr val="bg1"/>
                </a:solidFill>
                <a:latin typeface="Roboto Light" panose="02000000000000000000" pitchFamily="2" charset="0"/>
                <a:ea typeface="Source Sans Pro" panose="020B0503030403020204" pitchFamily="34" charset="0"/>
                <a:cs typeface="Lato" panose="020F0502020204030203" pitchFamily="34" charset="0"/>
              </a:rPr>
              <a:t>GOOGLE INC.</a:t>
            </a:r>
          </a:p>
        </p:txBody>
      </p:sp>
      <p:sp>
        <p:nvSpPr>
          <p:cNvPr id="81" name="5-Point Star 80">
            <a:extLst>
              <a:ext uri="{FF2B5EF4-FFF2-40B4-BE49-F238E27FC236}">
                <a16:creationId xmlns:a16="http://schemas.microsoft.com/office/drawing/2014/main" id="{D2E1BF3E-95B3-B840-A0C1-DD0798096F68}"/>
              </a:ext>
            </a:extLst>
          </p:cNvPr>
          <p:cNvSpPr>
            <a:spLocks noChangeAspect="1"/>
          </p:cNvSpPr>
          <p:nvPr/>
        </p:nvSpPr>
        <p:spPr>
          <a:xfrm>
            <a:off x="4261609" y="3599922"/>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82" name="5-Point Star 81">
            <a:extLst>
              <a:ext uri="{FF2B5EF4-FFF2-40B4-BE49-F238E27FC236}">
                <a16:creationId xmlns:a16="http://schemas.microsoft.com/office/drawing/2014/main" id="{0D0F2519-C29E-BE4D-833A-542C4ABA99E4}"/>
              </a:ext>
            </a:extLst>
          </p:cNvPr>
          <p:cNvSpPr>
            <a:spLocks noChangeAspect="1"/>
          </p:cNvSpPr>
          <p:nvPr/>
        </p:nvSpPr>
        <p:spPr>
          <a:xfrm>
            <a:off x="5162241" y="3599922"/>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83" name="5-Point Star 82">
            <a:extLst>
              <a:ext uri="{FF2B5EF4-FFF2-40B4-BE49-F238E27FC236}">
                <a16:creationId xmlns:a16="http://schemas.microsoft.com/office/drawing/2014/main" id="{6BBDD4C3-5D1F-574A-993A-E471458DDADB}"/>
              </a:ext>
            </a:extLst>
          </p:cNvPr>
          <p:cNvSpPr>
            <a:spLocks noChangeAspect="1"/>
          </p:cNvSpPr>
          <p:nvPr/>
        </p:nvSpPr>
        <p:spPr>
          <a:xfrm>
            <a:off x="6056952" y="3599922"/>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84" name="5-Point Star 83">
            <a:extLst>
              <a:ext uri="{FF2B5EF4-FFF2-40B4-BE49-F238E27FC236}">
                <a16:creationId xmlns:a16="http://schemas.microsoft.com/office/drawing/2014/main" id="{D10FA0CD-8C62-844D-B1DF-9C8F0188BFAE}"/>
              </a:ext>
            </a:extLst>
          </p:cNvPr>
          <p:cNvSpPr>
            <a:spLocks noChangeAspect="1"/>
          </p:cNvSpPr>
          <p:nvPr/>
        </p:nvSpPr>
        <p:spPr>
          <a:xfrm>
            <a:off x="3360976" y="3599922"/>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85" name="5-Point Star 84">
            <a:extLst>
              <a:ext uri="{FF2B5EF4-FFF2-40B4-BE49-F238E27FC236}">
                <a16:creationId xmlns:a16="http://schemas.microsoft.com/office/drawing/2014/main" id="{4C5C2CE8-1F07-874E-99A8-BE9C6E3A5CD5}"/>
              </a:ext>
            </a:extLst>
          </p:cNvPr>
          <p:cNvSpPr>
            <a:spLocks noChangeAspect="1"/>
          </p:cNvSpPr>
          <p:nvPr/>
        </p:nvSpPr>
        <p:spPr>
          <a:xfrm>
            <a:off x="2460344" y="3597756"/>
            <a:ext cx="702422" cy="702422"/>
          </a:xfrm>
          <a:prstGeom prst="star5">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Roboto Light" panose="02000000000000000000" pitchFamily="2" charset="0"/>
            </a:endParaRPr>
          </a:p>
        </p:txBody>
      </p:sp>
      <p:sp>
        <p:nvSpPr>
          <p:cNvPr id="27" name="TextBox 26">
            <a:extLst>
              <a:ext uri="{FF2B5EF4-FFF2-40B4-BE49-F238E27FC236}">
                <a16:creationId xmlns:a16="http://schemas.microsoft.com/office/drawing/2014/main" id="{8651BE8A-76F3-48C9-BD7C-08C2DB0ABA41}"/>
              </a:ext>
            </a:extLst>
          </p:cNvPr>
          <p:cNvSpPr txBox="1"/>
          <p:nvPr/>
        </p:nvSpPr>
        <p:spPr>
          <a:xfrm>
            <a:off x="8653270" y="472052"/>
            <a:ext cx="7071168"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Testimonials</a:t>
            </a:r>
          </a:p>
        </p:txBody>
      </p:sp>
      <p:sp>
        <p:nvSpPr>
          <p:cNvPr id="28" name="Subtitle 2">
            <a:extLst>
              <a:ext uri="{FF2B5EF4-FFF2-40B4-BE49-F238E27FC236}">
                <a16:creationId xmlns:a16="http://schemas.microsoft.com/office/drawing/2014/main" id="{B08C5354-EC0A-4D16-A13D-6B22961A50C8}"/>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2858492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EE749D8-3847-4BA1-86CA-36283B113D07}"/>
              </a:ext>
            </a:extLst>
          </p:cNvPr>
          <p:cNvSpPr txBox="1"/>
          <p:nvPr/>
        </p:nvSpPr>
        <p:spPr>
          <a:xfrm>
            <a:off x="8714983" y="472052"/>
            <a:ext cx="6947736"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a:t>
            </a:r>
            <a:r>
              <a:rPr lang="es-NI"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 </a:t>
            </a: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Partners</a:t>
            </a:r>
          </a:p>
        </p:txBody>
      </p:sp>
      <p:sp>
        <p:nvSpPr>
          <p:cNvPr id="12" name="Subtitle 2">
            <a:extLst>
              <a:ext uri="{FF2B5EF4-FFF2-40B4-BE49-F238E27FC236}">
                <a16:creationId xmlns:a16="http://schemas.microsoft.com/office/drawing/2014/main" id="{A009471C-9FF5-4E18-B9B2-AB943130B82F}"/>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3" name="Picture Placeholder 2">
            <a:extLst>
              <a:ext uri="{FF2B5EF4-FFF2-40B4-BE49-F238E27FC236}">
                <a16:creationId xmlns:a16="http://schemas.microsoft.com/office/drawing/2014/main" id="{71A5ED5B-07B5-D947-A033-7D87FCA2C19D}"/>
              </a:ext>
            </a:extLst>
          </p:cNvPr>
          <p:cNvSpPr>
            <a:spLocks noGrp="1"/>
          </p:cNvSpPr>
          <p:nvPr>
            <p:ph type="pic" sz="quarter" idx="16"/>
          </p:nvPr>
        </p:nvSpPr>
        <p:spPr/>
      </p:sp>
      <p:sp>
        <p:nvSpPr>
          <p:cNvPr id="5" name="Picture Placeholder 4">
            <a:extLst>
              <a:ext uri="{FF2B5EF4-FFF2-40B4-BE49-F238E27FC236}">
                <a16:creationId xmlns:a16="http://schemas.microsoft.com/office/drawing/2014/main" id="{38B161D3-B8E1-E34F-9190-FCADBD1837F7}"/>
              </a:ext>
            </a:extLst>
          </p:cNvPr>
          <p:cNvSpPr>
            <a:spLocks noGrp="1"/>
          </p:cNvSpPr>
          <p:nvPr>
            <p:ph type="pic" sz="quarter" idx="17"/>
          </p:nvPr>
        </p:nvSpPr>
        <p:spPr/>
      </p:sp>
      <p:sp>
        <p:nvSpPr>
          <p:cNvPr id="7" name="Picture Placeholder 6">
            <a:extLst>
              <a:ext uri="{FF2B5EF4-FFF2-40B4-BE49-F238E27FC236}">
                <a16:creationId xmlns:a16="http://schemas.microsoft.com/office/drawing/2014/main" id="{240267CE-2C65-CC41-A8D2-BA1B9DD9F23F}"/>
              </a:ext>
            </a:extLst>
          </p:cNvPr>
          <p:cNvSpPr>
            <a:spLocks noGrp="1"/>
          </p:cNvSpPr>
          <p:nvPr>
            <p:ph type="pic" sz="quarter" idx="19"/>
          </p:nvPr>
        </p:nvSpPr>
        <p:spPr/>
      </p:sp>
      <p:sp>
        <p:nvSpPr>
          <p:cNvPr id="9" name="Picture Placeholder 8">
            <a:extLst>
              <a:ext uri="{FF2B5EF4-FFF2-40B4-BE49-F238E27FC236}">
                <a16:creationId xmlns:a16="http://schemas.microsoft.com/office/drawing/2014/main" id="{A5D11790-13D5-A540-8A32-1DA78AB63C09}"/>
              </a:ext>
            </a:extLst>
          </p:cNvPr>
          <p:cNvSpPr>
            <a:spLocks noGrp="1"/>
          </p:cNvSpPr>
          <p:nvPr>
            <p:ph type="pic" sz="quarter" idx="20"/>
          </p:nvPr>
        </p:nvSpPr>
        <p:spPr/>
      </p:sp>
    </p:spTree>
    <p:extLst>
      <p:ext uri="{BB962C8B-B14F-4D97-AF65-F5344CB8AC3E}">
        <p14:creationId xmlns:p14="http://schemas.microsoft.com/office/powerpoint/2010/main" val="771106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1">
            <a:extLst>
              <a:ext uri="{FF2B5EF4-FFF2-40B4-BE49-F238E27FC236}">
                <a16:creationId xmlns:a16="http://schemas.microsoft.com/office/drawing/2014/main" id="{AB7048B7-5DD4-4AAA-A95F-59378FCC7FA2}"/>
              </a:ext>
            </a:extLst>
          </p:cNvPr>
          <p:cNvSpPr/>
          <p:nvPr/>
        </p:nvSpPr>
        <p:spPr>
          <a:xfrm rot="10800000" flipH="1" flipV="1">
            <a:off x="8721932" y="1786"/>
            <a:ext cx="6976877" cy="13712432"/>
          </a:xfrm>
          <a:custGeom>
            <a:avLst/>
            <a:gdLst>
              <a:gd name="connsiteX0" fmla="*/ 0 w 3489347"/>
              <a:gd name="connsiteY0" fmla="*/ 0 h 6917036"/>
              <a:gd name="connsiteX1" fmla="*/ 3489347 w 3489347"/>
              <a:gd name="connsiteY1" fmla="*/ 1 h 6917036"/>
              <a:gd name="connsiteX2" fmla="*/ 3489347 w 3489347"/>
              <a:gd name="connsiteY2" fmla="*/ 6917036 h 6917036"/>
              <a:gd name="connsiteX3" fmla="*/ 0 w 3489347"/>
              <a:gd name="connsiteY3" fmla="*/ 6917036 h 6917036"/>
            </a:gdLst>
            <a:ahLst/>
            <a:cxnLst>
              <a:cxn ang="0">
                <a:pos x="connsiteX0" y="connsiteY0"/>
              </a:cxn>
              <a:cxn ang="0">
                <a:pos x="connsiteX1" y="connsiteY1"/>
              </a:cxn>
              <a:cxn ang="0">
                <a:pos x="connsiteX2" y="connsiteY2"/>
              </a:cxn>
              <a:cxn ang="0">
                <a:pos x="connsiteX3" y="connsiteY3"/>
              </a:cxn>
            </a:cxnLst>
            <a:rect l="l" t="t" r="r" b="b"/>
            <a:pathLst>
              <a:path w="3489347" h="6917036">
                <a:moveTo>
                  <a:pt x="0" y="0"/>
                </a:moveTo>
                <a:lnTo>
                  <a:pt x="3489347" y="1"/>
                </a:lnTo>
                <a:lnTo>
                  <a:pt x="3489347" y="6917036"/>
                </a:lnTo>
                <a:lnTo>
                  <a:pt x="0" y="6917036"/>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uk-UA" sz="7198" dirty="0">
              <a:latin typeface="Roboto Light" panose="02000000000000000000" pitchFamily="2" charset="0"/>
            </a:endParaRPr>
          </a:p>
        </p:txBody>
      </p:sp>
      <p:sp>
        <p:nvSpPr>
          <p:cNvPr id="53" name="Rounded Rectangle 2">
            <a:extLst>
              <a:ext uri="{FF2B5EF4-FFF2-40B4-BE49-F238E27FC236}">
                <a16:creationId xmlns:a16="http://schemas.microsoft.com/office/drawing/2014/main" id="{F1AE66A3-4E06-4093-964A-8BA3A010C47F}"/>
              </a:ext>
            </a:extLst>
          </p:cNvPr>
          <p:cNvSpPr/>
          <p:nvPr/>
        </p:nvSpPr>
        <p:spPr>
          <a:xfrm>
            <a:off x="10029146" y="3321268"/>
            <a:ext cx="4319355" cy="189707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399" dirty="0">
              <a:latin typeface="Roboto Light" panose="02000000000000000000" pitchFamily="2" charset="0"/>
            </a:endParaRPr>
          </a:p>
        </p:txBody>
      </p:sp>
      <p:sp>
        <p:nvSpPr>
          <p:cNvPr id="54" name="Rounded Rectangle 9">
            <a:extLst>
              <a:ext uri="{FF2B5EF4-FFF2-40B4-BE49-F238E27FC236}">
                <a16:creationId xmlns:a16="http://schemas.microsoft.com/office/drawing/2014/main" id="{4B2A3F03-8EE5-4C14-80AA-6F417DEC79FF}"/>
              </a:ext>
            </a:extLst>
          </p:cNvPr>
          <p:cNvSpPr/>
          <p:nvPr/>
        </p:nvSpPr>
        <p:spPr>
          <a:xfrm>
            <a:off x="8935359" y="6218510"/>
            <a:ext cx="2591613" cy="1888568"/>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55" name="Rounded Rectangle 10">
            <a:extLst>
              <a:ext uri="{FF2B5EF4-FFF2-40B4-BE49-F238E27FC236}">
                <a16:creationId xmlns:a16="http://schemas.microsoft.com/office/drawing/2014/main" id="{E026E6F4-605F-41A0-B2AE-63CA1326B35A}"/>
              </a:ext>
            </a:extLst>
          </p:cNvPr>
          <p:cNvSpPr/>
          <p:nvPr/>
        </p:nvSpPr>
        <p:spPr>
          <a:xfrm>
            <a:off x="12893770" y="6218510"/>
            <a:ext cx="2591613" cy="1888568"/>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56" name="Rounded Rectangle 20">
            <a:extLst>
              <a:ext uri="{FF2B5EF4-FFF2-40B4-BE49-F238E27FC236}">
                <a16:creationId xmlns:a16="http://schemas.microsoft.com/office/drawing/2014/main" id="{4E98954D-2987-468D-A080-BC2A922780CC}"/>
              </a:ext>
            </a:extLst>
          </p:cNvPr>
          <p:cNvSpPr/>
          <p:nvPr/>
        </p:nvSpPr>
        <p:spPr>
          <a:xfrm>
            <a:off x="8935359" y="11753269"/>
            <a:ext cx="6550024" cy="1200732"/>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lIns="179953" rtlCol="0" anchor="ctr"/>
          <a:lstStyle/>
          <a:p>
            <a:pPr algn="ctr"/>
            <a:endParaRPr lang="en-US" sz="2199" dirty="0">
              <a:solidFill>
                <a:schemeClr val="bg1"/>
              </a:solidFill>
              <a:latin typeface="Roboto Light" panose="02000000000000000000" pitchFamily="2" charset="0"/>
            </a:endParaRPr>
          </a:p>
        </p:txBody>
      </p:sp>
      <p:sp>
        <p:nvSpPr>
          <p:cNvPr id="57" name="Rounded Rectangle 21">
            <a:extLst>
              <a:ext uri="{FF2B5EF4-FFF2-40B4-BE49-F238E27FC236}">
                <a16:creationId xmlns:a16="http://schemas.microsoft.com/office/drawing/2014/main" id="{69F5FCEE-42E6-419C-AF78-49E4DCCF2D6E}"/>
              </a:ext>
            </a:extLst>
          </p:cNvPr>
          <p:cNvSpPr/>
          <p:nvPr/>
        </p:nvSpPr>
        <p:spPr>
          <a:xfrm>
            <a:off x="1635821" y="11753269"/>
            <a:ext cx="6550024" cy="1200732"/>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lIns="179953" rtlCol="0" anchor="ctr"/>
          <a:lstStyle/>
          <a:p>
            <a:pPr algn="ctr"/>
            <a:endParaRPr lang="en-US" sz="2199" dirty="0">
              <a:solidFill>
                <a:schemeClr val="bg1"/>
              </a:solidFill>
              <a:latin typeface="Roboto Light" panose="02000000000000000000" pitchFamily="2" charset="0"/>
            </a:endParaRPr>
          </a:p>
        </p:txBody>
      </p:sp>
      <p:sp>
        <p:nvSpPr>
          <p:cNvPr id="58" name="Rounded Rectangle 22">
            <a:extLst>
              <a:ext uri="{FF2B5EF4-FFF2-40B4-BE49-F238E27FC236}">
                <a16:creationId xmlns:a16="http://schemas.microsoft.com/office/drawing/2014/main" id="{418D83CC-061F-4D41-A693-8F3B672C3D12}"/>
              </a:ext>
            </a:extLst>
          </p:cNvPr>
          <p:cNvSpPr/>
          <p:nvPr/>
        </p:nvSpPr>
        <p:spPr>
          <a:xfrm>
            <a:off x="16234900" y="11753269"/>
            <a:ext cx="6550024" cy="1200732"/>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lIns="179953" rtlCol="0" anchor="ctr"/>
          <a:lstStyle/>
          <a:p>
            <a:pPr algn="ctr"/>
            <a:endParaRPr lang="en-US" sz="2199" dirty="0">
              <a:solidFill>
                <a:schemeClr val="bg1"/>
              </a:solidFill>
              <a:latin typeface="Roboto Light" panose="02000000000000000000" pitchFamily="2" charset="0"/>
            </a:endParaRPr>
          </a:p>
        </p:txBody>
      </p:sp>
      <p:sp>
        <p:nvSpPr>
          <p:cNvPr id="59" name="Rounded Rectangle 3">
            <a:extLst>
              <a:ext uri="{FF2B5EF4-FFF2-40B4-BE49-F238E27FC236}">
                <a16:creationId xmlns:a16="http://schemas.microsoft.com/office/drawing/2014/main" id="{04259C3B-3854-4A34-8263-59BF2EEF56FA}"/>
              </a:ext>
            </a:extLst>
          </p:cNvPr>
          <p:cNvSpPr/>
          <p:nvPr/>
        </p:nvSpPr>
        <p:spPr>
          <a:xfrm>
            <a:off x="2853924" y="3321268"/>
            <a:ext cx="4319355" cy="1897074"/>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399" dirty="0">
              <a:latin typeface="Roboto Light" panose="02000000000000000000" pitchFamily="2" charset="0"/>
            </a:endParaRPr>
          </a:p>
        </p:txBody>
      </p:sp>
      <p:sp>
        <p:nvSpPr>
          <p:cNvPr id="60" name="Rounded Rectangle 11">
            <a:extLst>
              <a:ext uri="{FF2B5EF4-FFF2-40B4-BE49-F238E27FC236}">
                <a16:creationId xmlns:a16="http://schemas.microsoft.com/office/drawing/2014/main" id="{00C60D8B-2F9B-4AB5-95C5-11D776E1D586}"/>
              </a:ext>
            </a:extLst>
          </p:cNvPr>
          <p:cNvSpPr/>
          <p:nvPr/>
        </p:nvSpPr>
        <p:spPr>
          <a:xfrm>
            <a:off x="1635821" y="6218510"/>
            <a:ext cx="2591613" cy="1888568"/>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1" name="Rounded Rectangle 12">
            <a:extLst>
              <a:ext uri="{FF2B5EF4-FFF2-40B4-BE49-F238E27FC236}">
                <a16:creationId xmlns:a16="http://schemas.microsoft.com/office/drawing/2014/main" id="{A81D325B-C0A2-4A6B-928A-41E5906DFC19}"/>
              </a:ext>
            </a:extLst>
          </p:cNvPr>
          <p:cNvSpPr/>
          <p:nvPr/>
        </p:nvSpPr>
        <p:spPr>
          <a:xfrm>
            <a:off x="5591990" y="6218510"/>
            <a:ext cx="2591613" cy="1888568"/>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2" name="Rounded Rectangle 23">
            <a:extLst>
              <a:ext uri="{FF2B5EF4-FFF2-40B4-BE49-F238E27FC236}">
                <a16:creationId xmlns:a16="http://schemas.microsoft.com/office/drawing/2014/main" id="{6F9D9349-1F58-4AB9-956A-B68E685F8E09}"/>
              </a:ext>
            </a:extLst>
          </p:cNvPr>
          <p:cNvSpPr/>
          <p:nvPr/>
        </p:nvSpPr>
        <p:spPr>
          <a:xfrm>
            <a:off x="1635821" y="8864533"/>
            <a:ext cx="2591613" cy="1888568"/>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3" name="Rounded Rectangle 24">
            <a:extLst>
              <a:ext uri="{FF2B5EF4-FFF2-40B4-BE49-F238E27FC236}">
                <a16:creationId xmlns:a16="http://schemas.microsoft.com/office/drawing/2014/main" id="{5058F19A-2AA9-49D8-9D55-B3BD34B821F4}"/>
              </a:ext>
            </a:extLst>
          </p:cNvPr>
          <p:cNvSpPr/>
          <p:nvPr/>
        </p:nvSpPr>
        <p:spPr>
          <a:xfrm>
            <a:off x="5593939" y="8864533"/>
            <a:ext cx="2591613" cy="1888568"/>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4" name="Rounded Rectangle 4">
            <a:extLst>
              <a:ext uri="{FF2B5EF4-FFF2-40B4-BE49-F238E27FC236}">
                <a16:creationId xmlns:a16="http://schemas.microsoft.com/office/drawing/2014/main" id="{7FE70D89-E7D3-4967-951F-0AB043E9DA4E}"/>
              </a:ext>
            </a:extLst>
          </p:cNvPr>
          <p:cNvSpPr/>
          <p:nvPr/>
        </p:nvSpPr>
        <p:spPr>
          <a:xfrm>
            <a:off x="17350234" y="3321268"/>
            <a:ext cx="4319355" cy="1897074"/>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399" dirty="0">
              <a:latin typeface="Roboto Light" panose="02000000000000000000" pitchFamily="2" charset="0"/>
            </a:endParaRPr>
          </a:p>
        </p:txBody>
      </p:sp>
      <p:sp>
        <p:nvSpPr>
          <p:cNvPr id="65" name="Rounded Rectangle 13">
            <a:extLst>
              <a:ext uri="{FF2B5EF4-FFF2-40B4-BE49-F238E27FC236}">
                <a16:creationId xmlns:a16="http://schemas.microsoft.com/office/drawing/2014/main" id="{91543A91-5146-4858-B8FD-0D5934098BFD}"/>
              </a:ext>
            </a:extLst>
          </p:cNvPr>
          <p:cNvSpPr/>
          <p:nvPr/>
        </p:nvSpPr>
        <p:spPr>
          <a:xfrm>
            <a:off x="16234895" y="6218510"/>
            <a:ext cx="2591613" cy="1888568"/>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6" name="Rounded Rectangle 14">
            <a:extLst>
              <a:ext uri="{FF2B5EF4-FFF2-40B4-BE49-F238E27FC236}">
                <a16:creationId xmlns:a16="http://schemas.microsoft.com/office/drawing/2014/main" id="{464A173D-B689-4F73-B25B-D90F6DB4C1DC}"/>
              </a:ext>
            </a:extLst>
          </p:cNvPr>
          <p:cNvSpPr/>
          <p:nvPr/>
        </p:nvSpPr>
        <p:spPr>
          <a:xfrm>
            <a:off x="20193311" y="6218510"/>
            <a:ext cx="2591613" cy="1888568"/>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7" name="Rounded Rectangle 27">
            <a:extLst>
              <a:ext uri="{FF2B5EF4-FFF2-40B4-BE49-F238E27FC236}">
                <a16:creationId xmlns:a16="http://schemas.microsoft.com/office/drawing/2014/main" id="{B9ACE59B-6AC8-4696-BC79-0118C3BE490D}"/>
              </a:ext>
            </a:extLst>
          </p:cNvPr>
          <p:cNvSpPr/>
          <p:nvPr/>
        </p:nvSpPr>
        <p:spPr>
          <a:xfrm>
            <a:off x="20193311" y="8864533"/>
            <a:ext cx="2591613" cy="1888568"/>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uk-UA" sz="2000" dirty="0">
              <a:latin typeface="Roboto Light" panose="02000000000000000000" pitchFamily="2" charset="0"/>
            </a:endParaRPr>
          </a:p>
        </p:txBody>
      </p:sp>
      <p:sp>
        <p:nvSpPr>
          <p:cNvPr id="68" name="TextBox 67">
            <a:extLst>
              <a:ext uri="{FF2B5EF4-FFF2-40B4-BE49-F238E27FC236}">
                <a16:creationId xmlns:a16="http://schemas.microsoft.com/office/drawing/2014/main" id="{81C658C7-1E15-4C1C-97DE-2C05FC72F0F4}"/>
              </a:ext>
            </a:extLst>
          </p:cNvPr>
          <p:cNvSpPr txBox="1"/>
          <p:nvPr/>
        </p:nvSpPr>
        <p:spPr>
          <a:xfrm>
            <a:off x="10613714" y="3709976"/>
            <a:ext cx="3150221" cy="584775"/>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JOHN WAYNE</a:t>
            </a:r>
          </a:p>
        </p:txBody>
      </p:sp>
      <p:sp>
        <p:nvSpPr>
          <p:cNvPr id="69" name="Subtitle 2">
            <a:extLst>
              <a:ext uri="{FF2B5EF4-FFF2-40B4-BE49-F238E27FC236}">
                <a16:creationId xmlns:a16="http://schemas.microsoft.com/office/drawing/2014/main" id="{77867753-0CD3-4571-AE5F-9996B57C07FE}"/>
              </a:ext>
            </a:extLst>
          </p:cNvPr>
          <p:cNvSpPr txBox="1">
            <a:spLocks/>
          </p:cNvSpPr>
          <p:nvPr/>
        </p:nvSpPr>
        <p:spPr>
          <a:xfrm>
            <a:off x="11512197" y="4267236"/>
            <a:ext cx="1353256"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President</a:t>
            </a:r>
          </a:p>
        </p:txBody>
      </p:sp>
      <p:sp>
        <p:nvSpPr>
          <p:cNvPr id="70" name="TextBox 69">
            <a:extLst>
              <a:ext uri="{FF2B5EF4-FFF2-40B4-BE49-F238E27FC236}">
                <a16:creationId xmlns:a16="http://schemas.microsoft.com/office/drawing/2014/main" id="{7FA61D5B-03F3-4F69-905D-9F67643429A6}"/>
              </a:ext>
            </a:extLst>
          </p:cNvPr>
          <p:cNvSpPr txBox="1"/>
          <p:nvPr/>
        </p:nvSpPr>
        <p:spPr>
          <a:xfrm>
            <a:off x="17928915" y="3709976"/>
            <a:ext cx="3150221" cy="584775"/>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JOHN WAYNE</a:t>
            </a:r>
          </a:p>
        </p:txBody>
      </p:sp>
      <p:sp>
        <p:nvSpPr>
          <p:cNvPr id="71" name="Subtitle 2">
            <a:extLst>
              <a:ext uri="{FF2B5EF4-FFF2-40B4-BE49-F238E27FC236}">
                <a16:creationId xmlns:a16="http://schemas.microsoft.com/office/drawing/2014/main" id="{70FE20B0-7208-491B-9088-62E29B7A5A28}"/>
              </a:ext>
            </a:extLst>
          </p:cNvPr>
          <p:cNvSpPr txBox="1">
            <a:spLocks/>
          </p:cNvSpPr>
          <p:nvPr/>
        </p:nvSpPr>
        <p:spPr>
          <a:xfrm>
            <a:off x="18827398" y="4267236"/>
            <a:ext cx="1353256"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President</a:t>
            </a:r>
          </a:p>
        </p:txBody>
      </p:sp>
      <p:sp>
        <p:nvSpPr>
          <p:cNvPr id="72" name="TextBox 71">
            <a:extLst>
              <a:ext uri="{FF2B5EF4-FFF2-40B4-BE49-F238E27FC236}">
                <a16:creationId xmlns:a16="http://schemas.microsoft.com/office/drawing/2014/main" id="{AB2831DD-FDD7-4B4C-A72A-230AB3387AFC}"/>
              </a:ext>
            </a:extLst>
          </p:cNvPr>
          <p:cNvSpPr txBox="1"/>
          <p:nvPr/>
        </p:nvSpPr>
        <p:spPr>
          <a:xfrm>
            <a:off x="3436361" y="3709976"/>
            <a:ext cx="3150221" cy="584775"/>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JOHN WAYNE</a:t>
            </a:r>
          </a:p>
        </p:txBody>
      </p:sp>
      <p:sp>
        <p:nvSpPr>
          <p:cNvPr id="73" name="Subtitle 2">
            <a:extLst>
              <a:ext uri="{FF2B5EF4-FFF2-40B4-BE49-F238E27FC236}">
                <a16:creationId xmlns:a16="http://schemas.microsoft.com/office/drawing/2014/main" id="{0E3F9610-3877-41A4-8FFD-424822A10FA6}"/>
              </a:ext>
            </a:extLst>
          </p:cNvPr>
          <p:cNvSpPr txBox="1">
            <a:spLocks/>
          </p:cNvSpPr>
          <p:nvPr/>
        </p:nvSpPr>
        <p:spPr>
          <a:xfrm>
            <a:off x="4334844" y="4267236"/>
            <a:ext cx="1353256"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President</a:t>
            </a:r>
          </a:p>
        </p:txBody>
      </p:sp>
      <p:sp>
        <p:nvSpPr>
          <p:cNvPr id="74" name="TextBox 73">
            <a:extLst>
              <a:ext uri="{FF2B5EF4-FFF2-40B4-BE49-F238E27FC236}">
                <a16:creationId xmlns:a16="http://schemas.microsoft.com/office/drawing/2014/main" id="{5E6434EF-13A7-45B1-834F-16E374DA45DE}"/>
              </a:ext>
            </a:extLst>
          </p:cNvPr>
          <p:cNvSpPr txBox="1"/>
          <p:nvPr/>
        </p:nvSpPr>
        <p:spPr>
          <a:xfrm>
            <a:off x="2151615" y="6386200"/>
            <a:ext cx="1576073"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SAUL</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DIXON</a:t>
            </a:r>
          </a:p>
        </p:txBody>
      </p:sp>
      <p:sp>
        <p:nvSpPr>
          <p:cNvPr id="75" name="Subtitle 2">
            <a:extLst>
              <a:ext uri="{FF2B5EF4-FFF2-40B4-BE49-F238E27FC236}">
                <a16:creationId xmlns:a16="http://schemas.microsoft.com/office/drawing/2014/main" id="{9568521E-F61F-486B-B5E9-4230C87AFE32}"/>
              </a:ext>
            </a:extLst>
          </p:cNvPr>
          <p:cNvSpPr txBox="1">
            <a:spLocks/>
          </p:cNvSpPr>
          <p:nvPr/>
        </p:nvSpPr>
        <p:spPr>
          <a:xfrm>
            <a:off x="2298291" y="738912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76" name="TextBox 75">
            <a:extLst>
              <a:ext uri="{FF2B5EF4-FFF2-40B4-BE49-F238E27FC236}">
                <a16:creationId xmlns:a16="http://schemas.microsoft.com/office/drawing/2014/main" id="{08A4166A-C4E3-408B-BF91-F7549138B567}"/>
              </a:ext>
            </a:extLst>
          </p:cNvPr>
          <p:cNvSpPr txBox="1"/>
          <p:nvPr/>
        </p:nvSpPr>
        <p:spPr>
          <a:xfrm>
            <a:off x="6071506" y="6386200"/>
            <a:ext cx="1659430"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BRUCE</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CARR</a:t>
            </a:r>
          </a:p>
        </p:txBody>
      </p:sp>
      <p:sp>
        <p:nvSpPr>
          <p:cNvPr id="77" name="Subtitle 2">
            <a:extLst>
              <a:ext uri="{FF2B5EF4-FFF2-40B4-BE49-F238E27FC236}">
                <a16:creationId xmlns:a16="http://schemas.microsoft.com/office/drawing/2014/main" id="{ECF9EB82-1AD3-45AA-BB63-FF8EF887E960}"/>
              </a:ext>
            </a:extLst>
          </p:cNvPr>
          <p:cNvSpPr txBox="1">
            <a:spLocks/>
          </p:cNvSpPr>
          <p:nvPr/>
        </p:nvSpPr>
        <p:spPr>
          <a:xfrm>
            <a:off x="6259860" y="738912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78" name="TextBox 77">
            <a:extLst>
              <a:ext uri="{FF2B5EF4-FFF2-40B4-BE49-F238E27FC236}">
                <a16:creationId xmlns:a16="http://schemas.microsoft.com/office/drawing/2014/main" id="{1C18C90F-7CE6-4A87-826F-EEDA23E1B1F1}"/>
              </a:ext>
            </a:extLst>
          </p:cNvPr>
          <p:cNvSpPr txBox="1"/>
          <p:nvPr/>
        </p:nvSpPr>
        <p:spPr>
          <a:xfrm>
            <a:off x="1968073" y="9029950"/>
            <a:ext cx="1943161"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ANA</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ABBOTT</a:t>
            </a:r>
          </a:p>
        </p:txBody>
      </p:sp>
      <p:sp>
        <p:nvSpPr>
          <p:cNvPr id="79" name="Subtitle 2">
            <a:extLst>
              <a:ext uri="{FF2B5EF4-FFF2-40B4-BE49-F238E27FC236}">
                <a16:creationId xmlns:a16="http://schemas.microsoft.com/office/drawing/2014/main" id="{777931B4-351F-4D7E-B175-E59D71C9D6BA}"/>
              </a:ext>
            </a:extLst>
          </p:cNvPr>
          <p:cNvSpPr txBox="1">
            <a:spLocks/>
          </p:cNvSpPr>
          <p:nvPr/>
        </p:nvSpPr>
        <p:spPr>
          <a:xfrm>
            <a:off x="2298291" y="1003287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80" name="TextBox 79">
            <a:extLst>
              <a:ext uri="{FF2B5EF4-FFF2-40B4-BE49-F238E27FC236}">
                <a16:creationId xmlns:a16="http://schemas.microsoft.com/office/drawing/2014/main" id="{2B4D594F-F0D5-4E67-A7FB-1C79181EB384}"/>
              </a:ext>
            </a:extLst>
          </p:cNvPr>
          <p:cNvSpPr txBox="1"/>
          <p:nvPr/>
        </p:nvSpPr>
        <p:spPr>
          <a:xfrm>
            <a:off x="5848691" y="9029950"/>
            <a:ext cx="2105063"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JESSE</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PATRICK</a:t>
            </a:r>
          </a:p>
        </p:txBody>
      </p:sp>
      <p:sp>
        <p:nvSpPr>
          <p:cNvPr id="81" name="Subtitle 2">
            <a:extLst>
              <a:ext uri="{FF2B5EF4-FFF2-40B4-BE49-F238E27FC236}">
                <a16:creationId xmlns:a16="http://schemas.microsoft.com/office/drawing/2014/main" id="{8FCE2A0F-EAC3-4112-9DDC-15E749688DFE}"/>
              </a:ext>
            </a:extLst>
          </p:cNvPr>
          <p:cNvSpPr txBox="1">
            <a:spLocks/>
          </p:cNvSpPr>
          <p:nvPr/>
        </p:nvSpPr>
        <p:spPr>
          <a:xfrm>
            <a:off x="6259860" y="1003287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82" name="TextBox 81">
            <a:extLst>
              <a:ext uri="{FF2B5EF4-FFF2-40B4-BE49-F238E27FC236}">
                <a16:creationId xmlns:a16="http://schemas.microsoft.com/office/drawing/2014/main" id="{F927BDA1-21DB-4583-A1FF-92D86E77BF06}"/>
              </a:ext>
            </a:extLst>
          </p:cNvPr>
          <p:cNvSpPr txBox="1"/>
          <p:nvPr/>
        </p:nvSpPr>
        <p:spPr>
          <a:xfrm>
            <a:off x="9221715" y="6386200"/>
            <a:ext cx="2045753"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OWEN</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MENDEZ</a:t>
            </a:r>
          </a:p>
        </p:txBody>
      </p:sp>
      <p:sp>
        <p:nvSpPr>
          <p:cNvPr id="83" name="Subtitle 2">
            <a:extLst>
              <a:ext uri="{FF2B5EF4-FFF2-40B4-BE49-F238E27FC236}">
                <a16:creationId xmlns:a16="http://schemas.microsoft.com/office/drawing/2014/main" id="{DF8582C8-B439-45F1-AA14-039608E1177E}"/>
              </a:ext>
            </a:extLst>
          </p:cNvPr>
          <p:cNvSpPr txBox="1">
            <a:spLocks/>
          </p:cNvSpPr>
          <p:nvPr/>
        </p:nvSpPr>
        <p:spPr>
          <a:xfrm>
            <a:off x="9603229" y="738912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84" name="TextBox 83">
            <a:extLst>
              <a:ext uri="{FF2B5EF4-FFF2-40B4-BE49-F238E27FC236}">
                <a16:creationId xmlns:a16="http://schemas.microsoft.com/office/drawing/2014/main" id="{90AD4684-4D99-4AFE-8240-E054407B4F53}"/>
              </a:ext>
            </a:extLst>
          </p:cNvPr>
          <p:cNvSpPr txBox="1"/>
          <p:nvPr/>
        </p:nvSpPr>
        <p:spPr>
          <a:xfrm>
            <a:off x="13043070" y="6386200"/>
            <a:ext cx="2319866"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DOROTHY</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WALSH</a:t>
            </a:r>
          </a:p>
        </p:txBody>
      </p:sp>
      <p:sp>
        <p:nvSpPr>
          <p:cNvPr id="85" name="Subtitle 2">
            <a:extLst>
              <a:ext uri="{FF2B5EF4-FFF2-40B4-BE49-F238E27FC236}">
                <a16:creationId xmlns:a16="http://schemas.microsoft.com/office/drawing/2014/main" id="{FF826BC2-8295-48E3-B3AE-84A010A978E0}"/>
              </a:ext>
            </a:extLst>
          </p:cNvPr>
          <p:cNvSpPr txBox="1">
            <a:spLocks/>
          </p:cNvSpPr>
          <p:nvPr/>
        </p:nvSpPr>
        <p:spPr>
          <a:xfrm>
            <a:off x="13561640" y="738912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86" name="TextBox 85">
            <a:extLst>
              <a:ext uri="{FF2B5EF4-FFF2-40B4-BE49-F238E27FC236}">
                <a16:creationId xmlns:a16="http://schemas.microsoft.com/office/drawing/2014/main" id="{4D39C545-B487-4BB8-893B-1ED31C4D815D}"/>
              </a:ext>
            </a:extLst>
          </p:cNvPr>
          <p:cNvSpPr txBox="1"/>
          <p:nvPr/>
        </p:nvSpPr>
        <p:spPr>
          <a:xfrm>
            <a:off x="16485208" y="6386200"/>
            <a:ext cx="2064989"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LOUIS</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ALLISON</a:t>
            </a:r>
          </a:p>
        </p:txBody>
      </p:sp>
      <p:sp>
        <p:nvSpPr>
          <p:cNvPr id="87" name="Subtitle 2">
            <a:extLst>
              <a:ext uri="{FF2B5EF4-FFF2-40B4-BE49-F238E27FC236}">
                <a16:creationId xmlns:a16="http://schemas.microsoft.com/office/drawing/2014/main" id="{B2EF503B-9EF6-4920-BA8D-7B4E50BB734B}"/>
              </a:ext>
            </a:extLst>
          </p:cNvPr>
          <p:cNvSpPr txBox="1">
            <a:spLocks/>
          </p:cNvSpPr>
          <p:nvPr/>
        </p:nvSpPr>
        <p:spPr>
          <a:xfrm>
            <a:off x="16876340" y="738912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88" name="TextBox 87">
            <a:extLst>
              <a:ext uri="{FF2B5EF4-FFF2-40B4-BE49-F238E27FC236}">
                <a16:creationId xmlns:a16="http://schemas.microsoft.com/office/drawing/2014/main" id="{98678921-6EA6-489D-A2E2-4CC38FA9EB79}"/>
              </a:ext>
            </a:extLst>
          </p:cNvPr>
          <p:cNvSpPr txBox="1"/>
          <p:nvPr/>
        </p:nvSpPr>
        <p:spPr>
          <a:xfrm>
            <a:off x="20365952" y="6386200"/>
            <a:ext cx="2201244"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LAVERNE</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BAKER</a:t>
            </a:r>
          </a:p>
        </p:txBody>
      </p:sp>
      <p:sp>
        <p:nvSpPr>
          <p:cNvPr id="89" name="Subtitle 2">
            <a:extLst>
              <a:ext uri="{FF2B5EF4-FFF2-40B4-BE49-F238E27FC236}">
                <a16:creationId xmlns:a16="http://schemas.microsoft.com/office/drawing/2014/main" id="{CED52A82-9C22-42D8-9BE2-2FFFB821D23F}"/>
              </a:ext>
            </a:extLst>
          </p:cNvPr>
          <p:cNvSpPr txBox="1">
            <a:spLocks/>
          </p:cNvSpPr>
          <p:nvPr/>
        </p:nvSpPr>
        <p:spPr>
          <a:xfrm>
            <a:off x="20825212" y="738912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sp>
        <p:nvSpPr>
          <p:cNvPr id="90" name="TextBox 89">
            <a:extLst>
              <a:ext uri="{FF2B5EF4-FFF2-40B4-BE49-F238E27FC236}">
                <a16:creationId xmlns:a16="http://schemas.microsoft.com/office/drawing/2014/main" id="{7DE7D806-B5CB-4D12-8B03-27B7EB4BB10C}"/>
              </a:ext>
            </a:extLst>
          </p:cNvPr>
          <p:cNvSpPr txBox="1"/>
          <p:nvPr/>
        </p:nvSpPr>
        <p:spPr>
          <a:xfrm>
            <a:off x="20555107" y="9029950"/>
            <a:ext cx="1822936" cy="1077218"/>
          </a:xfrm>
          <a:prstGeom prst="rect">
            <a:avLst/>
          </a:prstGeom>
          <a:noFill/>
        </p:spPr>
        <p:txBody>
          <a:bodyPr wrap="none" rtlCol="0" anchor="ctr" anchorCtr="0">
            <a:spAutoFit/>
          </a:bodyPr>
          <a:lstStyle/>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SOPHIE</a:t>
            </a:r>
          </a:p>
          <a:p>
            <a:pPr algn="ctr"/>
            <a:r>
              <a:rPr lang="en-US" sz="3200" spc="300" dirty="0">
                <a:solidFill>
                  <a:schemeClr val="bg1"/>
                </a:solidFill>
                <a:latin typeface="Roboto Light" panose="02000000000000000000" pitchFamily="2" charset="0"/>
                <a:ea typeface="Roboto Light" panose="02000000000000000000" pitchFamily="2" charset="0"/>
                <a:cs typeface="Poppins" pitchFamily="2" charset="77"/>
              </a:rPr>
              <a:t>MARSH</a:t>
            </a:r>
          </a:p>
        </p:txBody>
      </p:sp>
      <p:sp>
        <p:nvSpPr>
          <p:cNvPr id="91" name="Subtitle 2">
            <a:extLst>
              <a:ext uri="{FF2B5EF4-FFF2-40B4-BE49-F238E27FC236}">
                <a16:creationId xmlns:a16="http://schemas.microsoft.com/office/drawing/2014/main" id="{B3266CBF-3613-4D5F-A115-43D3CE05FDE9}"/>
              </a:ext>
            </a:extLst>
          </p:cNvPr>
          <p:cNvSpPr txBox="1">
            <a:spLocks/>
          </p:cNvSpPr>
          <p:nvPr/>
        </p:nvSpPr>
        <p:spPr>
          <a:xfrm>
            <a:off x="20825212" y="10032878"/>
            <a:ext cx="1282722" cy="547586"/>
          </a:xfrm>
          <a:prstGeom prst="rect">
            <a:avLst/>
          </a:prstGeom>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bg1"/>
                </a:solidFill>
                <a:latin typeface="Roboto Light" panose="02000000000000000000" pitchFamily="2" charset="0"/>
                <a:ea typeface="Roboto Light" panose="02000000000000000000" pitchFamily="2" charset="0"/>
                <a:cs typeface="Mukta ExtraLight" panose="020B0000000000000000" pitchFamily="34" charset="77"/>
              </a:rPr>
              <a:t>Manager</a:t>
            </a:r>
          </a:p>
        </p:txBody>
      </p:sp>
      <p:cxnSp>
        <p:nvCxnSpPr>
          <p:cNvPr id="92" name="Elbow Connector 65">
            <a:extLst>
              <a:ext uri="{FF2B5EF4-FFF2-40B4-BE49-F238E27FC236}">
                <a16:creationId xmlns:a16="http://schemas.microsoft.com/office/drawing/2014/main" id="{31668489-0C8B-4C23-ADB2-515B56975BFF}"/>
              </a:ext>
            </a:extLst>
          </p:cNvPr>
          <p:cNvCxnSpPr/>
          <p:nvPr/>
        </p:nvCxnSpPr>
        <p:spPr>
          <a:xfrm rot="16200000" flipH="1">
            <a:off x="5450615" y="4781328"/>
            <a:ext cx="1000168" cy="1874195"/>
          </a:xfrm>
          <a:prstGeom prst="bentConnector3">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Elbow Connector 66">
            <a:extLst>
              <a:ext uri="{FF2B5EF4-FFF2-40B4-BE49-F238E27FC236}">
                <a16:creationId xmlns:a16="http://schemas.microsoft.com/office/drawing/2014/main" id="{002936CA-EF35-4E9F-A6EC-B215D3CADBD1}"/>
              </a:ext>
            </a:extLst>
          </p:cNvPr>
          <p:cNvCxnSpPr>
            <a:cxnSpLocks/>
          </p:cNvCxnSpPr>
          <p:nvPr/>
        </p:nvCxnSpPr>
        <p:spPr>
          <a:xfrm rot="5400000">
            <a:off x="3472531" y="4677439"/>
            <a:ext cx="1000168" cy="2081974"/>
          </a:xfrm>
          <a:prstGeom prst="bentConnector3">
            <a:avLst>
              <a:gd name="adj1" fmla="val 50000"/>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Elbow Connector 69">
            <a:extLst>
              <a:ext uri="{FF2B5EF4-FFF2-40B4-BE49-F238E27FC236}">
                <a16:creationId xmlns:a16="http://schemas.microsoft.com/office/drawing/2014/main" id="{6938F87A-8FE2-47A4-8B4C-2BD1D1D996C7}"/>
              </a:ext>
            </a:extLst>
          </p:cNvPr>
          <p:cNvCxnSpPr>
            <a:cxnSpLocks/>
          </p:cNvCxnSpPr>
          <p:nvPr/>
        </p:nvCxnSpPr>
        <p:spPr>
          <a:xfrm rot="16200000" flipH="1">
            <a:off x="12689116" y="4718049"/>
            <a:ext cx="1000168" cy="2000753"/>
          </a:xfrm>
          <a:prstGeom prst="bentConnector3">
            <a:avLst>
              <a:gd name="adj1" fmla="val 50000"/>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Elbow Connector 70">
            <a:extLst>
              <a:ext uri="{FF2B5EF4-FFF2-40B4-BE49-F238E27FC236}">
                <a16:creationId xmlns:a16="http://schemas.microsoft.com/office/drawing/2014/main" id="{5D848509-DE95-4CB4-997D-C9829E6FC711}"/>
              </a:ext>
            </a:extLst>
          </p:cNvPr>
          <p:cNvCxnSpPr>
            <a:cxnSpLocks/>
          </p:cNvCxnSpPr>
          <p:nvPr/>
        </p:nvCxnSpPr>
        <p:spPr>
          <a:xfrm rot="5400000">
            <a:off x="10709911" y="4739597"/>
            <a:ext cx="1000168" cy="1957658"/>
          </a:xfrm>
          <a:prstGeom prst="bentConnector3">
            <a:avLst>
              <a:gd name="adj1" fmla="val 50000"/>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Elbow Connector 75">
            <a:extLst>
              <a:ext uri="{FF2B5EF4-FFF2-40B4-BE49-F238E27FC236}">
                <a16:creationId xmlns:a16="http://schemas.microsoft.com/office/drawing/2014/main" id="{F735DC13-D91D-4E12-91ED-7F60AD986CFE}"/>
              </a:ext>
            </a:extLst>
          </p:cNvPr>
          <p:cNvCxnSpPr>
            <a:cxnSpLocks/>
          </p:cNvCxnSpPr>
          <p:nvPr/>
        </p:nvCxnSpPr>
        <p:spPr>
          <a:xfrm rot="16200000" flipH="1">
            <a:off x="19999431" y="4728823"/>
            <a:ext cx="1000168" cy="1979206"/>
          </a:xfrm>
          <a:prstGeom prst="bentConnector3">
            <a:avLst>
              <a:gd name="adj1" fmla="val 50000"/>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7" name="Elbow Connector 76">
            <a:extLst>
              <a:ext uri="{FF2B5EF4-FFF2-40B4-BE49-F238E27FC236}">
                <a16:creationId xmlns:a16="http://schemas.microsoft.com/office/drawing/2014/main" id="{8BB523A7-0878-4E63-BBAF-C34DF08CC3D3}"/>
              </a:ext>
            </a:extLst>
          </p:cNvPr>
          <p:cNvCxnSpPr>
            <a:cxnSpLocks/>
          </p:cNvCxnSpPr>
          <p:nvPr/>
        </p:nvCxnSpPr>
        <p:spPr>
          <a:xfrm rot="5400000">
            <a:off x="18020223" y="4728821"/>
            <a:ext cx="1000168" cy="1979210"/>
          </a:xfrm>
          <a:prstGeom prst="bentConnector3">
            <a:avLst>
              <a:gd name="adj1" fmla="val 50000"/>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DDF4552A-2151-49AE-979A-4F0820D92E06}"/>
              </a:ext>
            </a:extLst>
          </p:cNvPr>
          <p:cNvCxnSpPr/>
          <p:nvPr/>
        </p:nvCxnSpPr>
        <p:spPr>
          <a:xfrm>
            <a:off x="21489118" y="8107078"/>
            <a:ext cx="0" cy="757455"/>
          </a:xfrm>
          <a:prstGeom prst="straightConnector1">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2DD63E9C-BDAF-41D6-9276-2B6A993612B3}"/>
              </a:ext>
            </a:extLst>
          </p:cNvPr>
          <p:cNvCxnSpPr>
            <a:cxnSpLocks/>
          </p:cNvCxnSpPr>
          <p:nvPr/>
        </p:nvCxnSpPr>
        <p:spPr>
          <a:xfrm>
            <a:off x="6887797" y="8107078"/>
            <a:ext cx="1949" cy="757455"/>
          </a:xfrm>
          <a:prstGeom prst="straightConnector1">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17EBD527-D11B-416F-8C9D-581BCD66BDE7}"/>
              </a:ext>
            </a:extLst>
          </p:cNvPr>
          <p:cNvCxnSpPr>
            <a:cxnSpLocks/>
          </p:cNvCxnSpPr>
          <p:nvPr/>
        </p:nvCxnSpPr>
        <p:spPr>
          <a:xfrm>
            <a:off x="2931628" y="8107078"/>
            <a:ext cx="0" cy="757455"/>
          </a:xfrm>
          <a:prstGeom prst="straightConnector1">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790DD8E9-2F59-4F98-ADFE-D33F3A53730F}"/>
              </a:ext>
            </a:extLst>
          </p:cNvPr>
          <p:cNvSpPr txBox="1"/>
          <p:nvPr/>
        </p:nvSpPr>
        <p:spPr>
          <a:xfrm>
            <a:off x="3194659" y="11891969"/>
            <a:ext cx="3432350" cy="923330"/>
          </a:xfrm>
          <a:prstGeom prst="rect">
            <a:avLst/>
          </a:prstGeom>
          <a:noFill/>
        </p:spPr>
        <p:txBody>
          <a:bodyPr wrap="none" rtlCol="0" anchor="ctr">
            <a:spAutoFit/>
          </a:bodyPr>
          <a:lstStyle/>
          <a:p>
            <a:pPr algn="ctr"/>
            <a:r>
              <a:rPr lang="en-US" sz="5400" spc="300" dirty="0">
                <a:solidFill>
                  <a:schemeClr val="bg1"/>
                </a:solidFill>
                <a:latin typeface="Roboto Light" panose="02000000000000000000" pitchFamily="2" charset="0"/>
                <a:ea typeface="Roboto Light" panose="02000000000000000000" pitchFamily="2" charset="0"/>
                <a:cs typeface="Poppins" pitchFamily="2" charset="77"/>
              </a:rPr>
              <a:t>TEAM 01.</a:t>
            </a:r>
          </a:p>
        </p:txBody>
      </p:sp>
      <p:sp>
        <p:nvSpPr>
          <p:cNvPr id="102" name="TextBox 101">
            <a:extLst>
              <a:ext uri="{FF2B5EF4-FFF2-40B4-BE49-F238E27FC236}">
                <a16:creationId xmlns:a16="http://schemas.microsoft.com/office/drawing/2014/main" id="{A490A63D-F60D-4D14-B70C-BC220EE1D310}"/>
              </a:ext>
            </a:extLst>
          </p:cNvPr>
          <p:cNvSpPr txBox="1"/>
          <p:nvPr/>
        </p:nvSpPr>
        <p:spPr>
          <a:xfrm>
            <a:off x="10494195" y="11891969"/>
            <a:ext cx="3432350" cy="923330"/>
          </a:xfrm>
          <a:prstGeom prst="rect">
            <a:avLst/>
          </a:prstGeom>
          <a:noFill/>
        </p:spPr>
        <p:txBody>
          <a:bodyPr wrap="none" rtlCol="0" anchor="ctr">
            <a:spAutoFit/>
          </a:bodyPr>
          <a:lstStyle/>
          <a:p>
            <a:pPr algn="ctr"/>
            <a:r>
              <a:rPr lang="en-US" sz="5400" spc="300" dirty="0">
                <a:solidFill>
                  <a:schemeClr val="bg1"/>
                </a:solidFill>
                <a:latin typeface="Roboto Light" panose="02000000000000000000" pitchFamily="2" charset="0"/>
                <a:ea typeface="Roboto Light" panose="02000000000000000000" pitchFamily="2" charset="0"/>
                <a:cs typeface="Poppins" pitchFamily="2" charset="77"/>
              </a:rPr>
              <a:t>TEAM 02.</a:t>
            </a:r>
          </a:p>
        </p:txBody>
      </p:sp>
      <p:sp>
        <p:nvSpPr>
          <p:cNvPr id="103" name="TextBox 102">
            <a:extLst>
              <a:ext uri="{FF2B5EF4-FFF2-40B4-BE49-F238E27FC236}">
                <a16:creationId xmlns:a16="http://schemas.microsoft.com/office/drawing/2014/main" id="{1D338D3C-2D9E-4CBB-B742-411D3ED713FF}"/>
              </a:ext>
            </a:extLst>
          </p:cNvPr>
          <p:cNvSpPr txBox="1"/>
          <p:nvPr/>
        </p:nvSpPr>
        <p:spPr>
          <a:xfrm>
            <a:off x="17787850" y="11891969"/>
            <a:ext cx="3432350" cy="923330"/>
          </a:xfrm>
          <a:prstGeom prst="rect">
            <a:avLst/>
          </a:prstGeom>
          <a:noFill/>
        </p:spPr>
        <p:txBody>
          <a:bodyPr wrap="none" rtlCol="0" anchor="ctr">
            <a:spAutoFit/>
          </a:bodyPr>
          <a:lstStyle/>
          <a:p>
            <a:pPr algn="ctr"/>
            <a:r>
              <a:rPr lang="en-US" sz="5400" spc="300" dirty="0">
                <a:solidFill>
                  <a:schemeClr val="bg1"/>
                </a:solidFill>
                <a:latin typeface="Roboto Light" panose="02000000000000000000" pitchFamily="2" charset="0"/>
                <a:ea typeface="Roboto Light" panose="02000000000000000000" pitchFamily="2" charset="0"/>
                <a:cs typeface="Poppins" pitchFamily="2" charset="77"/>
              </a:rPr>
              <a:t>TEAM 03.</a:t>
            </a:r>
          </a:p>
        </p:txBody>
      </p:sp>
      <p:sp>
        <p:nvSpPr>
          <p:cNvPr id="49" name="TextBox 48">
            <a:extLst>
              <a:ext uri="{FF2B5EF4-FFF2-40B4-BE49-F238E27FC236}">
                <a16:creationId xmlns:a16="http://schemas.microsoft.com/office/drawing/2014/main" id="{B01FEB92-E244-439D-8E55-044EABC6B127}"/>
              </a:ext>
            </a:extLst>
          </p:cNvPr>
          <p:cNvSpPr txBox="1"/>
          <p:nvPr/>
        </p:nvSpPr>
        <p:spPr>
          <a:xfrm>
            <a:off x="9552555" y="472052"/>
            <a:ext cx="5272597"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Org Chart</a:t>
            </a:r>
          </a:p>
        </p:txBody>
      </p:sp>
      <p:sp>
        <p:nvSpPr>
          <p:cNvPr id="51" name="Subtitle 2">
            <a:extLst>
              <a:ext uri="{FF2B5EF4-FFF2-40B4-BE49-F238E27FC236}">
                <a16:creationId xmlns:a16="http://schemas.microsoft.com/office/drawing/2014/main" id="{F9CF1312-8F82-4C73-8D3C-265BE53561A6}"/>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3039212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26BB701-3D72-45B5-BB25-A71297CF519B}"/>
              </a:ext>
            </a:extLst>
          </p:cNvPr>
          <p:cNvSpPr txBox="1"/>
          <p:nvPr/>
        </p:nvSpPr>
        <p:spPr>
          <a:xfrm>
            <a:off x="7081006" y="7153963"/>
            <a:ext cx="10192214"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Costumer Services</a:t>
            </a:r>
          </a:p>
        </p:txBody>
      </p:sp>
      <p:sp>
        <p:nvSpPr>
          <p:cNvPr id="9" name="Subtitle 2">
            <a:extLst>
              <a:ext uri="{FF2B5EF4-FFF2-40B4-BE49-F238E27FC236}">
                <a16:creationId xmlns:a16="http://schemas.microsoft.com/office/drawing/2014/main" id="{3D7901C0-E6CB-4DA8-AD5F-3BA738379803}"/>
              </a:ext>
            </a:extLst>
          </p:cNvPr>
          <p:cNvSpPr txBox="1">
            <a:spLocks/>
          </p:cNvSpPr>
          <p:nvPr/>
        </p:nvSpPr>
        <p:spPr>
          <a:xfrm>
            <a:off x="9333214" y="8350986"/>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1" name="Subtitle 2">
            <a:extLst>
              <a:ext uri="{FF2B5EF4-FFF2-40B4-BE49-F238E27FC236}">
                <a16:creationId xmlns:a16="http://schemas.microsoft.com/office/drawing/2014/main" id="{5841AC4F-848A-4C0F-8416-04A3EE169C94}"/>
              </a:ext>
            </a:extLst>
          </p:cNvPr>
          <p:cNvSpPr txBox="1">
            <a:spLocks/>
          </p:cNvSpPr>
          <p:nvPr/>
        </p:nvSpPr>
        <p:spPr>
          <a:xfrm>
            <a:off x="1532548" y="9674425"/>
            <a:ext cx="21312554" cy="3112390"/>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3" name="Picture Placeholder 2">
            <a:extLst>
              <a:ext uri="{FF2B5EF4-FFF2-40B4-BE49-F238E27FC236}">
                <a16:creationId xmlns:a16="http://schemas.microsoft.com/office/drawing/2014/main" id="{BC147052-9DB8-344E-B98A-AA3FB4414D63}"/>
              </a:ext>
            </a:extLst>
          </p:cNvPr>
          <p:cNvSpPr>
            <a:spLocks noGrp="1"/>
          </p:cNvSpPr>
          <p:nvPr>
            <p:ph type="pic" sz="quarter" idx="18"/>
          </p:nvPr>
        </p:nvSpPr>
        <p:spPr/>
      </p:sp>
    </p:spTree>
    <p:extLst>
      <p:ext uri="{BB962C8B-B14F-4D97-AF65-F5344CB8AC3E}">
        <p14:creationId xmlns:p14="http://schemas.microsoft.com/office/powerpoint/2010/main" val="6104229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DE946687-0063-40C4-821C-0DE50D7CFD3C}"/>
              </a:ext>
            </a:extLst>
          </p:cNvPr>
          <p:cNvSpPr txBox="1"/>
          <p:nvPr/>
        </p:nvSpPr>
        <p:spPr>
          <a:xfrm>
            <a:off x="8710980" y="472052"/>
            <a:ext cx="695575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Services</a:t>
            </a:r>
          </a:p>
        </p:txBody>
      </p:sp>
      <p:sp>
        <p:nvSpPr>
          <p:cNvPr id="18" name="Subtitle 2">
            <a:extLst>
              <a:ext uri="{FF2B5EF4-FFF2-40B4-BE49-F238E27FC236}">
                <a16:creationId xmlns:a16="http://schemas.microsoft.com/office/drawing/2014/main" id="{9A1289BE-A489-476E-B943-5F3F81FFA1B6}"/>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9" name="Rectangle 18">
            <a:extLst>
              <a:ext uri="{FF2B5EF4-FFF2-40B4-BE49-F238E27FC236}">
                <a16:creationId xmlns:a16="http://schemas.microsoft.com/office/drawing/2014/main" id="{341B541D-C2DB-4F60-B8B8-7087A830ADFA}"/>
              </a:ext>
            </a:extLst>
          </p:cNvPr>
          <p:cNvSpPr/>
          <p:nvPr/>
        </p:nvSpPr>
        <p:spPr>
          <a:xfrm>
            <a:off x="2660786" y="3007602"/>
            <a:ext cx="8516651" cy="248328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2" name="Rectangle 21">
            <a:extLst>
              <a:ext uri="{FF2B5EF4-FFF2-40B4-BE49-F238E27FC236}">
                <a16:creationId xmlns:a16="http://schemas.microsoft.com/office/drawing/2014/main" id="{AADD338E-4482-4191-9CBD-4B2E5996CC8F}"/>
              </a:ext>
            </a:extLst>
          </p:cNvPr>
          <p:cNvSpPr/>
          <p:nvPr/>
        </p:nvSpPr>
        <p:spPr>
          <a:xfrm>
            <a:off x="1539558" y="1951120"/>
            <a:ext cx="2112962" cy="2112962"/>
          </a:xfrm>
          <a:prstGeom prst="rect">
            <a:avLst/>
          </a:prstGeom>
          <a:solidFill>
            <a:schemeClr val="accent4"/>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23" name="Subtitle 2">
            <a:extLst>
              <a:ext uri="{FF2B5EF4-FFF2-40B4-BE49-F238E27FC236}">
                <a16:creationId xmlns:a16="http://schemas.microsoft.com/office/drawing/2014/main" id="{10A54B97-A38B-43C1-938E-272B69B641AC}"/>
              </a:ext>
            </a:extLst>
          </p:cNvPr>
          <p:cNvSpPr txBox="1">
            <a:spLocks/>
          </p:cNvSpPr>
          <p:nvPr/>
        </p:nvSpPr>
        <p:spPr>
          <a:xfrm>
            <a:off x="3950115" y="4011360"/>
            <a:ext cx="6802559"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59" name="TextBox 58">
            <a:extLst>
              <a:ext uri="{FF2B5EF4-FFF2-40B4-BE49-F238E27FC236}">
                <a16:creationId xmlns:a16="http://schemas.microsoft.com/office/drawing/2014/main" id="{C33AE775-1A2F-964C-9C1A-1BB6EA071FD2}"/>
              </a:ext>
            </a:extLst>
          </p:cNvPr>
          <p:cNvSpPr txBox="1"/>
          <p:nvPr/>
        </p:nvSpPr>
        <p:spPr>
          <a:xfrm>
            <a:off x="3950114" y="3426585"/>
            <a:ext cx="2725426"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01</a:t>
            </a:r>
          </a:p>
        </p:txBody>
      </p:sp>
      <p:sp>
        <p:nvSpPr>
          <p:cNvPr id="25" name="Shape 2550">
            <a:extLst>
              <a:ext uri="{FF2B5EF4-FFF2-40B4-BE49-F238E27FC236}">
                <a16:creationId xmlns:a16="http://schemas.microsoft.com/office/drawing/2014/main" id="{33B1DBD6-B21F-45EC-8071-70E1D0987F0E}"/>
              </a:ext>
            </a:extLst>
          </p:cNvPr>
          <p:cNvSpPr/>
          <p:nvPr/>
        </p:nvSpPr>
        <p:spPr>
          <a:xfrm>
            <a:off x="2030185" y="2441747"/>
            <a:ext cx="1131707" cy="1131707"/>
          </a:xfrm>
          <a:custGeom>
            <a:avLst/>
            <a:gdLst/>
            <a:ahLst/>
            <a:cxnLst>
              <a:cxn ang="0">
                <a:pos x="wd2" y="hd2"/>
              </a:cxn>
              <a:cxn ang="5400000">
                <a:pos x="wd2" y="hd2"/>
              </a:cxn>
              <a:cxn ang="10800000">
                <a:pos x="wd2" y="hd2"/>
              </a:cxn>
              <a:cxn ang="16200000">
                <a:pos x="wd2" y="hd2"/>
              </a:cxn>
            </a:cxnLst>
            <a:rect l="0" t="0" r="r" b="b"/>
            <a:pathLst>
              <a:path w="21600" h="21600" extrusionOk="0">
                <a:moveTo>
                  <a:pt x="21109" y="7364"/>
                </a:moveTo>
                <a:cubicBezTo>
                  <a:pt x="20838" y="7364"/>
                  <a:pt x="20618" y="7584"/>
                  <a:pt x="20618" y="7855"/>
                </a:cubicBezTo>
                <a:lnTo>
                  <a:pt x="20618" y="18655"/>
                </a:lnTo>
                <a:cubicBezTo>
                  <a:pt x="20618" y="19739"/>
                  <a:pt x="19739" y="20618"/>
                  <a:pt x="18655" y="20618"/>
                </a:cubicBezTo>
                <a:lnTo>
                  <a:pt x="2945" y="20618"/>
                </a:lnTo>
                <a:cubicBezTo>
                  <a:pt x="1861" y="20618"/>
                  <a:pt x="982" y="19739"/>
                  <a:pt x="982" y="18655"/>
                </a:cubicBezTo>
                <a:lnTo>
                  <a:pt x="982" y="2945"/>
                </a:lnTo>
                <a:cubicBezTo>
                  <a:pt x="982" y="1861"/>
                  <a:pt x="1861" y="982"/>
                  <a:pt x="2945" y="982"/>
                </a:cubicBezTo>
                <a:lnTo>
                  <a:pt x="13745" y="982"/>
                </a:lnTo>
                <a:cubicBezTo>
                  <a:pt x="14017" y="982"/>
                  <a:pt x="14236" y="762"/>
                  <a:pt x="14236" y="491"/>
                </a:cubicBezTo>
                <a:cubicBezTo>
                  <a:pt x="14236" y="220"/>
                  <a:pt x="14017" y="0"/>
                  <a:pt x="13745" y="0"/>
                </a:cubicBezTo>
                <a:lnTo>
                  <a:pt x="2945" y="0"/>
                </a:lnTo>
                <a:cubicBezTo>
                  <a:pt x="1318" y="0"/>
                  <a:pt x="0" y="1319"/>
                  <a:pt x="0" y="2945"/>
                </a:cubicBezTo>
                <a:lnTo>
                  <a:pt x="0" y="18655"/>
                </a:lnTo>
                <a:cubicBezTo>
                  <a:pt x="0" y="20282"/>
                  <a:pt x="1318" y="21600"/>
                  <a:pt x="2945" y="21600"/>
                </a:cubicBezTo>
                <a:lnTo>
                  <a:pt x="18655" y="21600"/>
                </a:lnTo>
                <a:cubicBezTo>
                  <a:pt x="20282" y="21600"/>
                  <a:pt x="21600" y="20282"/>
                  <a:pt x="21600" y="18655"/>
                </a:cubicBezTo>
                <a:lnTo>
                  <a:pt x="21600" y="7855"/>
                </a:lnTo>
                <a:cubicBezTo>
                  <a:pt x="21600" y="7584"/>
                  <a:pt x="21380" y="7364"/>
                  <a:pt x="21109" y="7364"/>
                </a:cubicBezTo>
                <a:moveTo>
                  <a:pt x="7006" y="12764"/>
                </a:moveTo>
                <a:lnTo>
                  <a:pt x="8836" y="12764"/>
                </a:lnTo>
                <a:lnTo>
                  <a:pt x="8836" y="14594"/>
                </a:lnTo>
                <a:lnTo>
                  <a:pt x="6627" y="14973"/>
                </a:lnTo>
                <a:cubicBezTo>
                  <a:pt x="6627" y="14973"/>
                  <a:pt x="7006" y="12764"/>
                  <a:pt x="7006" y="12764"/>
                </a:cubicBezTo>
                <a:close/>
                <a:moveTo>
                  <a:pt x="16775" y="2742"/>
                </a:moveTo>
                <a:lnTo>
                  <a:pt x="18858" y="4825"/>
                </a:lnTo>
                <a:lnTo>
                  <a:pt x="9818" y="13865"/>
                </a:lnTo>
                <a:lnTo>
                  <a:pt x="9818" y="11782"/>
                </a:lnTo>
                <a:lnTo>
                  <a:pt x="7736" y="11782"/>
                </a:lnTo>
                <a:cubicBezTo>
                  <a:pt x="7736" y="11782"/>
                  <a:pt x="16775" y="2742"/>
                  <a:pt x="16775" y="2742"/>
                </a:cubicBezTo>
                <a:close/>
                <a:moveTo>
                  <a:pt x="18104" y="1414"/>
                </a:moveTo>
                <a:cubicBezTo>
                  <a:pt x="18371" y="1147"/>
                  <a:pt x="18739" y="982"/>
                  <a:pt x="19145" y="982"/>
                </a:cubicBezTo>
                <a:cubicBezTo>
                  <a:pt x="19959" y="982"/>
                  <a:pt x="20618" y="1642"/>
                  <a:pt x="20618" y="2455"/>
                </a:cubicBezTo>
                <a:cubicBezTo>
                  <a:pt x="20618" y="2861"/>
                  <a:pt x="20453" y="3230"/>
                  <a:pt x="20187" y="3496"/>
                </a:cubicBezTo>
                <a:lnTo>
                  <a:pt x="19552" y="4131"/>
                </a:lnTo>
                <a:lnTo>
                  <a:pt x="17469" y="2048"/>
                </a:lnTo>
                <a:cubicBezTo>
                  <a:pt x="17469" y="2048"/>
                  <a:pt x="18104" y="1414"/>
                  <a:pt x="18104" y="1414"/>
                </a:cubicBezTo>
                <a:close/>
                <a:moveTo>
                  <a:pt x="5400" y="16200"/>
                </a:moveTo>
                <a:lnTo>
                  <a:pt x="9590" y="15481"/>
                </a:lnTo>
                <a:lnTo>
                  <a:pt x="20881" y="4190"/>
                </a:lnTo>
                <a:cubicBezTo>
                  <a:pt x="21325" y="3746"/>
                  <a:pt x="21600" y="3133"/>
                  <a:pt x="21600" y="2455"/>
                </a:cubicBezTo>
                <a:cubicBezTo>
                  <a:pt x="21600" y="1099"/>
                  <a:pt x="20501" y="0"/>
                  <a:pt x="19145" y="0"/>
                </a:cubicBezTo>
                <a:cubicBezTo>
                  <a:pt x="18468" y="0"/>
                  <a:pt x="17854" y="275"/>
                  <a:pt x="17410" y="719"/>
                </a:cubicBezTo>
                <a:lnTo>
                  <a:pt x="6119" y="12010"/>
                </a:lnTo>
                <a:cubicBezTo>
                  <a:pt x="6119" y="12010"/>
                  <a:pt x="5400" y="16200"/>
                  <a:pt x="5400" y="16200"/>
                </a:cubicBezTo>
                <a:close/>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3" name="Rectangle 32">
            <a:extLst>
              <a:ext uri="{FF2B5EF4-FFF2-40B4-BE49-F238E27FC236}">
                <a16:creationId xmlns:a16="http://schemas.microsoft.com/office/drawing/2014/main" id="{3C26D3FC-6011-405D-849F-1C91DEB800C3}"/>
              </a:ext>
            </a:extLst>
          </p:cNvPr>
          <p:cNvSpPr/>
          <p:nvPr/>
        </p:nvSpPr>
        <p:spPr>
          <a:xfrm>
            <a:off x="8500480" y="6746879"/>
            <a:ext cx="8516651" cy="248328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34" name="Rectangle 33">
            <a:extLst>
              <a:ext uri="{FF2B5EF4-FFF2-40B4-BE49-F238E27FC236}">
                <a16:creationId xmlns:a16="http://schemas.microsoft.com/office/drawing/2014/main" id="{372C1064-5AB7-4A3E-8D7D-995A0E3A4B10}"/>
              </a:ext>
            </a:extLst>
          </p:cNvPr>
          <p:cNvSpPr/>
          <p:nvPr/>
        </p:nvSpPr>
        <p:spPr>
          <a:xfrm>
            <a:off x="7379252" y="5690397"/>
            <a:ext cx="2112962" cy="2112962"/>
          </a:xfrm>
          <a:prstGeom prst="rect">
            <a:avLst/>
          </a:prstGeom>
          <a:solidFill>
            <a:schemeClr val="accent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35" name="Subtitle 2">
            <a:extLst>
              <a:ext uri="{FF2B5EF4-FFF2-40B4-BE49-F238E27FC236}">
                <a16:creationId xmlns:a16="http://schemas.microsoft.com/office/drawing/2014/main" id="{BAE74603-710E-4008-851C-35F3C43F2EB9}"/>
              </a:ext>
            </a:extLst>
          </p:cNvPr>
          <p:cNvSpPr txBox="1">
            <a:spLocks/>
          </p:cNvSpPr>
          <p:nvPr/>
        </p:nvSpPr>
        <p:spPr>
          <a:xfrm>
            <a:off x="9789809" y="7750637"/>
            <a:ext cx="6802559"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37" name="TextBox 36">
            <a:extLst>
              <a:ext uri="{FF2B5EF4-FFF2-40B4-BE49-F238E27FC236}">
                <a16:creationId xmlns:a16="http://schemas.microsoft.com/office/drawing/2014/main" id="{EE5CCAF1-B7D3-44F3-806D-63EA8AB7E64F}"/>
              </a:ext>
            </a:extLst>
          </p:cNvPr>
          <p:cNvSpPr txBox="1"/>
          <p:nvPr/>
        </p:nvSpPr>
        <p:spPr>
          <a:xfrm>
            <a:off x="9789809" y="7165862"/>
            <a:ext cx="2725426"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02</a:t>
            </a:r>
          </a:p>
        </p:txBody>
      </p:sp>
      <p:sp>
        <p:nvSpPr>
          <p:cNvPr id="40" name="Shape 2603">
            <a:extLst>
              <a:ext uri="{FF2B5EF4-FFF2-40B4-BE49-F238E27FC236}">
                <a16:creationId xmlns:a16="http://schemas.microsoft.com/office/drawing/2014/main" id="{E6811905-8F90-4101-ABB9-B03EC5896379}"/>
              </a:ext>
            </a:extLst>
          </p:cNvPr>
          <p:cNvSpPr/>
          <p:nvPr/>
        </p:nvSpPr>
        <p:spPr>
          <a:xfrm>
            <a:off x="7869880" y="6232465"/>
            <a:ext cx="1131707" cy="1028826"/>
          </a:xfrm>
          <a:custGeom>
            <a:avLst/>
            <a:gdLst/>
            <a:ahLst/>
            <a:cxnLst>
              <a:cxn ang="0">
                <a:pos x="wd2" y="hd2"/>
              </a:cxn>
              <a:cxn ang="5400000">
                <a:pos x="wd2" y="hd2"/>
              </a:cxn>
              <a:cxn ang="10800000">
                <a:pos x="wd2" y="hd2"/>
              </a:cxn>
              <a:cxn ang="16200000">
                <a:pos x="wd2" y="hd2"/>
              </a:cxn>
            </a:cxnLst>
            <a:rect l="0" t="0" r="r" b="b"/>
            <a:pathLst>
              <a:path w="21600" h="21600" extrusionOk="0">
                <a:moveTo>
                  <a:pt x="16691" y="20520"/>
                </a:moveTo>
                <a:lnTo>
                  <a:pt x="14727" y="20520"/>
                </a:lnTo>
                <a:lnTo>
                  <a:pt x="14727" y="18360"/>
                </a:lnTo>
                <a:cubicBezTo>
                  <a:pt x="14999" y="18360"/>
                  <a:pt x="15218" y="18119"/>
                  <a:pt x="15218" y="17820"/>
                </a:cubicBezTo>
                <a:cubicBezTo>
                  <a:pt x="15218" y="17522"/>
                  <a:pt x="14999" y="17280"/>
                  <a:pt x="14727" y="17280"/>
                </a:cubicBezTo>
                <a:lnTo>
                  <a:pt x="14727" y="7560"/>
                </a:lnTo>
                <a:lnTo>
                  <a:pt x="16691" y="7560"/>
                </a:lnTo>
                <a:cubicBezTo>
                  <a:pt x="16691" y="7560"/>
                  <a:pt x="16691" y="20520"/>
                  <a:pt x="16691" y="20520"/>
                </a:cubicBezTo>
                <a:close/>
                <a:moveTo>
                  <a:pt x="13745" y="17280"/>
                </a:moveTo>
                <a:cubicBezTo>
                  <a:pt x="13474" y="17280"/>
                  <a:pt x="13255" y="17522"/>
                  <a:pt x="13255" y="17820"/>
                </a:cubicBezTo>
                <a:cubicBezTo>
                  <a:pt x="13255" y="18119"/>
                  <a:pt x="13474" y="18360"/>
                  <a:pt x="13745" y="18360"/>
                </a:cubicBezTo>
                <a:lnTo>
                  <a:pt x="13745" y="20520"/>
                </a:lnTo>
                <a:lnTo>
                  <a:pt x="3927" y="20520"/>
                </a:lnTo>
                <a:lnTo>
                  <a:pt x="3927" y="18360"/>
                </a:lnTo>
                <a:cubicBezTo>
                  <a:pt x="4199" y="18360"/>
                  <a:pt x="4418" y="18119"/>
                  <a:pt x="4418" y="17820"/>
                </a:cubicBezTo>
                <a:cubicBezTo>
                  <a:pt x="4418" y="17522"/>
                  <a:pt x="4199" y="17280"/>
                  <a:pt x="3927" y="17280"/>
                </a:cubicBezTo>
                <a:lnTo>
                  <a:pt x="3927" y="7560"/>
                </a:lnTo>
                <a:lnTo>
                  <a:pt x="13745" y="7560"/>
                </a:lnTo>
                <a:cubicBezTo>
                  <a:pt x="13745" y="7560"/>
                  <a:pt x="13745" y="17280"/>
                  <a:pt x="13745" y="17280"/>
                </a:cubicBezTo>
                <a:close/>
                <a:moveTo>
                  <a:pt x="2945" y="17280"/>
                </a:moveTo>
                <a:cubicBezTo>
                  <a:pt x="2674" y="17280"/>
                  <a:pt x="2455" y="17522"/>
                  <a:pt x="2455" y="17820"/>
                </a:cubicBezTo>
                <a:cubicBezTo>
                  <a:pt x="2455" y="18119"/>
                  <a:pt x="2674" y="18360"/>
                  <a:pt x="2945" y="18360"/>
                </a:cubicBezTo>
                <a:lnTo>
                  <a:pt x="2945" y="20520"/>
                </a:lnTo>
                <a:lnTo>
                  <a:pt x="982" y="20520"/>
                </a:lnTo>
                <a:lnTo>
                  <a:pt x="982" y="7560"/>
                </a:lnTo>
                <a:lnTo>
                  <a:pt x="2945" y="7560"/>
                </a:lnTo>
                <a:cubicBezTo>
                  <a:pt x="2945" y="7560"/>
                  <a:pt x="2945" y="17280"/>
                  <a:pt x="2945" y="17280"/>
                </a:cubicBezTo>
                <a:close/>
                <a:moveTo>
                  <a:pt x="7855" y="5400"/>
                </a:moveTo>
                <a:lnTo>
                  <a:pt x="9818" y="5400"/>
                </a:lnTo>
                <a:cubicBezTo>
                  <a:pt x="10360" y="5400"/>
                  <a:pt x="10800" y="5884"/>
                  <a:pt x="10800" y="6481"/>
                </a:cubicBezTo>
                <a:lnTo>
                  <a:pt x="6873" y="6481"/>
                </a:lnTo>
                <a:cubicBezTo>
                  <a:pt x="6873" y="5884"/>
                  <a:pt x="7313" y="5400"/>
                  <a:pt x="7855" y="5400"/>
                </a:cubicBezTo>
                <a:moveTo>
                  <a:pt x="16691" y="6481"/>
                </a:moveTo>
                <a:lnTo>
                  <a:pt x="11782" y="6481"/>
                </a:lnTo>
                <a:cubicBezTo>
                  <a:pt x="11782" y="5287"/>
                  <a:pt x="10903" y="4321"/>
                  <a:pt x="9818" y="4321"/>
                </a:cubicBezTo>
                <a:lnTo>
                  <a:pt x="7855" y="4321"/>
                </a:lnTo>
                <a:cubicBezTo>
                  <a:pt x="6770" y="4321"/>
                  <a:pt x="5891" y="5287"/>
                  <a:pt x="5891" y="6481"/>
                </a:cubicBezTo>
                <a:lnTo>
                  <a:pt x="982" y="6481"/>
                </a:lnTo>
                <a:cubicBezTo>
                  <a:pt x="440" y="6481"/>
                  <a:pt x="0" y="6964"/>
                  <a:pt x="0" y="7560"/>
                </a:cubicBezTo>
                <a:lnTo>
                  <a:pt x="0" y="20520"/>
                </a:lnTo>
                <a:cubicBezTo>
                  <a:pt x="0" y="21116"/>
                  <a:pt x="440" y="21600"/>
                  <a:pt x="982" y="21600"/>
                </a:cubicBezTo>
                <a:lnTo>
                  <a:pt x="16691" y="21600"/>
                </a:lnTo>
                <a:cubicBezTo>
                  <a:pt x="17233" y="21600"/>
                  <a:pt x="17673" y="21116"/>
                  <a:pt x="17673" y="20520"/>
                </a:cubicBezTo>
                <a:lnTo>
                  <a:pt x="17673" y="7560"/>
                </a:lnTo>
                <a:cubicBezTo>
                  <a:pt x="17673" y="6964"/>
                  <a:pt x="17233" y="6481"/>
                  <a:pt x="16691" y="6481"/>
                </a:cubicBezTo>
                <a:moveTo>
                  <a:pt x="10800" y="2161"/>
                </a:moveTo>
                <a:cubicBezTo>
                  <a:pt x="10800" y="1564"/>
                  <a:pt x="11240" y="1080"/>
                  <a:pt x="11782" y="1080"/>
                </a:cubicBezTo>
                <a:lnTo>
                  <a:pt x="13745" y="1080"/>
                </a:lnTo>
                <a:cubicBezTo>
                  <a:pt x="14287" y="1080"/>
                  <a:pt x="14727" y="1564"/>
                  <a:pt x="14727" y="2161"/>
                </a:cubicBezTo>
                <a:cubicBezTo>
                  <a:pt x="14727" y="2161"/>
                  <a:pt x="10800" y="2161"/>
                  <a:pt x="10800" y="2161"/>
                </a:cubicBezTo>
                <a:close/>
                <a:moveTo>
                  <a:pt x="20618" y="2161"/>
                </a:moveTo>
                <a:lnTo>
                  <a:pt x="15709" y="2161"/>
                </a:lnTo>
                <a:cubicBezTo>
                  <a:pt x="15709" y="967"/>
                  <a:pt x="14830" y="0"/>
                  <a:pt x="13745" y="0"/>
                </a:cubicBezTo>
                <a:lnTo>
                  <a:pt x="11782" y="0"/>
                </a:lnTo>
                <a:cubicBezTo>
                  <a:pt x="10697" y="0"/>
                  <a:pt x="9818" y="967"/>
                  <a:pt x="9818" y="2161"/>
                </a:cubicBezTo>
                <a:lnTo>
                  <a:pt x="4909" y="2161"/>
                </a:lnTo>
                <a:cubicBezTo>
                  <a:pt x="4367" y="2161"/>
                  <a:pt x="3927" y="2644"/>
                  <a:pt x="3927" y="3240"/>
                </a:cubicBezTo>
                <a:lnTo>
                  <a:pt x="3927" y="4860"/>
                </a:lnTo>
                <a:cubicBezTo>
                  <a:pt x="3927" y="5159"/>
                  <a:pt x="4147" y="5400"/>
                  <a:pt x="4418" y="5400"/>
                </a:cubicBezTo>
                <a:cubicBezTo>
                  <a:pt x="4690" y="5400"/>
                  <a:pt x="4909" y="5159"/>
                  <a:pt x="4909" y="4860"/>
                </a:cubicBezTo>
                <a:lnTo>
                  <a:pt x="4909" y="3240"/>
                </a:lnTo>
                <a:lnTo>
                  <a:pt x="20618" y="3240"/>
                </a:lnTo>
                <a:lnTo>
                  <a:pt x="20618" y="16201"/>
                </a:lnTo>
                <a:lnTo>
                  <a:pt x="19145" y="16201"/>
                </a:lnTo>
                <a:cubicBezTo>
                  <a:pt x="18874" y="16201"/>
                  <a:pt x="18655" y="16442"/>
                  <a:pt x="18655" y="16740"/>
                </a:cubicBezTo>
                <a:cubicBezTo>
                  <a:pt x="18655" y="17039"/>
                  <a:pt x="18874" y="17280"/>
                  <a:pt x="19145" y="17280"/>
                </a:cubicBezTo>
                <a:lnTo>
                  <a:pt x="20618" y="17280"/>
                </a:lnTo>
                <a:cubicBezTo>
                  <a:pt x="21160" y="17280"/>
                  <a:pt x="21600" y="16796"/>
                  <a:pt x="21600" y="16201"/>
                </a:cubicBezTo>
                <a:lnTo>
                  <a:pt x="21600" y="3240"/>
                </a:lnTo>
                <a:cubicBezTo>
                  <a:pt x="21600" y="2644"/>
                  <a:pt x="21160" y="2161"/>
                  <a:pt x="20618" y="2161"/>
                </a:cubicBezTo>
                <a:moveTo>
                  <a:pt x="5400" y="11881"/>
                </a:moveTo>
                <a:lnTo>
                  <a:pt x="6382" y="11881"/>
                </a:lnTo>
                <a:cubicBezTo>
                  <a:pt x="6653" y="11881"/>
                  <a:pt x="6873" y="11639"/>
                  <a:pt x="6873" y="11341"/>
                </a:cubicBezTo>
                <a:cubicBezTo>
                  <a:pt x="6873" y="11042"/>
                  <a:pt x="6653" y="10800"/>
                  <a:pt x="6382" y="10800"/>
                </a:cubicBezTo>
                <a:lnTo>
                  <a:pt x="5400" y="10800"/>
                </a:lnTo>
                <a:cubicBezTo>
                  <a:pt x="5129" y="10800"/>
                  <a:pt x="4909" y="11042"/>
                  <a:pt x="4909" y="11341"/>
                </a:cubicBezTo>
                <a:cubicBezTo>
                  <a:pt x="4909" y="11639"/>
                  <a:pt x="5129" y="11881"/>
                  <a:pt x="5400" y="11881"/>
                </a:cubicBezTo>
                <a:moveTo>
                  <a:pt x="5400" y="9720"/>
                </a:moveTo>
                <a:lnTo>
                  <a:pt x="8345" y="9720"/>
                </a:lnTo>
                <a:cubicBezTo>
                  <a:pt x="8617" y="9720"/>
                  <a:pt x="8836" y="9479"/>
                  <a:pt x="8836" y="9181"/>
                </a:cubicBezTo>
                <a:cubicBezTo>
                  <a:pt x="8836" y="8882"/>
                  <a:pt x="8617" y="8640"/>
                  <a:pt x="8345" y="8640"/>
                </a:cubicBezTo>
                <a:lnTo>
                  <a:pt x="5400" y="8640"/>
                </a:lnTo>
                <a:cubicBezTo>
                  <a:pt x="5129" y="8640"/>
                  <a:pt x="4909" y="8882"/>
                  <a:pt x="4909" y="9181"/>
                </a:cubicBezTo>
                <a:cubicBezTo>
                  <a:pt x="4909" y="9479"/>
                  <a:pt x="5129" y="9720"/>
                  <a:pt x="5400" y="972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26" name="Rectangle 25">
            <a:extLst>
              <a:ext uri="{FF2B5EF4-FFF2-40B4-BE49-F238E27FC236}">
                <a16:creationId xmlns:a16="http://schemas.microsoft.com/office/drawing/2014/main" id="{C0FA57B7-4CD9-417C-B481-F8F895482B35}"/>
              </a:ext>
            </a:extLst>
          </p:cNvPr>
          <p:cNvSpPr/>
          <p:nvPr/>
        </p:nvSpPr>
        <p:spPr>
          <a:xfrm>
            <a:off x="14340174" y="10486157"/>
            <a:ext cx="8516651" cy="24832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7" name="Rectangle 26">
            <a:extLst>
              <a:ext uri="{FF2B5EF4-FFF2-40B4-BE49-F238E27FC236}">
                <a16:creationId xmlns:a16="http://schemas.microsoft.com/office/drawing/2014/main" id="{486B6ADE-0F3A-4589-A0D2-9D5D238D788D}"/>
              </a:ext>
            </a:extLst>
          </p:cNvPr>
          <p:cNvSpPr/>
          <p:nvPr/>
        </p:nvSpPr>
        <p:spPr>
          <a:xfrm>
            <a:off x="13218946" y="9429675"/>
            <a:ext cx="2112962" cy="2112962"/>
          </a:xfrm>
          <a:prstGeom prst="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latin typeface="Roboto Light" panose="02000000000000000000" pitchFamily="2" charset="0"/>
            </a:endParaRPr>
          </a:p>
        </p:txBody>
      </p:sp>
      <p:sp>
        <p:nvSpPr>
          <p:cNvPr id="28" name="Subtitle 2">
            <a:extLst>
              <a:ext uri="{FF2B5EF4-FFF2-40B4-BE49-F238E27FC236}">
                <a16:creationId xmlns:a16="http://schemas.microsoft.com/office/drawing/2014/main" id="{AE066005-8562-4A17-BA5D-DF42DA7BF31E}"/>
              </a:ext>
            </a:extLst>
          </p:cNvPr>
          <p:cNvSpPr txBox="1">
            <a:spLocks/>
          </p:cNvSpPr>
          <p:nvPr/>
        </p:nvSpPr>
        <p:spPr>
          <a:xfrm>
            <a:off x="15629503" y="11489915"/>
            <a:ext cx="6802559"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30" name="TextBox 29">
            <a:extLst>
              <a:ext uri="{FF2B5EF4-FFF2-40B4-BE49-F238E27FC236}">
                <a16:creationId xmlns:a16="http://schemas.microsoft.com/office/drawing/2014/main" id="{54EE5E08-EB17-49C7-90E3-E2826A76176D}"/>
              </a:ext>
            </a:extLst>
          </p:cNvPr>
          <p:cNvSpPr txBox="1"/>
          <p:nvPr/>
        </p:nvSpPr>
        <p:spPr>
          <a:xfrm>
            <a:off x="15629503" y="10905140"/>
            <a:ext cx="2725426"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03</a:t>
            </a:r>
          </a:p>
        </p:txBody>
      </p:sp>
      <p:sp>
        <p:nvSpPr>
          <p:cNvPr id="41" name="Shape 2570">
            <a:extLst>
              <a:ext uri="{FF2B5EF4-FFF2-40B4-BE49-F238E27FC236}">
                <a16:creationId xmlns:a16="http://schemas.microsoft.com/office/drawing/2014/main" id="{055B849B-BFB0-4200-A07C-7715CA932B3B}"/>
              </a:ext>
            </a:extLst>
          </p:cNvPr>
          <p:cNvSpPr/>
          <p:nvPr/>
        </p:nvSpPr>
        <p:spPr>
          <a:xfrm>
            <a:off x="13709574" y="9933159"/>
            <a:ext cx="1131707" cy="1105994"/>
          </a:xfrm>
          <a:custGeom>
            <a:avLst/>
            <a:gdLst/>
            <a:ahLst/>
            <a:cxnLst>
              <a:cxn ang="0">
                <a:pos x="wd2" y="hd2"/>
              </a:cxn>
              <a:cxn ang="5400000">
                <a:pos x="wd2" y="hd2"/>
              </a:cxn>
              <a:cxn ang="10800000">
                <a:pos x="wd2" y="hd2"/>
              </a:cxn>
              <a:cxn ang="16200000">
                <a:pos x="wd2" y="hd2"/>
              </a:cxn>
            </a:cxnLst>
            <a:rect l="0" t="0" r="r" b="b"/>
            <a:pathLst>
              <a:path w="21600" h="21319" extrusionOk="0">
                <a:moveTo>
                  <a:pt x="7530" y="4197"/>
                </a:moveTo>
                <a:lnTo>
                  <a:pt x="6680" y="3701"/>
                </a:lnTo>
                <a:lnTo>
                  <a:pt x="6189" y="4560"/>
                </a:lnTo>
                <a:lnTo>
                  <a:pt x="7040" y="5056"/>
                </a:lnTo>
                <a:cubicBezTo>
                  <a:pt x="7040" y="5056"/>
                  <a:pt x="7530" y="4197"/>
                  <a:pt x="7530" y="4197"/>
                </a:cubicBezTo>
                <a:close/>
                <a:moveTo>
                  <a:pt x="8512" y="2479"/>
                </a:moveTo>
                <a:lnTo>
                  <a:pt x="7662" y="1984"/>
                </a:lnTo>
                <a:lnTo>
                  <a:pt x="7171" y="2843"/>
                </a:lnTo>
                <a:lnTo>
                  <a:pt x="8021" y="3339"/>
                </a:lnTo>
                <a:cubicBezTo>
                  <a:pt x="8021" y="3339"/>
                  <a:pt x="8512" y="2479"/>
                  <a:pt x="8512" y="2479"/>
                </a:cubicBezTo>
                <a:close/>
                <a:moveTo>
                  <a:pt x="20618" y="8428"/>
                </a:moveTo>
                <a:lnTo>
                  <a:pt x="982" y="8428"/>
                </a:lnTo>
                <a:lnTo>
                  <a:pt x="982" y="6445"/>
                </a:lnTo>
                <a:lnTo>
                  <a:pt x="20618" y="6445"/>
                </a:lnTo>
                <a:cubicBezTo>
                  <a:pt x="20618" y="6445"/>
                  <a:pt x="20618" y="8428"/>
                  <a:pt x="20618" y="8428"/>
                </a:cubicBezTo>
                <a:close/>
                <a:moveTo>
                  <a:pt x="18655" y="20327"/>
                </a:moveTo>
                <a:lnTo>
                  <a:pt x="2945" y="20327"/>
                </a:lnTo>
                <a:lnTo>
                  <a:pt x="2945" y="9420"/>
                </a:lnTo>
                <a:lnTo>
                  <a:pt x="18655" y="9420"/>
                </a:lnTo>
                <a:cubicBezTo>
                  <a:pt x="18655" y="9420"/>
                  <a:pt x="18655" y="20327"/>
                  <a:pt x="18655" y="20327"/>
                </a:cubicBezTo>
                <a:close/>
                <a:moveTo>
                  <a:pt x="6811" y="1488"/>
                </a:moveTo>
                <a:cubicBezTo>
                  <a:pt x="7083" y="1014"/>
                  <a:pt x="7683" y="851"/>
                  <a:pt x="8153" y="1125"/>
                </a:cubicBezTo>
                <a:lnTo>
                  <a:pt x="9854" y="2117"/>
                </a:lnTo>
                <a:lnTo>
                  <a:pt x="7946" y="5454"/>
                </a:lnTo>
                <a:lnTo>
                  <a:pt x="5759" y="5454"/>
                </a:lnTo>
                <a:lnTo>
                  <a:pt x="5698" y="5419"/>
                </a:lnTo>
                <a:lnTo>
                  <a:pt x="5678" y="5454"/>
                </a:lnTo>
                <a:lnTo>
                  <a:pt x="4545" y="5454"/>
                </a:lnTo>
                <a:cubicBezTo>
                  <a:pt x="4545" y="5454"/>
                  <a:pt x="6811" y="1488"/>
                  <a:pt x="6811" y="1488"/>
                </a:cubicBezTo>
                <a:close/>
                <a:moveTo>
                  <a:pt x="15577" y="5454"/>
                </a:moveTo>
                <a:lnTo>
                  <a:pt x="9079" y="5454"/>
                </a:lnTo>
                <a:lnTo>
                  <a:pt x="10704" y="2612"/>
                </a:lnTo>
                <a:cubicBezTo>
                  <a:pt x="10704" y="2612"/>
                  <a:pt x="15577" y="5454"/>
                  <a:pt x="15577" y="5454"/>
                </a:cubicBezTo>
                <a:close/>
                <a:moveTo>
                  <a:pt x="15930" y="2759"/>
                </a:moveTo>
                <a:cubicBezTo>
                  <a:pt x="16454" y="2617"/>
                  <a:pt x="16991" y="2931"/>
                  <a:pt x="17132" y="3460"/>
                </a:cubicBezTo>
                <a:lnTo>
                  <a:pt x="17661" y="5454"/>
                </a:lnTo>
                <a:lnTo>
                  <a:pt x="17540" y="5454"/>
                </a:lnTo>
                <a:lnTo>
                  <a:pt x="16279" y="4718"/>
                </a:lnTo>
                <a:lnTo>
                  <a:pt x="16438" y="4674"/>
                </a:lnTo>
                <a:lnTo>
                  <a:pt x="16184" y="3716"/>
                </a:lnTo>
                <a:lnTo>
                  <a:pt x="15236" y="3973"/>
                </a:lnTo>
                <a:lnTo>
                  <a:pt x="15279" y="4135"/>
                </a:lnTo>
                <a:lnTo>
                  <a:pt x="14076" y="3434"/>
                </a:lnTo>
                <a:lnTo>
                  <a:pt x="14033" y="3272"/>
                </a:lnTo>
                <a:cubicBezTo>
                  <a:pt x="14033" y="3272"/>
                  <a:pt x="15930" y="2759"/>
                  <a:pt x="15930" y="2759"/>
                </a:cubicBezTo>
                <a:close/>
                <a:moveTo>
                  <a:pt x="20618" y="5454"/>
                </a:moveTo>
                <a:lnTo>
                  <a:pt x="18678" y="5454"/>
                </a:lnTo>
                <a:lnTo>
                  <a:pt x="18081" y="3203"/>
                </a:lnTo>
                <a:cubicBezTo>
                  <a:pt x="17800" y="2145"/>
                  <a:pt x="16724" y="1518"/>
                  <a:pt x="15676" y="1801"/>
                </a:cubicBezTo>
                <a:lnTo>
                  <a:pt x="12671" y="2615"/>
                </a:lnTo>
                <a:lnTo>
                  <a:pt x="8644" y="266"/>
                </a:lnTo>
                <a:cubicBezTo>
                  <a:pt x="7704" y="-281"/>
                  <a:pt x="6504" y="44"/>
                  <a:pt x="5961" y="992"/>
                </a:cubicBezTo>
                <a:lnTo>
                  <a:pt x="3410" y="5454"/>
                </a:lnTo>
                <a:lnTo>
                  <a:pt x="982" y="5454"/>
                </a:lnTo>
                <a:cubicBezTo>
                  <a:pt x="440" y="5454"/>
                  <a:pt x="0" y="5898"/>
                  <a:pt x="0" y="6445"/>
                </a:cubicBezTo>
                <a:lnTo>
                  <a:pt x="0" y="8428"/>
                </a:lnTo>
                <a:cubicBezTo>
                  <a:pt x="0" y="8977"/>
                  <a:pt x="440" y="9420"/>
                  <a:pt x="982" y="9420"/>
                </a:cubicBezTo>
                <a:lnTo>
                  <a:pt x="1964" y="9420"/>
                </a:lnTo>
                <a:lnTo>
                  <a:pt x="1964" y="20327"/>
                </a:lnTo>
                <a:cubicBezTo>
                  <a:pt x="1964" y="20875"/>
                  <a:pt x="2403" y="21319"/>
                  <a:pt x="2945" y="21319"/>
                </a:cubicBezTo>
                <a:lnTo>
                  <a:pt x="18655" y="21319"/>
                </a:lnTo>
                <a:cubicBezTo>
                  <a:pt x="19197" y="21319"/>
                  <a:pt x="19636" y="20875"/>
                  <a:pt x="19636" y="20327"/>
                </a:cubicBezTo>
                <a:lnTo>
                  <a:pt x="19636" y="9420"/>
                </a:lnTo>
                <a:lnTo>
                  <a:pt x="20618" y="9420"/>
                </a:lnTo>
                <a:cubicBezTo>
                  <a:pt x="21160" y="9420"/>
                  <a:pt x="21600" y="8977"/>
                  <a:pt x="21600" y="8428"/>
                </a:cubicBezTo>
                <a:lnTo>
                  <a:pt x="21600" y="6445"/>
                </a:lnTo>
                <a:cubicBezTo>
                  <a:pt x="21600" y="5898"/>
                  <a:pt x="21160" y="5454"/>
                  <a:pt x="20618" y="5454"/>
                </a:cubicBezTo>
                <a:moveTo>
                  <a:pt x="7855" y="12395"/>
                </a:moveTo>
                <a:lnTo>
                  <a:pt x="13745" y="12395"/>
                </a:lnTo>
                <a:lnTo>
                  <a:pt x="13745" y="13386"/>
                </a:lnTo>
                <a:lnTo>
                  <a:pt x="7855" y="13386"/>
                </a:lnTo>
                <a:cubicBezTo>
                  <a:pt x="7855" y="13386"/>
                  <a:pt x="7855" y="12395"/>
                  <a:pt x="7855" y="12395"/>
                </a:cubicBezTo>
                <a:close/>
                <a:moveTo>
                  <a:pt x="7855" y="14378"/>
                </a:moveTo>
                <a:lnTo>
                  <a:pt x="13745" y="14378"/>
                </a:lnTo>
                <a:cubicBezTo>
                  <a:pt x="14288" y="14378"/>
                  <a:pt x="14727" y="13934"/>
                  <a:pt x="14727" y="13386"/>
                </a:cubicBezTo>
                <a:lnTo>
                  <a:pt x="14727" y="12395"/>
                </a:lnTo>
                <a:cubicBezTo>
                  <a:pt x="14727" y="11847"/>
                  <a:pt x="14288" y="11403"/>
                  <a:pt x="13745" y="11403"/>
                </a:cubicBezTo>
                <a:lnTo>
                  <a:pt x="7855" y="11403"/>
                </a:lnTo>
                <a:cubicBezTo>
                  <a:pt x="7312" y="11403"/>
                  <a:pt x="6873" y="11847"/>
                  <a:pt x="6873" y="12395"/>
                </a:cubicBezTo>
                <a:lnTo>
                  <a:pt x="6873" y="13386"/>
                </a:lnTo>
                <a:cubicBezTo>
                  <a:pt x="6873" y="13934"/>
                  <a:pt x="7312" y="14378"/>
                  <a:pt x="7855" y="14378"/>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Tree>
    <p:extLst>
      <p:ext uri="{BB962C8B-B14F-4D97-AF65-F5344CB8AC3E}">
        <p14:creationId xmlns:p14="http://schemas.microsoft.com/office/powerpoint/2010/main" val="865485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96B06EB7-62CF-47DD-B789-EF8BF1FA109D}"/>
              </a:ext>
            </a:extLst>
          </p:cNvPr>
          <p:cNvSpPr txBox="1"/>
          <p:nvPr/>
        </p:nvSpPr>
        <p:spPr>
          <a:xfrm>
            <a:off x="8710980" y="472052"/>
            <a:ext cx="695575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Services</a:t>
            </a:r>
          </a:p>
        </p:txBody>
      </p:sp>
      <p:sp>
        <p:nvSpPr>
          <p:cNvPr id="22" name="Subtitle 2">
            <a:extLst>
              <a:ext uri="{FF2B5EF4-FFF2-40B4-BE49-F238E27FC236}">
                <a16:creationId xmlns:a16="http://schemas.microsoft.com/office/drawing/2014/main" id="{AFCCC296-6791-45F7-AF41-C8DEBB47DBE4}"/>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3" name="Subtitle 2">
            <a:extLst>
              <a:ext uri="{FF2B5EF4-FFF2-40B4-BE49-F238E27FC236}">
                <a16:creationId xmlns:a16="http://schemas.microsoft.com/office/drawing/2014/main" id="{24FF75E6-7BE4-440F-8A4C-7FFDAE18F406}"/>
              </a:ext>
            </a:extLst>
          </p:cNvPr>
          <p:cNvSpPr txBox="1">
            <a:spLocks/>
          </p:cNvSpPr>
          <p:nvPr/>
        </p:nvSpPr>
        <p:spPr>
          <a:xfrm>
            <a:off x="9251664" y="5797453"/>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4" name="TextBox 23">
            <a:extLst>
              <a:ext uri="{FF2B5EF4-FFF2-40B4-BE49-F238E27FC236}">
                <a16:creationId xmlns:a16="http://schemas.microsoft.com/office/drawing/2014/main" id="{9FB4D65D-A815-4805-8130-FEBCA6BC3685}"/>
              </a:ext>
            </a:extLst>
          </p:cNvPr>
          <p:cNvSpPr txBox="1"/>
          <p:nvPr/>
        </p:nvSpPr>
        <p:spPr>
          <a:xfrm>
            <a:off x="10833032" y="5212678"/>
            <a:ext cx="2725425"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02</a:t>
            </a:r>
          </a:p>
        </p:txBody>
      </p:sp>
      <p:sp>
        <p:nvSpPr>
          <p:cNvPr id="25" name="Subtitle 2">
            <a:extLst>
              <a:ext uri="{FF2B5EF4-FFF2-40B4-BE49-F238E27FC236}">
                <a16:creationId xmlns:a16="http://schemas.microsoft.com/office/drawing/2014/main" id="{CA1647F0-9C87-4B5E-9442-692293830428}"/>
              </a:ext>
            </a:extLst>
          </p:cNvPr>
          <p:cNvSpPr txBox="1">
            <a:spLocks/>
          </p:cNvSpPr>
          <p:nvPr/>
        </p:nvSpPr>
        <p:spPr>
          <a:xfrm>
            <a:off x="16968665" y="5797453"/>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6" name="TextBox 25">
            <a:extLst>
              <a:ext uri="{FF2B5EF4-FFF2-40B4-BE49-F238E27FC236}">
                <a16:creationId xmlns:a16="http://schemas.microsoft.com/office/drawing/2014/main" id="{16A8A102-209A-4704-B12C-DC106221313E}"/>
              </a:ext>
            </a:extLst>
          </p:cNvPr>
          <p:cNvSpPr txBox="1"/>
          <p:nvPr/>
        </p:nvSpPr>
        <p:spPr>
          <a:xfrm>
            <a:off x="18550033" y="5212678"/>
            <a:ext cx="2725425"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03</a:t>
            </a:r>
          </a:p>
        </p:txBody>
      </p:sp>
      <p:sp>
        <p:nvSpPr>
          <p:cNvPr id="27" name="Subtitle 2">
            <a:extLst>
              <a:ext uri="{FF2B5EF4-FFF2-40B4-BE49-F238E27FC236}">
                <a16:creationId xmlns:a16="http://schemas.microsoft.com/office/drawing/2014/main" id="{BA2B4420-7F20-448D-8992-AB34B7FF2175}"/>
              </a:ext>
            </a:extLst>
          </p:cNvPr>
          <p:cNvSpPr txBox="1">
            <a:spLocks/>
          </p:cNvSpPr>
          <p:nvPr/>
        </p:nvSpPr>
        <p:spPr>
          <a:xfrm>
            <a:off x="1520826" y="5797453"/>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9" name="TextBox 28">
            <a:extLst>
              <a:ext uri="{FF2B5EF4-FFF2-40B4-BE49-F238E27FC236}">
                <a16:creationId xmlns:a16="http://schemas.microsoft.com/office/drawing/2014/main" id="{6B5A097A-B1A9-4B8A-A241-5817E5D2502A}"/>
              </a:ext>
            </a:extLst>
          </p:cNvPr>
          <p:cNvSpPr txBox="1"/>
          <p:nvPr/>
        </p:nvSpPr>
        <p:spPr>
          <a:xfrm>
            <a:off x="3102194" y="5212678"/>
            <a:ext cx="2725425"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01</a:t>
            </a:r>
          </a:p>
        </p:txBody>
      </p:sp>
      <p:sp>
        <p:nvSpPr>
          <p:cNvPr id="33" name="Subtitle 2">
            <a:extLst>
              <a:ext uri="{FF2B5EF4-FFF2-40B4-BE49-F238E27FC236}">
                <a16:creationId xmlns:a16="http://schemas.microsoft.com/office/drawing/2014/main" id="{A170BCCC-43E3-43C4-8C4E-260453D63A0D}"/>
              </a:ext>
            </a:extLst>
          </p:cNvPr>
          <p:cNvSpPr txBox="1">
            <a:spLocks/>
          </p:cNvSpPr>
          <p:nvPr/>
        </p:nvSpPr>
        <p:spPr>
          <a:xfrm>
            <a:off x="9251664" y="10413501"/>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34" name="TextBox 33">
            <a:extLst>
              <a:ext uri="{FF2B5EF4-FFF2-40B4-BE49-F238E27FC236}">
                <a16:creationId xmlns:a16="http://schemas.microsoft.com/office/drawing/2014/main" id="{7CA87B12-51EC-4C3A-87A3-27C028B626FA}"/>
              </a:ext>
            </a:extLst>
          </p:cNvPr>
          <p:cNvSpPr txBox="1"/>
          <p:nvPr/>
        </p:nvSpPr>
        <p:spPr>
          <a:xfrm>
            <a:off x="10833031" y="9828726"/>
            <a:ext cx="2725426"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05</a:t>
            </a:r>
          </a:p>
        </p:txBody>
      </p:sp>
      <p:sp>
        <p:nvSpPr>
          <p:cNvPr id="35" name="Subtitle 2">
            <a:extLst>
              <a:ext uri="{FF2B5EF4-FFF2-40B4-BE49-F238E27FC236}">
                <a16:creationId xmlns:a16="http://schemas.microsoft.com/office/drawing/2014/main" id="{E896B0AE-C85A-4A23-82BB-E306FFD2A140}"/>
              </a:ext>
            </a:extLst>
          </p:cNvPr>
          <p:cNvSpPr txBox="1">
            <a:spLocks/>
          </p:cNvSpPr>
          <p:nvPr/>
        </p:nvSpPr>
        <p:spPr>
          <a:xfrm>
            <a:off x="16968665" y="10413501"/>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36" name="TextBox 35">
            <a:extLst>
              <a:ext uri="{FF2B5EF4-FFF2-40B4-BE49-F238E27FC236}">
                <a16:creationId xmlns:a16="http://schemas.microsoft.com/office/drawing/2014/main" id="{73220A12-4917-48B9-B38F-7BDF0CE0C48E}"/>
              </a:ext>
            </a:extLst>
          </p:cNvPr>
          <p:cNvSpPr txBox="1"/>
          <p:nvPr/>
        </p:nvSpPr>
        <p:spPr>
          <a:xfrm>
            <a:off x="18550032" y="9828726"/>
            <a:ext cx="2725426"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06</a:t>
            </a:r>
          </a:p>
        </p:txBody>
      </p:sp>
      <p:sp>
        <p:nvSpPr>
          <p:cNvPr id="37" name="Subtitle 2">
            <a:extLst>
              <a:ext uri="{FF2B5EF4-FFF2-40B4-BE49-F238E27FC236}">
                <a16:creationId xmlns:a16="http://schemas.microsoft.com/office/drawing/2014/main" id="{49A00D8B-FB32-4E04-807D-62AE66CC0C65}"/>
              </a:ext>
            </a:extLst>
          </p:cNvPr>
          <p:cNvSpPr txBox="1">
            <a:spLocks/>
          </p:cNvSpPr>
          <p:nvPr/>
        </p:nvSpPr>
        <p:spPr>
          <a:xfrm>
            <a:off x="1520826" y="10413501"/>
            <a:ext cx="5888160"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38" name="TextBox 37">
            <a:extLst>
              <a:ext uri="{FF2B5EF4-FFF2-40B4-BE49-F238E27FC236}">
                <a16:creationId xmlns:a16="http://schemas.microsoft.com/office/drawing/2014/main" id="{EAF6705A-9B59-4CF1-AE74-A4E1E936E3BB}"/>
              </a:ext>
            </a:extLst>
          </p:cNvPr>
          <p:cNvSpPr txBox="1"/>
          <p:nvPr/>
        </p:nvSpPr>
        <p:spPr>
          <a:xfrm>
            <a:off x="3102193" y="9828726"/>
            <a:ext cx="2725426"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SERVICE 04</a:t>
            </a:r>
          </a:p>
        </p:txBody>
      </p:sp>
      <p:sp>
        <p:nvSpPr>
          <p:cNvPr id="46" name="Shape 2526">
            <a:extLst>
              <a:ext uri="{FF2B5EF4-FFF2-40B4-BE49-F238E27FC236}">
                <a16:creationId xmlns:a16="http://schemas.microsoft.com/office/drawing/2014/main" id="{1EB999CC-E200-437F-BB8F-8E819C15DFB1}"/>
              </a:ext>
            </a:extLst>
          </p:cNvPr>
          <p:cNvSpPr/>
          <p:nvPr/>
        </p:nvSpPr>
        <p:spPr>
          <a:xfrm>
            <a:off x="3934633" y="3775311"/>
            <a:ext cx="1060547" cy="1060547"/>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47" name="Shape 2528">
            <a:extLst>
              <a:ext uri="{FF2B5EF4-FFF2-40B4-BE49-F238E27FC236}">
                <a16:creationId xmlns:a16="http://schemas.microsoft.com/office/drawing/2014/main" id="{C4B12E5B-71DE-4D97-9445-5542336C04E8}"/>
              </a:ext>
            </a:extLst>
          </p:cNvPr>
          <p:cNvSpPr/>
          <p:nvPr/>
        </p:nvSpPr>
        <p:spPr>
          <a:xfrm>
            <a:off x="11810090" y="3775311"/>
            <a:ext cx="771308" cy="1060547"/>
          </a:xfrm>
          <a:custGeom>
            <a:avLst/>
            <a:gdLst/>
            <a:ahLst/>
            <a:cxnLst>
              <a:cxn ang="0">
                <a:pos x="wd2" y="hd2"/>
              </a:cxn>
              <a:cxn ang="5400000">
                <a:pos x="wd2" y="hd2"/>
              </a:cxn>
              <a:cxn ang="10800000">
                <a:pos x="wd2" y="hd2"/>
              </a:cxn>
              <a:cxn ang="16200000">
                <a:pos x="wd2" y="hd2"/>
              </a:cxn>
            </a:cxnLst>
            <a:rect l="0" t="0" r="r" b="b"/>
            <a:pathLst>
              <a:path w="21600" h="21600" extrusionOk="0">
                <a:moveTo>
                  <a:pt x="20250" y="19636"/>
                </a:moveTo>
                <a:cubicBezTo>
                  <a:pt x="20250" y="20178"/>
                  <a:pt x="19645" y="20618"/>
                  <a:pt x="18900" y="20618"/>
                </a:cubicBezTo>
                <a:lnTo>
                  <a:pt x="2700" y="20618"/>
                </a:lnTo>
                <a:cubicBezTo>
                  <a:pt x="1955" y="20618"/>
                  <a:pt x="1350" y="20178"/>
                  <a:pt x="1350" y="19636"/>
                </a:cubicBezTo>
                <a:lnTo>
                  <a:pt x="1350" y="10800"/>
                </a:lnTo>
                <a:cubicBezTo>
                  <a:pt x="1350" y="10258"/>
                  <a:pt x="1955" y="9818"/>
                  <a:pt x="2700" y="9818"/>
                </a:cubicBezTo>
                <a:lnTo>
                  <a:pt x="18900" y="9818"/>
                </a:lnTo>
                <a:cubicBezTo>
                  <a:pt x="19645" y="9818"/>
                  <a:pt x="20250" y="10258"/>
                  <a:pt x="20250" y="10800"/>
                </a:cubicBezTo>
                <a:cubicBezTo>
                  <a:pt x="20250" y="10800"/>
                  <a:pt x="20250" y="19636"/>
                  <a:pt x="20250" y="19636"/>
                </a:cubicBezTo>
                <a:close/>
                <a:moveTo>
                  <a:pt x="4050" y="5891"/>
                </a:moveTo>
                <a:cubicBezTo>
                  <a:pt x="4050" y="3180"/>
                  <a:pt x="7072" y="982"/>
                  <a:pt x="10800" y="982"/>
                </a:cubicBezTo>
                <a:cubicBezTo>
                  <a:pt x="14528" y="982"/>
                  <a:pt x="17550" y="3180"/>
                  <a:pt x="17550" y="5891"/>
                </a:cubicBezTo>
                <a:lnTo>
                  <a:pt x="17550" y="8836"/>
                </a:lnTo>
                <a:lnTo>
                  <a:pt x="4050" y="8836"/>
                </a:lnTo>
                <a:cubicBezTo>
                  <a:pt x="4050" y="8836"/>
                  <a:pt x="4050" y="5891"/>
                  <a:pt x="4050" y="5891"/>
                </a:cubicBezTo>
                <a:close/>
                <a:moveTo>
                  <a:pt x="18900" y="8836"/>
                </a:moveTo>
                <a:lnTo>
                  <a:pt x="18900" y="5891"/>
                </a:lnTo>
                <a:cubicBezTo>
                  <a:pt x="18900" y="2638"/>
                  <a:pt x="15273" y="0"/>
                  <a:pt x="10800" y="0"/>
                </a:cubicBezTo>
                <a:cubicBezTo>
                  <a:pt x="6327" y="0"/>
                  <a:pt x="2700" y="2638"/>
                  <a:pt x="2700" y="5891"/>
                </a:cubicBezTo>
                <a:lnTo>
                  <a:pt x="2700" y="8836"/>
                </a:lnTo>
                <a:cubicBezTo>
                  <a:pt x="1209" y="8836"/>
                  <a:pt x="0" y="9716"/>
                  <a:pt x="0" y="10800"/>
                </a:cubicBezTo>
                <a:lnTo>
                  <a:pt x="0" y="19636"/>
                </a:lnTo>
                <a:cubicBezTo>
                  <a:pt x="0" y="20721"/>
                  <a:pt x="1209" y="21600"/>
                  <a:pt x="2700" y="21600"/>
                </a:cubicBezTo>
                <a:lnTo>
                  <a:pt x="18900" y="21600"/>
                </a:lnTo>
                <a:cubicBezTo>
                  <a:pt x="20391" y="21600"/>
                  <a:pt x="21600" y="20721"/>
                  <a:pt x="21600" y="19636"/>
                </a:cubicBezTo>
                <a:lnTo>
                  <a:pt x="21600" y="10800"/>
                </a:lnTo>
                <a:cubicBezTo>
                  <a:pt x="21600" y="9716"/>
                  <a:pt x="20391" y="8836"/>
                  <a:pt x="18900" y="8836"/>
                </a:cubicBezTo>
                <a:moveTo>
                  <a:pt x="11475" y="15573"/>
                </a:moveTo>
                <a:lnTo>
                  <a:pt x="11475" y="16200"/>
                </a:lnTo>
                <a:cubicBezTo>
                  <a:pt x="11475" y="16472"/>
                  <a:pt x="11172" y="16691"/>
                  <a:pt x="10800" y="16691"/>
                </a:cubicBezTo>
                <a:cubicBezTo>
                  <a:pt x="10428" y="16691"/>
                  <a:pt x="10125" y="16472"/>
                  <a:pt x="10125" y="16200"/>
                </a:cubicBezTo>
                <a:lnTo>
                  <a:pt x="10125" y="15573"/>
                </a:lnTo>
                <a:cubicBezTo>
                  <a:pt x="9723" y="15403"/>
                  <a:pt x="9450" y="15090"/>
                  <a:pt x="9450" y="14727"/>
                </a:cubicBezTo>
                <a:cubicBezTo>
                  <a:pt x="9450" y="14186"/>
                  <a:pt x="10055" y="13745"/>
                  <a:pt x="10800" y="13745"/>
                </a:cubicBezTo>
                <a:cubicBezTo>
                  <a:pt x="11545" y="13745"/>
                  <a:pt x="12150" y="14186"/>
                  <a:pt x="12150" y="14727"/>
                </a:cubicBezTo>
                <a:cubicBezTo>
                  <a:pt x="12150" y="15090"/>
                  <a:pt x="11876" y="15403"/>
                  <a:pt x="11475" y="15573"/>
                </a:cubicBezTo>
                <a:moveTo>
                  <a:pt x="10800" y="12764"/>
                </a:moveTo>
                <a:cubicBezTo>
                  <a:pt x="9309" y="12764"/>
                  <a:pt x="8100" y="13643"/>
                  <a:pt x="8100" y="14727"/>
                </a:cubicBezTo>
                <a:cubicBezTo>
                  <a:pt x="8100" y="15232"/>
                  <a:pt x="8369" y="15687"/>
                  <a:pt x="8798" y="16034"/>
                </a:cubicBezTo>
                <a:cubicBezTo>
                  <a:pt x="8789" y="16089"/>
                  <a:pt x="8775" y="16144"/>
                  <a:pt x="8775" y="16200"/>
                </a:cubicBezTo>
                <a:cubicBezTo>
                  <a:pt x="8775" y="17014"/>
                  <a:pt x="9681" y="17673"/>
                  <a:pt x="10800" y="17673"/>
                </a:cubicBezTo>
                <a:cubicBezTo>
                  <a:pt x="11919" y="17673"/>
                  <a:pt x="12825" y="17014"/>
                  <a:pt x="12825" y="16200"/>
                </a:cubicBezTo>
                <a:cubicBezTo>
                  <a:pt x="12825" y="16144"/>
                  <a:pt x="12810" y="16089"/>
                  <a:pt x="12802" y="16034"/>
                </a:cubicBezTo>
                <a:cubicBezTo>
                  <a:pt x="13231" y="15686"/>
                  <a:pt x="13500" y="15232"/>
                  <a:pt x="13500" y="14727"/>
                </a:cubicBezTo>
                <a:cubicBezTo>
                  <a:pt x="13500" y="13643"/>
                  <a:pt x="12291" y="12764"/>
                  <a:pt x="10800" y="12764"/>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48" name="Shape 2592">
            <a:extLst>
              <a:ext uri="{FF2B5EF4-FFF2-40B4-BE49-F238E27FC236}">
                <a16:creationId xmlns:a16="http://schemas.microsoft.com/office/drawing/2014/main" id="{844D3E4E-9129-435B-900F-D69FAB373400}"/>
              </a:ext>
            </a:extLst>
          </p:cNvPr>
          <p:cNvSpPr/>
          <p:nvPr/>
        </p:nvSpPr>
        <p:spPr>
          <a:xfrm>
            <a:off x="19382472" y="3775330"/>
            <a:ext cx="1060547" cy="1060547"/>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49" name="Shape 2547">
            <a:extLst>
              <a:ext uri="{FF2B5EF4-FFF2-40B4-BE49-F238E27FC236}">
                <a16:creationId xmlns:a16="http://schemas.microsoft.com/office/drawing/2014/main" id="{7A9DAF15-C85E-4528-9173-4ACB12E0EBB0}"/>
              </a:ext>
            </a:extLst>
          </p:cNvPr>
          <p:cNvSpPr/>
          <p:nvPr/>
        </p:nvSpPr>
        <p:spPr>
          <a:xfrm>
            <a:off x="3947763" y="8391359"/>
            <a:ext cx="1034286" cy="1034286"/>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50" name="Shape 2620">
            <a:extLst>
              <a:ext uri="{FF2B5EF4-FFF2-40B4-BE49-F238E27FC236}">
                <a16:creationId xmlns:a16="http://schemas.microsoft.com/office/drawing/2014/main" id="{4432E4E9-094D-49FD-8A74-453554F95E51}"/>
              </a:ext>
            </a:extLst>
          </p:cNvPr>
          <p:cNvSpPr/>
          <p:nvPr/>
        </p:nvSpPr>
        <p:spPr>
          <a:xfrm>
            <a:off x="11678601" y="8416656"/>
            <a:ext cx="1034286" cy="940617"/>
          </a:xfrm>
          <a:custGeom>
            <a:avLst/>
            <a:gdLst/>
            <a:ahLst/>
            <a:cxnLst>
              <a:cxn ang="0">
                <a:pos x="wd2" y="hd2"/>
              </a:cxn>
              <a:cxn ang="5400000">
                <a:pos x="wd2" y="hd2"/>
              </a:cxn>
              <a:cxn ang="10800000">
                <a:pos x="wd2" y="hd2"/>
              </a:cxn>
              <a:cxn ang="16200000">
                <a:pos x="wd2" y="hd2"/>
              </a:cxn>
            </a:cxnLst>
            <a:rect l="0" t="0" r="r" b="b"/>
            <a:pathLst>
              <a:path w="21600" h="21144" extrusionOk="0">
                <a:moveTo>
                  <a:pt x="20618" y="7406"/>
                </a:moveTo>
                <a:lnTo>
                  <a:pt x="13580" y="7406"/>
                </a:lnTo>
                <a:cubicBezTo>
                  <a:pt x="13156" y="6803"/>
                  <a:pt x="12718" y="6095"/>
                  <a:pt x="12319" y="5293"/>
                </a:cubicBezTo>
                <a:lnTo>
                  <a:pt x="20618" y="5293"/>
                </a:lnTo>
                <a:cubicBezTo>
                  <a:pt x="20618" y="5293"/>
                  <a:pt x="20618" y="7406"/>
                  <a:pt x="20618" y="7406"/>
                </a:cubicBezTo>
                <a:close/>
                <a:moveTo>
                  <a:pt x="19636" y="13747"/>
                </a:moveTo>
                <a:lnTo>
                  <a:pt x="11291" y="13747"/>
                </a:lnTo>
                <a:lnTo>
                  <a:pt x="11291" y="8463"/>
                </a:lnTo>
                <a:lnTo>
                  <a:pt x="13090" y="8463"/>
                </a:lnTo>
                <a:cubicBezTo>
                  <a:pt x="14022" y="9712"/>
                  <a:pt x="14815" y="10437"/>
                  <a:pt x="14882" y="10497"/>
                </a:cubicBezTo>
                <a:cubicBezTo>
                  <a:pt x="15009" y="10610"/>
                  <a:pt x="15174" y="10644"/>
                  <a:pt x="15323" y="10601"/>
                </a:cubicBezTo>
                <a:cubicBezTo>
                  <a:pt x="15418" y="10574"/>
                  <a:pt x="15505" y="10516"/>
                  <a:pt x="15573" y="10429"/>
                </a:cubicBezTo>
                <a:cubicBezTo>
                  <a:pt x="15746" y="10205"/>
                  <a:pt x="15718" y="9871"/>
                  <a:pt x="15510" y="9684"/>
                </a:cubicBezTo>
                <a:cubicBezTo>
                  <a:pt x="15498" y="9674"/>
                  <a:pt x="15023" y="9238"/>
                  <a:pt x="14383" y="8463"/>
                </a:cubicBezTo>
                <a:lnTo>
                  <a:pt x="19636" y="8463"/>
                </a:lnTo>
                <a:cubicBezTo>
                  <a:pt x="19636" y="8463"/>
                  <a:pt x="19636" y="13747"/>
                  <a:pt x="19636" y="13747"/>
                </a:cubicBezTo>
                <a:close/>
                <a:moveTo>
                  <a:pt x="19636" y="20087"/>
                </a:moveTo>
                <a:lnTo>
                  <a:pt x="11291" y="20087"/>
                </a:lnTo>
                <a:lnTo>
                  <a:pt x="11291" y="14803"/>
                </a:lnTo>
                <a:lnTo>
                  <a:pt x="19636" y="14803"/>
                </a:lnTo>
                <a:cubicBezTo>
                  <a:pt x="19636" y="14803"/>
                  <a:pt x="19636" y="20087"/>
                  <a:pt x="19636" y="20087"/>
                </a:cubicBezTo>
                <a:close/>
                <a:moveTo>
                  <a:pt x="11291" y="5461"/>
                </a:moveTo>
                <a:cubicBezTo>
                  <a:pt x="11626" y="6178"/>
                  <a:pt x="11991" y="6828"/>
                  <a:pt x="12360" y="7406"/>
                </a:cubicBezTo>
                <a:lnTo>
                  <a:pt x="11291" y="7406"/>
                </a:lnTo>
                <a:cubicBezTo>
                  <a:pt x="11291" y="7406"/>
                  <a:pt x="11291" y="5461"/>
                  <a:pt x="11291" y="5461"/>
                </a:cubicBezTo>
                <a:close/>
                <a:moveTo>
                  <a:pt x="12871" y="1481"/>
                </a:moveTo>
                <a:cubicBezTo>
                  <a:pt x="14045" y="751"/>
                  <a:pt x="15436" y="979"/>
                  <a:pt x="15979" y="1990"/>
                </a:cubicBezTo>
                <a:cubicBezTo>
                  <a:pt x="16343" y="2668"/>
                  <a:pt x="16223" y="3523"/>
                  <a:pt x="15755" y="4236"/>
                </a:cubicBezTo>
                <a:lnTo>
                  <a:pt x="11845" y="4236"/>
                </a:lnTo>
                <a:cubicBezTo>
                  <a:pt x="11740" y="3975"/>
                  <a:pt x="11641" y="3708"/>
                  <a:pt x="11550" y="3432"/>
                </a:cubicBezTo>
                <a:cubicBezTo>
                  <a:pt x="11653" y="2691"/>
                  <a:pt x="12120" y="1947"/>
                  <a:pt x="12871" y="1481"/>
                </a:cubicBezTo>
                <a:moveTo>
                  <a:pt x="10309" y="7406"/>
                </a:moveTo>
                <a:lnTo>
                  <a:pt x="9224" y="7406"/>
                </a:lnTo>
                <a:cubicBezTo>
                  <a:pt x="9600" y="6819"/>
                  <a:pt x="9970" y="6158"/>
                  <a:pt x="10309" y="5429"/>
                </a:cubicBezTo>
                <a:cubicBezTo>
                  <a:pt x="10309" y="5429"/>
                  <a:pt x="10309" y="7406"/>
                  <a:pt x="10309" y="7406"/>
                </a:cubicBezTo>
                <a:close/>
                <a:moveTo>
                  <a:pt x="10309" y="13747"/>
                </a:moveTo>
                <a:lnTo>
                  <a:pt x="1964" y="13747"/>
                </a:lnTo>
                <a:lnTo>
                  <a:pt x="1964" y="8463"/>
                </a:lnTo>
                <a:lnTo>
                  <a:pt x="7202" y="8463"/>
                </a:lnTo>
                <a:cubicBezTo>
                  <a:pt x="6563" y="9238"/>
                  <a:pt x="6087" y="9674"/>
                  <a:pt x="6075" y="9684"/>
                </a:cubicBezTo>
                <a:cubicBezTo>
                  <a:pt x="5867" y="9871"/>
                  <a:pt x="5839" y="10205"/>
                  <a:pt x="6012" y="10429"/>
                </a:cubicBezTo>
                <a:cubicBezTo>
                  <a:pt x="6080" y="10516"/>
                  <a:pt x="6167" y="10574"/>
                  <a:pt x="6261" y="10601"/>
                </a:cubicBezTo>
                <a:cubicBezTo>
                  <a:pt x="6411" y="10644"/>
                  <a:pt x="6575" y="10610"/>
                  <a:pt x="6703" y="10497"/>
                </a:cubicBezTo>
                <a:cubicBezTo>
                  <a:pt x="6770" y="10437"/>
                  <a:pt x="7563" y="9712"/>
                  <a:pt x="8495" y="8463"/>
                </a:cubicBezTo>
                <a:lnTo>
                  <a:pt x="10309" y="8463"/>
                </a:lnTo>
                <a:cubicBezTo>
                  <a:pt x="10309" y="8463"/>
                  <a:pt x="10309" y="13747"/>
                  <a:pt x="10309" y="13747"/>
                </a:cubicBezTo>
                <a:close/>
                <a:moveTo>
                  <a:pt x="10309" y="20087"/>
                </a:moveTo>
                <a:lnTo>
                  <a:pt x="1964" y="20087"/>
                </a:lnTo>
                <a:lnTo>
                  <a:pt x="1964" y="14803"/>
                </a:lnTo>
                <a:lnTo>
                  <a:pt x="10309" y="14803"/>
                </a:lnTo>
                <a:cubicBezTo>
                  <a:pt x="10309" y="14803"/>
                  <a:pt x="10309" y="20087"/>
                  <a:pt x="10309" y="20087"/>
                </a:cubicBezTo>
                <a:close/>
                <a:moveTo>
                  <a:pt x="982" y="7406"/>
                </a:moveTo>
                <a:lnTo>
                  <a:pt x="982" y="5293"/>
                </a:lnTo>
                <a:lnTo>
                  <a:pt x="9266" y="5293"/>
                </a:lnTo>
                <a:cubicBezTo>
                  <a:pt x="8867" y="6095"/>
                  <a:pt x="8429" y="6803"/>
                  <a:pt x="8005" y="7406"/>
                </a:cubicBezTo>
                <a:cubicBezTo>
                  <a:pt x="8005" y="7406"/>
                  <a:pt x="982" y="7406"/>
                  <a:pt x="982" y="7406"/>
                </a:cubicBezTo>
                <a:close/>
                <a:moveTo>
                  <a:pt x="5606" y="1990"/>
                </a:moveTo>
                <a:cubicBezTo>
                  <a:pt x="6148" y="980"/>
                  <a:pt x="7540" y="751"/>
                  <a:pt x="8714" y="1481"/>
                </a:cubicBezTo>
                <a:cubicBezTo>
                  <a:pt x="9465" y="1948"/>
                  <a:pt x="9931" y="2692"/>
                  <a:pt x="10035" y="3433"/>
                </a:cubicBezTo>
                <a:cubicBezTo>
                  <a:pt x="9944" y="3708"/>
                  <a:pt x="9845" y="3975"/>
                  <a:pt x="9740" y="4236"/>
                </a:cubicBezTo>
                <a:lnTo>
                  <a:pt x="5830" y="4236"/>
                </a:lnTo>
                <a:cubicBezTo>
                  <a:pt x="5362" y="3523"/>
                  <a:pt x="5242" y="2668"/>
                  <a:pt x="5606" y="1990"/>
                </a:cubicBezTo>
                <a:moveTo>
                  <a:pt x="20618" y="4236"/>
                </a:moveTo>
                <a:lnTo>
                  <a:pt x="16874" y="4236"/>
                </a:lnTo>
                <a:cubicBezTo>
                  <a:pt x="17259" y="3325"/>
                  <a:pt x="17284" y="2310"/>
                  <a:pt x="16829" y="1461"/>
                </a:cubicBezTo>
                <a:cubicBezTo>
                  <a:pt x="16015" y="-54"/>
                  <a:pt x="14024" y="-456"/>
                  <a:pt x="12380" y="565"/>
                </a:cubicBezTo>
                <a:cubicBezTo>
                  <a:pt x="11747" y="959"/>
                  <a:pt x="11277" y="1511"/>
                  <a:pt x="10965" y="2122"/>
                </a:cubicBezTo>
                <a:cubicBezTo>
                  <a:pt x="10949" y="2115"/>
                  <a:pt x="10937" y="2103"/>
                  <a:pt x="10920" y="2098"/>
                </a:cubicBezTo>
                <a:cubicBezTo>
                  <a:pt x="10909" y="2095"/>
                  <a:pt x="10899" y="2097"/>
                  <a:pt x="10888" y="2095"/>
                </a:cubicBezTo>
                <a:cubicBezTo>
                  <a:pt x="10861" y="2089"/>
                  <a:pt x="10834" y="2089"/>
                  <a:pt x="10806" y="2088"/>
                </a:cubicBezTo>
                <a:cubicBezTo>
                  <a:pt x="10782" y="2089"/>
                  <a:pt x="10759" y="2089"/>
                  <a:pt x="10735" y="2093"/>
                </a:cubicBezTo>
                <a:cubicBezTo>
                  <a:pt x="10712" y="2096"/>
                  <a:pt x="10689" y="2090"/>
                  <a:pt x="10665" y="2098"/>
                </a:cubicBezTo>
                <a:cubicBezTo>
                  <a:pt x="10648" y="2103"/>
                  <a:pt x="10636" y="2115"/>
                  <a:pt x="10620" y="2122"/>
                </a:cubicBezTo>
                <a:cubicBezTo>
                  <a:pt x="10307" y="1511"/>
                  <a:pt x="9837" y="959"/>
                  <a:pt x="9205" y="566"/>
                </a:cubicBezTo>
                <a:cubicBezTo>
                  <a:pt x="7561" y="-456"/>
                  <a:pt x="5569" y="-54"/>
                  <a:pt x="4755" y="1461"/>
                </a:cubicBezTo>
                <a:cubicBezTo>
                  <a:pt x="4301" y="2310"/>
                  <a:pt x="4325" y="3325"/>
                  <a:pt x="4711" y="4236"/>
                </a:cubicBezTo>
                <a:lnTo>
                  <a:pt x="982" y="4236"/>
                </a:lnTo>
                <a:cubicBezTo>
                  <a:pt x="440" y="4236"/>
                  <a:pt x="0" y="4709"/>
                  <a:pt x="0" y="5293"/>
                </a:cubicBezTo>
                <a:lnTo>
                  <a:pt x="0" y="7406"/>
                </a:lnTo>
                <a:cubicBezTo>
                  <a:pt x="0" y="7990"/>
                  <a:pt x="440" y="8463"/>
                  <a:pt x="982" y="8463"/>
                </a:cubicBezTo>
                <a:lnTo>
                  <a:pt x="982" y="20087"/>
                </a:lnTo>
                <a:cubicBezTo>
                  <a:pt x="982" y="20671"/>
                  <a:pt x="1422" y="21144"/>
                  <a:pt x="1964" y="21144"/>
                </a:cubicBezTo>
                <a:lnTo>
                  <a:pt x="19636" y="21144"/>
                </a:lnTo>
                <a:cubicBezTo>
                  <a:pt x="20178" y="21144"/>
                  <a:pt x="20618" y="20671"/>
                  <a:pt x="20618" y="20087"/>
                </a:cubicBezTo>
                <a:lnTo>
                  <a:pt x="20618" y="8463"/>
                </a:lnTo>
                <a:cubicBezTo>
                  <a:pt x="21160" y="8463"/>
                  <a:pt x="21600" y="7990"/>
                  <a:pt x="21600" y="7406"/>
                </a:cubicBezTo>
                <a:lnTo>
                  <a:pt x="21600" y="5293"/>
                </a:lnTo>
                <a:cubicBezTo>
                  <a:pt x="21600" y="4709"/>
                  <a:pt x="21160" y="4236"/>
                  <a:pt x="20618" y="4236"/>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53" name="Shape 2632">
            <a:extLst>
              <a:ext uri="{FF2B5EF4-FFF2-40B4-BE49-F238E27FC236}">
                <a16:creationId xmlns:a16="http://schemas.microsoft.com/office/drawing/2014/main" id="{92252EFD-FFFE-41B8-A323-275ED2DCA2EA}"/>
              </a:ext>
            </a:extLst>
          </p:cNvPr>
          <p:cNvSpPr/>
          <p:nvPr/>
        </p:nvSpPr>
        <p:spPr>
          <a:xfrm>
            <a:off x="19489628" y="8391359"/>
            <a:ext cx="846235" cy="1034286"/>
          </a:xfrm>
          <a:custGeom>
            <a:avLst/>
            <a:gdLst/>
            <a:ahLst/>
            <a:cxnLst>
              <a:cxn ang="0">
                <a:pos x="wd2" y="hd2"/>
              </a:cxn>
              <a:cxn ang="5400000">
                <a:pos x="wd2" y="hd2"/>
              </a:cxn>
              <a:cxn ang="10800000">
                <a:pos x="wd2" y="hd2"/>
              </a:cxn>
              <a:cxn ang="16200000">
                <a:pos x="wd2" y="hd2"/>
              </a:cxn>
            </a:cxnLst>
            <a:rect l="0" t="0" r="r" b="b"/>
            <a:pathLst>
              <a:path w="21600" h="21600" extrusionOk="0">
                <a:moveTo>
                  <a:pt x="10800" y="17673"/>
                </a:moveTo>
                <a:cubicBezTo>
                  <a:pt x="4588" y="17673"/>
                  <a:pt x="1200" y="16051"/>
                  <a:pt x="1200" y="15218"/>
                </a:cubicBezTo>
                <a:cubicBezTo>
                  <a:pt x="1200" y="14690"/>
                  <a:pt x="1355" y="14275"/>
                  <a:pt x="1611" y="13896"/>
                </a:cubicBezTo>
                <a:cubicBezTo>
                  <a:pt x="3255" y="14967"/>
                  <a:pt x="6746" y="15709"/>
                  <a:pt x="10800" y="15709"/>
                </a:cubicBezTo>
                <a:cubicBezTo>
                  <a:pt x="14856" y="15709"/>
                  <a:pt x="18345" y="14966"/>
                  <a:pt x="19987" y="13894"/>
                </a:cubicBezTo>
                <a:cubicBezTo>
                  <a:pt x="20244" y="14273"/>
                  <a:pt x="20400" y="14689"/>
                  <a:pt x="20400" y="15218"/>
                </a:cubicBezTo>
                <a:cubicBezTo>
                  <a:pt x="20400" y="16051"/>
                  <a:pt x="17011" y="17673"/>
                  <a:pt x="10800" y="17673"/>
                </a:cubicBezTo>
                <a:moveTo>
                  <a:pt x="10800" y="20618"/>
                </a:moveTo>
                <a:cubicBezTo>
                  <a:pt x="9475" y="20618"/>
                  <a:pt x="8400" y="19739"/>
                  <a:pt x="8400" y="18655"/>
                </a:cubicBezTo>
                <a:cubicBezTo>
                  <a:pt x="8400" y="18625"/>
                  <a:pt x="8408" y="18597"/>
                  <a:pt x="8409" y="18567"/>
                </a:cubicBezTo>
                <a:cubicBezTo>
                  <a:pt x="9179" y="18623"/>
                  <a:pt x="9977" y="18655"/>
                  <a:pt x="10800" y="18655"/>
                </a:cubicBezTo>
                <a:cubicBezTo>
                  <a:pt x="11623" y="18655"/>
                  <a:pt x="12421" y="18623"/>
                  <a:pt x="13191" y="18567"/>
                </a:cubicBezTo>
                <a:cubicBezTo>
                  <a:pt x="13192" y="18597"/>
                  <a:pt x="13200" y="18625"/>
                  <a:pt x="13200" y="18655"/>
                </a:cubicBezTo>
                <a:cubicBezTo>
                  <a:pt x="13200" y="19739"/>
                  <a:pt x="12125" y="20618"/>
                  <a:pt x="10800" y="20618"/>
                </a:cubicBezTo>
                <a:moveTo>
                  <a:pt x="2948" y="12551"/>
                </a:moveTo>
                <a:cubicBezTo>
                  <a:pt x="4308" y="11388"/>
                  <a:pt x="6000" y="9939"/>
                  <a:pt x="6000" y="6873"/>
                </a:cubicBezTo>
                <a:cubicBezTo>
                  <a:pt x="6000" y="5232"/>
                  <a:pt x="7238" y="3825"/>
                  <a:pt x="8988" y="3239"/>
                </a:cubicBezTo>
                <a:cubicBezTo>
                  <a:pt x="9428" y="3657"/>
                  <a:pt x="10072" y="3927"/>
                  <a:pt x="10800" y="3927"/>
                </a:cubicBezTo>
                <a:cubicBezTo>
                  <a:pt x="11528" y="3927"/>
                  <a:pt x="12172" y="3657"/>
                  <a:pt x="12611" y="3239"/>
                </a:cubicBezTo>
                <a:cubicBezTo>
                  <a:pt x="14362" y="3825"/>
                  <a:pt x="15600" y="5232"/>
                  <a:pt x="15600" y="6873"/>
                </a:cubicBezTo>
                <a:cubicBezTo>
                  <a:pt x="15600" y="9939"/>
                  <a:pt x="17292" y="11388"/>
                  <a:pt x="18652" y="12551"/>
                </a:cubicBezTo>
                <a:cubicBezTo>
                  <a:pt x="18911" y="12773"/>
                  <a:pt x="19152" y="12979"/>
                  <a:pt x="19366" y="13183"/>
                </a:cubicBezTo>
                <a:cubicBezTo>
                  <a:pt x="18217" y="14077"/>
                  <a:pt x="14825" y="14727"/>
                  <a:pt x="10800" y="14727"/>
                </a:cubicBezTo>
                <a:cubicBezTo>
                  <a:pt x="6779" y="14727"/>
                  <a:pt x="3383" y="14079"/>
                  <a:pt x="2230" y="13186"/>
                </a:cubicBezTo>
                <a:cubicBezTo>
                  <a:pt x="2446" y="12981"/>
                  <a:pt x="2687" y="12774"/>
                  <a:pt x="2948" y="12551"/>
                </a:cubicBezTo>
                <a:moveTo>
                  <a:pt x="10800" y="982"/>
                </a:moveTo>
                <a:cubicBezTo>
                  <a:pt x="11462" y="982"/>
                  <a:pt x="12000" y="1422"/>
                  <a:pt x="12000" y="1964"/>
                </a:cubicBezTo>
                <a:cubicBezTo>
                  <a:pt x="12000" y="2506"/>
                  <a:pt x="11462" y="2945"/>
                  <a:pt x="10800" y="2945"/>
                </a:cubicBezTo>
                <a:cubicBezTo>
                  <a:pt x="10138" y="2945"/>
                  <a:pt x="9600" y="2506"/>
                  <a:pt x="9600" y="1964"/>
                </a:cubicBezTo>
                <a:cubicBezTo>
                  <a:pt x="9600" y="1422"/>
                  <a:pt x="10138" y="982"/>
                  <a:pt x="10800" y="982"/>
                </a:cubicBezTo>
                <a:moveTo>
                  <a:pt x="21600" y="15218"/>
                </a:moveTo>
                <a:cubicBezTo>
                  <a:pt x="21600" y="11782"/>
                  <a:pt x="16800" y="11782"/>
                  <a:pt x="16800" y="6873"/>
                </a:cubicBezTo>
                <a:cubicBezTo>
                  <a:pt x="16800" y="4845"/>
                  <a:pt x="15296" y="3105"/>
                  <a:pt x="13152" y="2356"/>
                </a:cubicBezTo>
                <a:cubicBezTo>
                  <a:pt x="13183" y="2229"/>
                  <a:pt x="13200" y="2098"/>
                  <a:pt x="13200" y="1964"/>
                </a:cubicBezTo>
                <a:cubicBezTo>
                  <a:pt x="13200" y="879"/>
                  <a:pt x="12125" y="0"/>
                  <a:pt x="10800" y="0"/>
                </a:cubicBezTo>
                <a:cubicBezTo>
                  <a:pt x="9475" y="0"/>
                  <a:pt x="8400" y="879"/>
                  <a:pt x="8400" y="1964"/>
                </a:cubicBezTo>
                <a:cubicBezTo>
                  <a:pt x="8400" y="2098"/>
                  <a:pt x="8417" y="2229"/>
                  <a:pt x="8448" y="2356"/>
                </a:cubicBezTo>
                <a:cubicBezTo>
                  <a:pt x="6304" y="3105"/>
                  <a:pt x="4800" y="4845"/>
                  <a:pt x="4800" y="6873"/>
                </a:cubicBezTo>
                <a:cubicBezTo>
                  <a:pt x="4800" y="11782"/>
                  <a:pt x="0" y="11782"/>
                  <a:pt x="0" y="15218"/>
                </a:cubicBezTo>
                <a:cubicBezTo>
                  <a:pt x="0" y="16716"/>
                  <a:pt x="3016" y="17986"/>
                  <a:pt x="7217" y="18457"/>
                </a:cubicBezTo>
                <a:cubicBezTo>
                  <a:pt x="7211" y="18523"/>
                  <a:pt x="7200" y="18587"/>
                  <a:pt x="7200" y="18655"/>
                </a:cubicBezTo>
                <a:cubicBezTo>
                  <a:pt x="7200" y="20282"/>
                  <a:pt x="8812" y="21600"/>
                  <a:pt x="10800" y="21600"/>
                </a:cubicBezTo>
                <a:cubicBezTo>
                  <a:pt x="12788" y="21600"/>
                  <a:pt x="14400" y="20282"/>
                  <a:pt x="14400" y="18655"/>
                </a:cubicBezTo>
                <a:cubicBezTo>
                  <a:pt x="14400" y="18587"/>
                  <a:pt x="14389" y="18523"/>
                  <a:pt x="14383" y="18457"/>
                </a:cubicBezTo>
                <a:cubicBezTo>
                  <a:pt x="18584" y="17986"/>
                  <a:pt x="21600" y="16716"/>
                  <a:pt x="21600" y="15218"/>
                </a:cubicBezTo>
              </a:path>
            </a:pathLst>
          </a:custGeom>
          <a:solidFill>
            <a:schemeClr val="accent6"/>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Tree>
    <p:extLst>
      <p:ext uri="{BB962C8B-B14F-4D97-AF65-F5344CB8AC3E}">
        <p14:creationId xmlns:p14="http://schemas.microsoft.com/office/powerpoint/2010/main" val="1720908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F64A5866-37BD-40A9-AE78-37FBEDE018DF}"/>
              </a:ext>
            </a:extLst>
          </p:cNvPr>
          <p:cNvSpPr txBox="1"/>
          <p:nvPr/>
        </p:nvSpPr>
        <p:spPr>
          <a:xfrm>
            <a:off x="7172101" y="472052"/>
            <a:ext cx="10033516"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Creative Solutions</a:t>
            </a:r>
          </a:p>
        </p:txBody>
      </p:sp>
      <p:sp>
        <p:nvSpPr>
          <p:cNvPr id="30" name="Subtitle 2">
            <a:extLst>
              <a:ext uri="{FF2B5EF4-FFF2-40B4-BE49-F238E27FC236}">
                <a16:creationId xmlns:a16="http://schemas.microsoft.com/office/drawing/2014/main" id="{565CC5B6-105E-4F49-9EAF-1CDF34FA5833}"/>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34" name="Subtitle 2">
            <a:extLst>
              <a:ext uri="{FF2B5EF4-FFF2-40B4-BE49-F238E27FC236}">
                <a16:creationId xmlns:a16="http://schemas.microsoft.com/office/drawing/2014/main" id="{BF37FF52-C8F5-43E7-BC7B-2D5AF783B180}"/>
              </a:ext>
            </a:extLst>
          </p:cNvPr>
          <p:cNvSpPr txBox="1">
            <a:spLocks/>
          </p:cNvSpPr>
          <p:nvPr/>
        </p:nvSpPr>
        <p:spPr>
          <a:xfrm>
            <a:off x="3505725" y="3735227"/>
            <a:ext cx="6802559"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a:t>
            </a:r>
          </a:p>
        </p:txBody>
      </p:sp>
      <p:sp>
        <p:nvSpPr>
          <p:cNvPr id="35" name="TextBox 34">
            <a:extLst>
              <a:ext uri="{FF2B5EF4-FFF2-40B4-BE49-F238E27FC236}">
                <a16:creationId xmlns:a16="http://schemas.microsoft.com/office/drawing/2014/main" id="{FFEBF1A3-0E61-45DE-AA32-851501FFD1D6}"/>
              </a:ext>
            </a:extLst>
          </p:cNvPr>
          <p:cNvSpPr txBox="1"/>
          <p:nvPr/>
        </p:nvSpPr>
        <p:spPr>
          <a:xfrm>
            <a:off x="3505724" y="3150452"/>
            <a:ext cx="3092513"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SOLUTION 01</a:t>
            </a:r>
          </a:p>
        </p:txBody>
      </p:sp>
      <p:sp>
        <p:nvSpPr>
          <p:cNvPr id="50" name="Shape 2781">
            <a:extLst>
              <a:ext uri="{FF2B5EF4-FFF2-40B4-BE49-F238E27FC236}">
                <a16:creationId xmlns:a16="http://schemas.microsoft.com/office/drawing/2014/main" id="{910CB66F-FE34-45F2-9602-8924F009DC60}"/>
              </a:ext>
            </a:extLst>
          </p:cNvPr>
          <p:cNvSpPr/>
          <p:nvPr/>
        </p:nvSpPr>
        <p:spPr>
          <a:xfrm>
            <a:off x="1915885" y="3133793"/>
            <a:ext cx="1131707" cy="1131707"/>
          </a:xfrm>
          <a:custGeom>
            <a:avLst/>
            <a:gdLst/>
            <a:ahLst/>
            <a:cxnLst>
              <a:cxn ang="0">
                <a:pos x="wd2" y="hd2"/>
              </a:cxn>
              <a:cxn ang="5400000">
                <a:pos x="wd2" y="hd2"/>
              </a:cxn>
              <a:cxn ang="10800000">
                <a:pos x="wd2" y="hd2"/>
              </a:cxn>
              <a:cxn ang="16200000">
                <a:pos x="wd2" y="hd2"/>
              </a:cxn>
            </a:cxnLst>
            <a:rect l="0" t="0" r="r" b="b"/>
            <a:pathLst>
              <a:path w="21600" h="21600" extrusionOk="0">
                <a:moveTo>
                  <a:pt x="5891" y="6873"/>
                </a:moveTo>
                <a:cubicBezTo>
                  <a:pt x="6162" y="6873"/>
                  <a:pt x="6382" y="6653"/>
                  <a:pt x="6382" y="6382"/>
                </a:cubicBezTo>
                <a:lnTo>
                  <a:pt x="6382" y="1473"/>
                </a:lnTo>
                <a:cubicBezTo>
                  <a:pt x="6382" y="1201"/>
                  <a:pt x="6162" y="982"/>
                  <a:pt x="5891" y="982"/>
                </a:cubicBezTo>
                <a:cubicBezTo>
                  <a:pt x="5620" y="982"/>
                  <a:pt x="5400" y="1201"/>
                  <a:pt x="5400" y="1473"/>
                </a:cubicBezTo>
                <a:lnTo>
                  <a:pt x="5400" y="6382"/>
                </a:lnTo>
                <a:cubicBezTo>
                  <a:pt x="5400" y="6653"/>
                  <a:pt x="5620" y="6873"/>
                  <a:pt x="5891" y="6873"/>
                </a:cubicBezTo>
                <a:moveTo>
                  <a:pt x="2945" y="5891"/>
                </a:moveTo>
                <a:cubicBezTo>
                  <a:pt x="3216" y="5891"/>
                  <a:pt x="3436" y="5671"/>
                  <a:pt x="3436" y="5400"/>
                </a:cubicBezTo>
                <a:lnTo>
                  <a:pt x="3436" y="2455"/>
                </a:lnTo>
                <a:cubicBezTo>
                  <a:pt x="3436" y="2183"/>
                  <a:pt x="3216" y="1964"/>
                  <a:pt x="2945" y="1964"/>
                </a:cubicBezTo>
                <a:cubicBezTo>
                  <a:pt x="2675" y="1964"/>
                  <a:pt x="2455" y="2183"/>
                  <a:pt x="2455" y="2455"/>
                </a:cubicBezTo>
                <a:lnTo>
                  <a:pt x="2455" y="5400"/>
                </a:lnTo>
                <a:cubicBezTo>
                  <a:pt x="2455" y="5671"/>
                  <a:pt x="2675" y="5891"/>
                  <a:pt x="2945" y="5891"/>
                </a:cubicBezTo>
                <a:moveTo>
                  <a:pt x="18655" y="15218"/>
                </a:moveTo>
                <a:lnTo>
                  <a:pt x="17648" y="15218"/>
                </a:lnTo>
                <a:cubicBezTo>
                  <a:pt x="17660" y="15056"/>
                  <a:pt x="17673" y="14893"/>
                  <a:pt x="17673" y="14727"/>
                </a:cubicBezTo>
                <a:lnTo>
                  <a:pt x="17673" y="11291"/>
                </a:lnTo>
                <a:lnTo>
                  <a:pt x="18655" y="11291"/>
                </a:lnTo>
                <a:cubicBezTo>
                  <a:pt x="19739" y="11291"/>
                  <a:pt x="20618" y="12170"/>
                  <a:pt x="20618" y="13255"/>
                </a:cubicBezTo>
                <a:cubicBezTo>
                  <a:pt x="20618" y="14339"/>
                  <a:pt x="19739" y="15218"/>
                  <a:pt x="18655" y="15218"/>
                </a:cubicBezTo>
                <a:moveTo>
                  <a:pt x="16691" y="14727"/>
                </a:moveTo>
                <a:cubicBezTo>
                  <a:pt x="16691" y="15802"/>
                  <a:pt x="16399" y="16805"/>
                  <a:pt x="15896" y="17673"/>
                </a:cubicBezTo>
                <a:lnTo>
                  <a:pt x="1777" y="17673"/>
                </a:lnTo>
                <a:cubicBezTo>
                  <a:pt x="1274" y="16805"/>
                  <a:pt x="982" y="15802"/>
                  <a:pt x="982" y="14727"/>
                </a:cubicBezTo>
                <a:lnTo>
                  <a:pt x="982" y="8836"/>
                </a:lnTo>
                <a:lnTo>
                  <a:pt x="16691" y="8836"/>
                </a:lnTo>
                <a:cubicBezTo>
                  <a:pt x="16691" y="8836"/>
                  <a:pt x="16691" y="14727"/>
                  <a:pt x="16691" y="14727"/>
                </a:cubicBezTo>
                <a:close/>
                <a:moveTo>
                  <a:pt x="10800" y="20618"/>
                </a:moveTo>
                <a:lnTo>
                  <a:pt x="6873" y="20618"/>
                </a:lnTo>
                <a:cubicBezTo>
                  <a:pt x="5131" y="20618"/>
                  <a:pt x="3569" y="19857"/>
                  <a:pt x="2491" y="18655"/>
                </a:cubicBezTo>
                <a:lnTo>
                  <a:pt x="15182" y="18655"/>
                </a:lnTo>
                <a:cubicBezTo>
                  <a:pt x="14103" y="19857"/>
                  <a:pt x="12542" y="20618"/>
                  <a:pt x="10800" y="20618"/>
                </a:cubicBezTo>
                <a:moveTo>
                  <a:pt x="18655" y="10309"/>
                </a:moveTo>
                <a:lnTo>
                  <a:pt x="17673" y="10309"/>
                </a:lnTo>
                <a:lnTo>
                  <a:pt x="17673" y="8836"/>
                </a:lnTo>
                <a:cubicBezTo>
                  <a:pt x="17673" y="8295"/>
                  <a:pt x="17233" y="7855"/>
                  <a:pt x="16691" y="7855"/>
                </a:cubicBezTo>
                <a:lnTo>
                  <a:pt x="982" y="7855"/>
                </a:lnTo>
                <a:cubicBezTo>
                  <a:pt x="440" y="7855"/>
                  <a:pt x="0" y="8295"/>
                  <a:pt x="0" y="8836"/>
                </a:cubicBezTo>
                <a:lnTo>
                  <a:pt x="0" y="14727"/>
                </a:lnTo>
                <a:cubicBezTo>
                  <a:pt x="0" y="17232"/>
                  <a:pt x="1344" y="19417"/>
                  <a:pt x="3346" y="20618"/>
                </a:cubicBezTo>
                <a:lnTo>
                  <a:pt x="491" y="20618"/>
                </a:lnTo>
                <a:cubicBezTo>
                  <a:pt x="220" y="20618"/>
                  <a:pt x="0" y="20838"/>
                  <a:pt x="0" y="21109"/>
                </a:cubicBezTo>
                <a:cubicBezTo>
                  <a:pt x="0" y="21380"/>
                  <a:pt x="220" y="21600"/>
                  <a:pt x="491" y="21600"/>
                </a:cubicBezTo>
                <a:lnTo>
                  <a:pt x="17182" y="21600"/>
                </a:lnTo>
                <a:cubicBezTo>
                  <a:pt x="17453" y="21600"/>
                  <a:pt x="17673" y="21380"/>
                  <a:pt x="17673" y="21109"/>
                </a:cubicBezTo>
                <a:cubicBezTo>
                  <a:pt x="17673" y="20838"/>
                  <a:pt x="17453" y="20618"/>
                  <a:pt x="17182" y="20618"/>
                </a:cubicBezTo>
                <a:lnTo>
                  <a:pt x="14330" y="20618"/>
                </a:lnTo>
                <a:cubicBezTo>
                  <a:pt x="15925" y="19659"/>
                  <a:pt x="17101" y="18074"/>
                  <a:pt x="17511" y="16200"/>
                </a:cubicBezTo>
                <a:lnTo>
                  <a:pt x="18655" y="16200"/>
                </a:lnTo>
                <a:cubicBezTo>
                  <a:pt x="20281" y="16200"/>
                  <a:pt x="21600" y="14882"/>
                  <a:pt x="21600" y="13255"/>
                </a:cubicBezTo>
                <a:cubicBezTo>
                  <a:pt x="21600" y="11628"/>
                  <a:pt x="20281" y="10309"/>
                  <a:pt x="18655" y="10309"/>
                </a:cubicBezTo>
                <a:moveTo>
                  <a:pt x="11782" y="5891"/>
                </a:moveTo>
                <a:cubicBezTo>
                  <a:pt x="12053" y="5891"/>
                  <a:pt x="12273" y="5671"/>
                  <a:pt x="12273" y="5400"/>
                </a:cubicBezTo>
                <a:lnTo>
                  <a:pt x="12273" y="2455"/>
                </a:lnTo>
                <a:cubicBezTo>
                  <a:pt x="12273" y="2183"/>
                  <a:pt x="12053" y="1964"/>
                  <a:pt x="11782" y="1964"/>
                </a:cubicBezTo>
                <a:cubicBezTo>
                  <a:pt x="11511" y="1964"/>
                  <a:pt x="11291" y="2183"/>
                  <a:pt x="11291" y="2455"/>
                </a:cubicBezTo>
                <a:lnTo>
                  <a:pt x="11291" y="5400"/>
                </a:lnTo>
                <a:cubicBezTo>
                  <a:pt x="11291" y="5671"/>
                  <a:pt x="11511" y="5891"/>
                  <a:pt x="11782" y="5891"/>
                </a:cubicBezTo>
                <a:moveTo>
                  <a:pt x="14727" y="6873"/>
                </a:moveTo>
                <a:cubicBezTo>
                  <a:pt x="14998" y="6873"/>
                  <a:pt x="15218" y="6653"/>
                  <a:pt x="15218" y="6382"/>
                </a:cubicBezTo>
                <a:lnTo>
                  <a:pt x="15218" y="1473"/>
                </a:lnTo>
                <a:cubicBezTo>
                  <a:pt x="15218" y="1201"/>
                  <a:pt x="14998" y="982"/>
                  <a:pt x="14727" y="982"/>
                </a:cubicBezTo>
                <a:cubicBezTo>
                  <a:pt x="14456" y="982"/>
                  <a:pt x="14236" y="1201"/>
                  <a:pt x="14236" y="1473"/>
                </a:cubicBezTo>
                <a:lnTo>
                  <a:pt x="14236" y="6382"/>
                </a:lnTo>
                <a:cubicBezTo>
                  <a:pt x="14236" y="6653"/>
                  <a:pt x="14456" y="6873"/>
                  <a:pt x="14727" y="6873"/>
                </a:cubicBezTo>
                <a:moveTo>
                  <a:pt x="8836" y="5891"/>
                </a:moveTo>
                <a:cubicBezTo>
                  <a:pt x="9107" y="5891"/>
                  <a:pt x="9327" y="5671"/>
                  <a:pt x="9327" y="5400"/>
                </a:cubicBezTo>
                <a:lnTo>
                  <a:pt x="9327" y="491"/>
                </a:lnTo>
                <a:cubicBezTo>
                  <a:pt x="9327" y="220"/>
                  <a:pt x="9107" y="0"/>
                  <a:pt x="8836" y="0"/>
                </a:cubicBezTo>
                <a:cubicBezTo>
                  <a:pt x="8566" y="0"/>
                  <a:pt x="8345" y="220"/>
                  <a:pt x="8345" y="491"/>
                </a:cubicBezTo>
                <a:lnTo>
                  <a:pt x="8345" y="5400"/>
                </a:lnTo>
                <a:cubicBezTo>
                  <a:pt x="8345" y="5671"/>
                  <a:pt x="8566" y="5891"/>
                  <a:pt x="8836" y="5891"/>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40" name="Subtitle 2">
            <a:extLst>
              <a:ext uri="{FF2B5EF4-FFF2-40B4-BE49-F238E27FC236}">
                <a16:creationId xmlns:a16="http://schemas.microsoft.com/office/drawing/2014/main" id="{73FBE1E4-F4E5-4AB2-882D-6CAA1C7802AE}"/>
              </a:ext>
            </a:extLst>
          </p:cNvPr>
          <p:cNvSpPr txBox="1">
            <a:spLocks/>
          </p:cNvSpPr>
          <p:nvPr/>
        </p:nvSpPr>
        <p:spPr>
          <a:xfrm>
            <a:off x="9780540" y="7474505"/>
            <a:ext cx="6802559"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a:t>
            </a:r>
          </a:p>
        </p:txBody>
      </p:sp>
      <p:sp>
        <p:nvSpPr>
          <p:cNvPr id="41" name="TextBox 40">
            <a:extLst>
              <a:ext uri="{FF2B5EF4-FFF2-40B4-BE49-F238E27FC236}">
                <a16:creationId xmlns:a16="http://schemas.microsoft.com/office/drawing/2014/main" id="{6200DD36-4C31-451A-A122-C79F1C426071}"/>
              </a:ext>
            </a:extLst>
          </p:cNvPr>
          <p:cNvSpPr txBox="1"/>
          <p:nvPr/>
        </p:nvSpPr>
        <p:spPr>
          <a:xfrm>
            <a:off x="9780540" y="6889730"/>
            <a:ext cx="3067952"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SOLUTION 02</a:t>
            </a:r>
          </a:p>
        </p:txBody>
      </p:sp>
      <p:sp>
        <p:nvSpPr>
          <p:cNvPr id="51" name="Shape 2782">
            <a:extLst>
              <a:ext uri="{FF2B5EF4-FFF2-40B4-BE49-F238E27FC236}">
                <a16:creationId xmlns:a16="http://schemas.microsoft.com/office/drawing/2014/main" id="{724E938F-8426-403C-B658-3B44956FAD55}"/>
              </a:ext>
            </a:extLst>
          </p:cNvPr>
          <p:cNvSpPr/>
          <p:nvPr/>
        </p:nvSpPr>
        <p:spPr>
          <a:xfrm>
            <a:off x="8189611" y="6975753"/>
            <a:ext cx="1132797" cy="977609"/>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43" name="Subtitle 2">
            <a:extLst>
              <a:ext uri="{FF2B5EF4-FFF2-40B4-BE49-F238E27FC236}">
                <a16:creationId xmlns:a16="http://schemas.microsoft.com/office/drawing/2014/main" id="{33C147D6-087E-43AF-B60E-CA4016A1A121}"/>
              </a:ext>
            </a:extLst>
          </p:cNvPr>
          <p:cNvSpPr txBox="1">
            <a:spLocks/>
          </p:cNvSpPr>
          <p:nvPr/>
        </p:nvSpPr>
        <p:spPr>
          <a:xfrm>
            <a:off x="16054266" y="11213782"/>
            <a:ext cx="6802559"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a:t>
            </a:r>
          </a:p>
        </p:txBody>
      </p:sp>
      <p:sp>
        <p:nvSpPr>
          <p:cNvPr id="46" name="TextBox 45">
            <a:extLst>
              <a:ext uri="{FF2B5EF4-FFF2-40B4-BE49-F238E27FC236}">
                <a16:creationId xmlns:a16="http://schemas.microsoft.com/office/drawing/2014/main" id="{E5B7CB07-EE56-4687-B329-272BC0382180}"/>
              </a:ext>
            </a:extLst>
          </p:cNvPr>
          <p:cNvSpPr txBox="1"/>
          <p:nvPr/>
        </p:nvSpPr>
        <p:spPr>
          <a:xfrm>
            <a:off x="16054266" y="10629007"/>
            <a:ext cx="3092513"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SOLUTION 03</a:t>
            </a:r>
          </a:p>
        </p:txBody>
      </p:sp>
      <p:sp>
        <p:nvSpPr>
          <p:cNvPr id="52" name="Shape 2785">
            <a:extLst>
              <a:ext uri="{FF2B5EF4-FFF2-40B4-BE49-F238E27FC236}">
                <a16:creationId xmlns:a16="http://schemas.microsoft.com/office/drawing/2014/main" id="{255E3263-45E8-4845-8E11-AF01B6A39963}"/>
              </a:ext>
            </a:extLst>
          </p:cNvPr>
          <p:cNvSpPr/>
          <p:nvPr/>
        </p:nvSpPr>
        <p:spPr>
          <a:xfrm>
            <a:off x="14464426" y="10818112"/>
            <a:ext cx="1131707" cy="92594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6"/>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Tree>
    <p:extLst>
      <p:ext uri="{BB962C8B-B14F-4D97-AF65-F5344CB8AC3E}">
        <p14:creationId xmlns:p14="http://schemas.microsoft.com/office/powerpoint/2010/main" val="253524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D9A6419-D900-4BB3-A95D-37AC8A47E7DF}"/>
              </a:ext>
            </a:extLst>
          </p:cNvPr>
          <p:cNvSpPr txBox="1"/>
          <p:nvPr/>
        </p:nvSpPr>
        <p:spPr>
          <a:xfrm>
            <a:off x="9657028" y="4041574"/>
            <a:ext cx="5040162"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About Us</a:t>
            </a:r>
          </a:p>
        </p:txBody>
      </p:sp>
      <p:sp>
        <p:nvSpPr>
          <p:cNvPr id="6" name="Subtitle 2">
            <a:extLst>
              <a:ext uri="{FF2B5EF4-FFF2-40B4-BE49-F238E27FC236}">
                <a16:creationId xmlns:a16="http://schemas.microsoft.com/office/drawing/2014/main" id="{1164D0B9-6333-48CF-A310-C8F510644C1D}"/>
              </a:ext>
            </a:extLst>
          </p:cNvPr>
          <p:cNvSpPr txBox="1">
            <a:spLocks/>
          </p:cNvSpPr>
          <p:nvPr/>
        </p:nvSpPr>
        <p:spPr>
          <a:xfrm>
            <a:off x="9333214" y="5238597"/>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8" name="Subtitle 2">
            <a:extLst>
              <a:ext uri="{FF2B5EF4-FFF2-40B4-BE49-F238E27FC236}">
                <a16:creationId xmlns:a16="http://schemas.microsoft.com/office/drawing/2014/main" id="{7F6FA829-B8F1-4939-8FDB-A2C464AAF6F7}"/>
              </a:ext>
            </a:extLst>
          </p:cNvPr>
          <p:cNvSpPr txBox="1">
            <a:spLocks/>
          </p:cNvSpPr>
          <p:nvPr/>
        </p:nvSpPr>
        <p:spPr>
          <a:xfrm>
            <a:off x="1532548" y="6562036"/>
            <a:ext cx="21312554" cy="3112390"/>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4" name="Picture Placeholder 3">
            <a:extLst>
              <a:ext uri="{FF2B5EF4-FFF2-40B4-BE49-F238E27FC236}">
                <a16:creationId xmlns:a16="http://schemas.microsoft.com/office/drawing/2014/main" id="{C3FE47CB-AB01-4E45-B6E0-608FD1715B06}"/>
              </a:ext>
            </a:extLst>
          </p:cNvPr>
          <p:cNvSpPr>
            <a:spLocks noGrp="1"/>
          </p:cNvSpPr>
          <p:nvPr>
            <p:ph type="pic" sz="quarter" idx="25"/>
          </p:nvPr>
        </p:nvSpPr>
        <p:spPr/>
      </p:sp>
      <p:sp>
        <p:nvSpPr>
          <p:cNvPr id="10" name="Picture Placeholder 9">
            <a:extLst>
              <a:ext uri="{FF2B5EF4-FFF2-40B4-BE49-F238E27FC236}">
                <a16:creationId xmlns:a16="http://schemas.microsoft.com/office/drawing/2014/main" id="{E15CDAB3-EA74-5248-9343-11A7AD5E1586}"/>
              </a:ext>
            </a:extLst>
          </p:cNvPr>
          <p:cNvSpPr>
            <a:spLocks noGrp="1"/>
          </p:cNvSpPr>
          <p:nvPr>
            <p:ph type="pic" sz="quarter" idx="26"/>
          </p:nvPr>
        </p:nvSpPr>
        <p:spPr/>
      </p:sp>
    </p:spTree>
    <p:extLst>
      <p:ext uri="{BB962C8B-B14F-4D97-AF65-F5344CB8AC3E}">
        <p14:creationId xmlns:p14="http://schemas.microsoft.com/office/powerpoint/2010/main" val="1932897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D42AB951-2B51-450C-90EC-0D4889FEFFEC}"/>
              </a:ext>
            </a:extLst>
          </p:cNvPr>
          <p:cNvSpPr txBox="1"/>
          <p:nvPr/>
        </p:nvSpPr>
        <p:spPr>
          <a:xfrm>
            <a:off x="9975287" y="472052"/>
            <a:ext cx="9924512"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Premium Features</a:t>
            </a:r>
          </a:p>
        </p:txBody>
      </p:sp>
      <p:sp>
        <p:nvSpPr>
          <p:cNvPr id="15" name="Subtitle 2">
            <a:extLst>
              <a:ext uri="{FF2B5EF4-FFF2-40B4-BE49-F238E27FC236}">
                <a16:creationId xmlns:a16="http://schemas.microsoft.com/office/drawing/2014/main" id="{E1000F10-B674-4C79-98AF-E2AA22835744}"/>
              </a:ext>
            </a:extLst>
          </p:cNvPr>
          <p:cNvSpPr txBox="1">
            <a:spLocks/>
          </p:cNvSpPr>
          <p:nvPr/>
        </p:nvSpPr>
        <p:spPr>
          <a:xfrm>
            <a:off x="12093616"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0" name="Subtitle 2">
            <a:extLst>
              <a:ext uri="{FF2B5EF4-FFF2-40B4-BE49-F238E27FC236}">
                <a16:creationId xmlns:a16="http://schemas.microsoft.com/office/drawing/2014/main" id="{AF7E5224-9627-47A3-9D1F-F0A13999654A}"/>
              </a:ext>
            </a:extLst>
          </p:cNvPr>
          <p:cNvSpPr txBox="1">
            <a:spLocks/>
          </p:cNvSpPr>
          <p:nvPr/>
        </p:nvSpPr>
        <p:spPr>
          <a:xfrm>
            <a:off x="6895702" y="5013220"/>
            <a:ext cx="4739297"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a:t>
            </a:r>
          </a:p>
        </p:txBody>
      </p:sp>
      <p:sp>
        <p:nvSpPr>
          <p:cNvPr id="21" name="TextBox 20">
            <a:extLst>
              <a:ext uri="{FF2B5EF4-FFF2-40B4-BE49-F238E27FC236}">
                <a16:creationId xmlns:a16="http://schemas.microsoft.com/office/drawing/2014/main" id="{F2B00C3F-CE79-41CF-8B4C-807B54558648}"/>
              </a:ext>
            </a:extLst>
          </p:cNvPr>
          <p:cNvSpPr txBox="1"/>
          <p:nvPr/>
        </p:nvSpPr>
        <p:spPr>
          <a:xfrm>
            <a:off x="7837716" y="4428445"/>
            <a:ext cx="2855270"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01</a:t>
            </a:r>
          </a:p>
        </p:txBody>
      </p:sp>
      <p:sp>
        <p:nvSpPr>
          <p:cNvPr id="16" name="Subtitle 2">
            <a:extLst>
              <a:ext uri="{FF2B5EF4-FFF2-40B4-BE49-F238E27FC236}">
                <a16:creationId xmlns:a16="http://schemas.microsoft.com/office/drawing/2014/main" id="{A1A9E9C9-99EC-410A-A97B-8F2D7771B3EB}"/>
              </a:ext>
            </a:extLst>
          </p:cNvPr>
          <p:cNvSpPr txBox="1">
            <a:spLocks/>
          </p:cNvSpPr>
          <p:nvPr/>
        </p:nvSpPr>
        <p:spPr>
          <a:xfrm>
            <a:off x="12494654" y="5013220"/>
            <a:ext cx="4739297"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a:t>
            </a:r>
          </a:p>
        </p:txBody>
      </p:sp>
      <p:sp>
        <p:nvSpPr>
          <p:cNvPr id="17" name="TextBox 16">
            <a:extLst>
              <a:ext uri="{FF2B5EF4-FFF2-40B4-BE49-F238E27FC236}">
                <a16:creationId xmlns:a16="http://schemas.microsoft.com/office/drawing/2014/main" id="{20162693-096C-40CB-95B4-EF233A6B82F2}"/>
              </a:ext>
            </a:extLst>
          </p:cNvPr>
          <p:cNvSpPr txBox="1"/>
          <p:nvPr/>
        </p:nvSpPr>
        <p:spPr>
          <a:xfrm>
            <a:off x="13436668" y="4428445"/>
            <a:ext cx="2855270"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02</a:t>
            </a:r>
          </a:p>
        </p:txBody>
      </p:sp>
      <p:sp>
        <p:nvSpPr>
          <p:cNvPr id="18" name="Subtitle 2">
            <a:extLst>
              <a:ext uri="{FF2B5EF4-FFF2-40B4-BE49-F238E27FC236}">
                <a16:creationId xmlns:a16="http://schemas.microsoft.com/office/drawing/2014/main" id="{B9CDA18A-F3CB-4A06-B2CF-BCB0A33FC804}"/>
              </a:ext>
            </a:extLst>
          </p:cNvPr>
          <p:cNvSpPr txBox="1">
            <a:spLocks/>
          </p:cNvSpPr>
          <p:nvPr/>
        </p:nvSpPr>
        <p:spPr>
          <a:xfrm>
            <a:off x="18093606" y="5006948"/>
            <a:ext cx="4739297"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a:t>
            </a:r>
          </a:p>
        </p:txBody>
      </p:sp>
      <p:sp>
        <p:nvSpPr>
          <p:cNvPr id="19" name="TextBox 18">
            <a:extLst>
              <a:ext uri="{FF2B5EF4-FFF2-40B4-BE49-F238E27FC236}">
                <a16:creationId xmlns:a16="http://schemas.microsoft.com/office/drawing/2014/main" id="{AD3BAAA3-ECF7-4076-A360-83CA5F11810D}"/>
              </a:ext>
            </a:extLst>
          </p:cNvPr>
          <p:cNvSpPr txBox="1"/>
          <p:nvPr/>
        </p:nvSpPr>
        <p:spPr>
          <a:xfrm>
            <a:off x="19035620" y="4422173"/>
            <a:ext cx="2855270" cy="584775"/>
          </a:xfrm>
          <a:prstGeom prst="rect">
            <a:avLst/>
          </a:prstGeom>
          <a:noFill/>
        </p:spPr>
        <p:txBody>
          <a:bodyPr wrap="none" rtlCol="0" anchor="b" anchorCtr="0">
            <a:spAutoFit/>
          </a:bodyPr>
          <a:lstStyle/>
          <a:p>
            <a:pPr algn="ctr"/>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03</a:t>
            </a:r>
          </a:p>
        </p:txBody>
      </p:sp>
      <p:sp>
        <p:nvSpPr>
          <p:cNvPr id="33" name="Shape 2632">
            <a:extLst>
              <a:ext uri="{FF2B5EF4-FFF2-40B4-BE49-F238E27FC236}">
                <a16:creationId xmlns:a16="http://schemas.microsoft.com/office/drawing/2014/main" id="{7C82AE8F-8463-40F2-86BF-D1D8408AD99B}"/>
              </a:ext>
            </a:extLst>
          </p:cNvPr>
          <p:cNvSpPr/>
          <p:nvPr/>
        </p:nvSpPr>
        <p:spPr>
          <a:xfrm>
            <a:off x="8735076" y="2986779"/>
            <a:ext cx="866123" cy="1058593"/>
          </a:xfrm>
          <a:custGeom>
            <a:avLst/>
            <a:gdLst/>
            <a:ahLst/>
            <a:cxnLst>
              <a:cxn ang="0">
                <a:pos x="wd2" y="hd2"/>
              </a:cxn>
              <a:cxn ang="5400000">
                <a:pos x="wd2" y="hd2"/>
              </a:cxn>
              <a:cxn ang="10800000">
                <a:pos x="wd2" y="hd2"/>
              </a:cxn>
              <a:cxn ang="16200000">
                <a:pos x="wd2" y="hd2"/>
              </a:cxn>
            </a:cxnLst>
            <a:rect l="0" t="0" r="r" b="b"/>
            <a:pathLst>
              <a:path w="21600" h="21600" extrusionOk="0">
                <a:moveTo>
                  <a:pt x="10800" y="17673"/>
                </a:moveTo>
                <a:cubicBezTo>
                  <a:pt x="4588" y="17673"/>
                  <a:pt x="1200" y="16051"/>
                  <a:pt x="1200" y="15218"/>
                </a:cubicBezTo>
                <a:cubicBezTo>
                  <a:pt x="1200" y="14690"/>
                  <a:pt x="1355" y="14275"/>
                  <a:pt x="1611" y="13896"/>
                </a:cubicBezTo>
                <a:cubicBezTo>
                  <a:pt x="3255" y="14967"/>
                  <a:pt x="6746" y="15709"/>
                  <a:pt x="10800" y="15709"/>
                </a:cubicBezTo>
                <a:cubicBezTo>
                  <a:pt x="14856" y="15709"/>
                  <a:pt x="18345" y="14966"/>
                  <a:pt x="19987" y="13894"/>
                </a:cubicBezTo>
                <a:cubicBezTo>
                  <a:pt x="20244" y="14273"/>
                  <a:pt x="20400" y="14689"/>
                  <a:pt x="20400" y="15218"/>
                </a:cubicBezTo>
                <a:cubicBezTo>
                  <a:pt x="20400" y="16051"/>
                  <a:pt x="17011" y="17673"/>
                  <a:pt x="10800" y="17673"/>
                </a:cubicBezTo>
                <a:moveTo>
                  <a:pt x="10800" y="20618"/>
                </a:moveTo>
                <a:cubicBezTo>
                  <a:pt x="9475" y="20618"/>
                  <a:pt x="8400" y="19739"/>
                  <a:pt x="8400" y="18655"/>
                </a:cubicBezTo>
                <a:cubicBezTo>
                  <a:pt x="8400" y="18625"/>
                  <a:pt x="8408" y="18597"/>
                  <a:pt x="8409" y="18567"/>
                </a:cubicBezTo>
                <a:cubicBezTo>
                  <a:pt x="9179" y="18623"/>
                  <a:pt x="9977" y="18655"/>
                  <a:pt x="10800" y="18655"/>
                </a:cubicBezTo>
                <a:cubicBezTo>
                  <a:pt x="11623" y="18655"/>
                  <a:pt x="12421" y="18623"/>
                  <a:pt x="13191" y="18567"/>
                </a:cubicBezTo>
                <a:cubicBezTo>
                  <a:pt x="13192" y="18597"/>
                  <a:pt x="13200" y="18625"/>
                  <a:pt x="13200" y="18655"/>
                </a:cubicBezTo>
                <a:cubicBezTo>
                  <a:pt x="13200" y="19739"/>
                  <a:pt x="12125" y="20618"/>
                  <a:pt x="10800" y="20618"/>
                </a:cubicBezTo>
                <a:moveTo>
                  <a:pt x="2948" y="12551"/>
                </a:moveTo>
                <a:cubicBezTo>
                  <a:pt x="4308" y="11388"/>
                  <a:pt x="6000" y="9939"/>
                  <a:pt x="6000" y="6873"/>
                </a:cubicBezTo>
                <a:cubicBezTo>
                  <a:pt x="6000" y="5232"/>
                  <a:pt x="7238" y="3825"/>
                  <a:pt x="8988" y="3239"/>
                </a:cubicBezTo>
                <a:cubicBezTo>
                  <a:pt x="9428" y="3657"/>
                  <a:pt x="10072" y="3927"/>
                  <a:pt x="10800" y="3927"/>
                </a:cubicBezTo>
                <a:cubicBezTo>
                  <a:pt x="11528" y="3927"/>
                  <a:pt x="12172" y="3657"/>
                  <a:pt x="12611" y="3239"/>
                </a:cubicBezTo>
                <a:cubicBezTo>
                  <a:pt x="14362" y="3825"/>
                  <a:pt x="15600" y="5232"/>
                  <a:pt x="15600" y="6873"/>
                </a:cubicBezTo>
                <a:cubicBezTo>
                  <a:pt x="15600" y="9939"/>
                  <a:pt x="17292" y="11388"/>
                  <a:pt x="18652" y="12551"/>
                </a:cubicBezTo>
                <a:cubicBezTo>
                  <a:pt x="18911" y="12773"/>
                  <a:pt x="19152" y="12979"/>
                  <a:pt x="19366" y="13183"/>
                </a:cubicBezTo>
                <a:cubicBezTo>
                  <a:pt x="18217" y="14077"/>
                  <a:pt x="14825" y="14727"/>
                  <a:pt x="10800" y="14727"/>
                </a:cubicBezTo>
                <a:cubicBezTo>
                  <a:pt x="6779" y="14727"/>
                  <a:pt x="3383" y="14079"/>
                  <a:pt x="2230" y="13186"/>
                </a:cubicBezTo>
                <a:cubicBezTo>
                  <a:pt x="2446" y="12981"/>
                  <a:pt x="2687" y="12774"/>
                  <a:pt x="2948" y="12551"/>
                </a:cubicBezTo>
                <a:moveTo>
                  <a:pt x="10800" y="982"/>
                </a:moveTo>
                <a:cubicBezTo>
                  <a:pt x="11462" y="982"/>
                  <a:pt x="12000" y="1422"/>
                  <a:pt x="12000" y="1964"/>
                </a:cubicBezTo>
                <a:cubicBezTo>
                  <a:pt x="12000" y="2506"/>
                  <a:pt x="11462" y="2945"/>
                  <a:pt x="10800" y="2945"/>
                </a:cubicBezTo>
                <a:cubicBezTo>
                  <a:pt x="10138" y="2945"/>
                  <a:pt x="9600" y="2506"/>
                  <a:pt x="9600" y="1964"/>
                </a:cubicBezTo>
                <a:cubicBezTo>
                  <a:pt x="9600" y="1422"/>
                  <a:pt x="10138" y="982"/>
                  <a:pt x="10800" y="982"/>
                </a:cubicBezTo>
                <a:moveTo>
                  <a:pt x="21600" y="15218"/>
                </a:moveTo>
                <a:cubicBezTo>
                  <a:pt x="21600" y="11782"/>
                  <a:pt x="16800" y="11782"/>
                  <a:pt x="16800" y="6873"/>
                </a:cubicBezTo>
                <a:cubicBezTo>
                  <a:pt x="16800" y="4845"/>
                  <a:pt x="15296" y="3105"/>
                  <a:pt x="13152" y="2356"/>
                </a:cubicBezTo>
                <a:cubicBezTo>
                  <a:pt x="13183" y="2229"/>
                  <a:pt x="13200" y="2098"/>
                  <a:pt x="13200" y="1964"/>
                </a:cubicBezTo>
                <a:cubicBezTo>
                  <a:pt x="13200" y="879"/>
                  <a:pt x="12125" y="0"/>
                  <a:pt x="10800" y="0"/>
                </a:cubicBezTo>
                <a:cubicBezTo>
                  <a:pt x="9475" y="0"/>
                  <a:pt x="8400" y="879"/>
                  <a:pt x="8400" y="1964"/>
                </a:cubicBezTo>
                <a:cubicBezTo>
                  <a:pt x="8400" y="2098"/>
                  <a:pt x="8417" y="2229"/>
                  <a:pt x="8448" y="2356"/>
                </a:cubicBezTo>
                <a:cubicBezTo>
                  <a:pt x="6304" y="3105"/>
                  <a:pt x="4800" y="4845"/>
                  <a:pt x="4800" y="6873"/>
                </a:cubicBezTo>
                <a:cubicBezTo>
                  <a:pt x="4800" y="11782"/>
                  <a:pt x="0" y="11782"/>
                  <a:pt x="0" y="15218"/>
                </a:cubicBezTo>
                <a:cubicBezTo>
                  <a:pt x="0" y="16716"/>
                  <a:pt x="3016" y="17986"/>
                  <a:pt x="7217" y="18457"/>
                </a:cubicBezTo>
                <a:cubicBezTo>
                  <a:pt x="7211" y="18523"/>
                  <a:pt x="7200" y="18587"/>
                  <a:pt x="7200" y="18655"/>
                </a:cubicBezTo>
                <a:cubicBezTo>
                  <a:pt x="7200" y="20282"/>
                  <a:pt x="8812" y="21600"/>
                  <a:pt x="10800" y="21600"/>
                </a:cubicBezTo>
                <a:cubicBezTo>
                  <a:pt x="12788" y="21600"/>
                  <a:pt x="14400" y="20282"/>
                  <a:pt x="14400" y="18655"/>
                </a:cubicBezTo>
                <a:cubicBezTo>
                  <a:pt x="14400" y="18587"/>
                  <a:pt x="14389" y="18523"/>
                  <a:pt x="14383" y="18457"/>
                </a:cubicBezTo>
                <a:cubicBezTo>
                  <a:pt x="18584" y="17986"/>
                  <a:pt x="21600" y="16716"/>
                  <a:pt x="21600" y="15218"/>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4" name="Shape 2633">
            <a:extLst>
              <a:ext uri="{FF2B5EF4-FFF2-40B4-BE49-F238E27FC236}">
                <a16:creationId xmlns:a16="http://schemas.microsoft.com/office/drawing/2014/main" id="{ADC5DFD4-0693-462D-8314-F0526CE53DF9}"/>
              </a:ext>
            </a:extLst>
          </p:cNvPr>
          <p:cNvSpPr/>
          <p:nvPr/>
        </p:nvSpPr>
        <p:spPr>
          <a:xfrm>
            <a:off x="14335005" y="2986779"/>
            <a:ext cx="1058593" cy="1058593"/>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3"/>
                </a:moveTo>
                <a:lnTo>
                  <a:pt x="7041" y="6873"/>
                </a:lnTo>
                <a:lnTo>
                  <a:pt x="14559" y="6873"/>
                </a:lnTo>
                <a:cubicBezTo>
                  <a:pt x="14559" y="6873"/>
                  <a:pt x="10800" y="19403"/>
                  <a:pt x="10800" y="19403"/>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8"/>
                </a:lnTo>
                <a:lnTo>
                  <a:pt x="21471" y="6057"/>
                </a:lnTo>
                <a:cubicBezTo>
                  <a:pt x="21459" y="6044"/>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4"/>
                  <a:pt x="129" y="6057"/>
                </a:cubicBezTo>
                <a:lnTo>
                  <a:pt x="98" y="6088"/>
                </a:lnTo>
                <a:lnTo>
                  <a:pt x="105" y="6093"/>
                </a:lnTo>
                <a:cubicBezTo>
                  <a:pt x="43" y="6175"/>
                  <a:pt x="0" y="6272"/>
                  <a:pt x="0" y="6382"/>
                </a:cubicBezTo>
                <a:cubicBezTo>
                  <a:pt x="0" y="6499"/>
                  <a:pt x="46" y="6602"/>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2"/>
                  <a:pt x="21600" y="6499"/>
                  <a:pt x="21600" y="6382"/>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5" name="Shape 2634">
            <a:extLst>
              <a:ext uri="{FF2B5EF4-FFF2-40B4-BE49-F238E27FC236}">
                <a16:creationId xmlns:a16="http://schemas.microsoft.com/office/drawing/2014/main" id="{FA47A412-7BD7-4AE4-BB75-BD752A40C839}"/>
              </a:ext>
            </a:extLst>
          </p:cNvPr>
          <p:cNvSpPr/>
          <p:nvPr/>
        </p:nvSpPr>
        <p:spPr>
          <a:xfrm>
            <a:off x="19934935" y="2986779"/>
            <a:ext cx="1058593" cy="1058593"/>
          </a:xfrm>
          <a:custGeom>
            <a:avLst/>
            <a:gdLst/>
            <a:ahLst/>
            <a:cxnLst>
              <a:cxn ang="0">
                <a:pos x="wd2" y="hd2"/>
              </a:cxn>
              <a:cxn ang="5400000">
                <a:pos x="wd2" y="hd2"/>
              </a:cxn>
              <a:cxn ang="10800000">
                <a:pos x="wd2" y="hd2"/>
              </a:cxn>
              <a:cxn ang="16200000">
                <a:pos x="wd2" y="hd2"/>
              </a:cxn>
            </a:cxnLst>
            <a:rect l="0" t="0" r="r" b="b"/>
            <a:pathLst>
              <a:path w="21600" h="21600" extrusionOk="0">
                <a:moveTo>
                  <a:pt x="20579" y="7008"/>
                </a:moveTo>
                <a:cubicBezTo>
                  <a:pt x="20006" y="12260"/>
                  <a:pt x="12624" y="19436"/>
                  <a:pt x="10800" y="20538"/>
                </a:cubicBezTo>
                <a:cubicBezTo>
                  <a:pt x="8976" y="19436"/>
                  <a:pt x="1594" y="12260"/>
                  <a:pt x="1021" y="7001"/>
                </a:cubicBezTo>
                <a:cubicBezTo>
                  <a:pt x="1021" y="7001"/>
                  <a:pt x="982" y="6718"/>
                  <a:pt x="982" y="6382"/>
                </a:cubicBezTo>
                <a:cubicBezTo>
                  <a:pt x="982" y="3404"/>
                  <a:pt x="3404" y="982"/>
                  <a:pt x="6382" y="982"/>
                </a:cubicBezTo>
                <a:cubicBezTo>
                  <a:pt x="7780" y="982"/>
                  <a:pt x="9107" y="1518"/>
                  <a:pt x="10120" y="2491"/>
                </a:cubicBezTo>
                <a:lnTo>
                  <a:pt x="10800" y="3145"/>
                </a:lnTo>
                <a:lnTo>
                  <a:pt x="11480" y="2491"/>
                </a:lnTo>
                <a:cubicBezTo>
                  <a:pt x="12493" y="1518"/>
                  <a:pt x="13820" y="982"/>
                  <a:pt x="15218" y="982"/>
                </a:cubicBezTo>
                <a:cubicBezTo>
                  <a:pt x="18196" y="982"/>
                  <a:pt x="20618" y="3404"/>
                  <a:pt x="20618" y="6382"/>
                </a:cubicBezTo>
                <a:cubicBezTo>
                  <a:pt x="20618" y="6725"/>
                  <a:pt x="20579" y="7008"/>
                  <a:pt x="20579" y="7008"/>
                </a:cubicBezTo>
                <a:moveTo>
                  <a:pt x="21600" y="6382"/>
                </a:moveTo>
                <a:cubicBezTo>
                  <a:pt x="21600" y="2857"/>
                  <a:pt x="18743" y="0"/>
                  <a:pt x="15218" y="0"/>
                </a:cubicBezTo>
                <a:cubicBezTo>
                  <a:pt x="13502" y="0"/>
                  <a:pt x="11947" y="681"/>
                  <a:pt x="10800" y="1784"/>
                </a:cubicBezTo>
                <a:cubicBezTo>
                  <a:pt x="9653" y="681"/>
                  <a:pt x="8098" y="0"/>
                  <a:pt x="6382" y="0"/>
                </a:cubicBezTo>
                <a:cubicBezTo>
                  <a:pt x="2857" y="0"/>
                  <a:pt x="0" y="2857"/>
                  <a:pt x="0" y="6382"/>
                </a:cubicBezTo>
                <a:cubicBezTo>
                  <a:pt x="0" y="6792"/>
                  <a:pt x="65" y="7282"/>
                  <a:pt x="45" y="7115"/>
                </a:cubicBezTo>
                <a:cubicBezTo>
                  <a:pt x="733" y="13419"/>
                  <a:pt x="9855" y="21600"/>
                  <a:pt x="10800" y="21600"/>
                </a:cubicBezTo>
                <a:cubicBezTo>
                  <a:pt x="11745" y="21600"/>
                  <a:pt x="20867" y="13419"/>
                  <a:pt x="21555" y="7115"/>
                </a:cubicBezTo>
                <a:cubicBezTo>
                  <a:pt x="21536" y="7282"/>
                  <a:pt x="21600" y="6792"/>
                  <a:pt x="21600" y="6382"/>
                </a:cubicBezTo>
              </a:path>
            </a:pathLst>
          </a:custGeom>
          <a:solidFill>
            <a:schemeClr val="accent6"/>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 name="Picture Placeholder 2">
            <a:extLst>
              <a:ext uri="{FF2B5EF4-FFF2-40B4-BE49-F238E27FC236}">
                <a16:creationId xmlns:a16="http://schemas.microsoft.com/office/drawing/2014/main" id="{698424F4-4319-3A47-9477-B2A41688B404}"/>
              </a:ext>
            </a:extLst>
          </p:cNvPr>
          <p:cNvSpPr>
            <a:spLocks noGrp="1"/>
          </p:cNvSpPr>
          <p:nvPr>
            <p:ph type="pic" sz="quarter" idx="30"/>
          </p:nvPr>
        </p:nvSpPr>
        <p:spPr/>
      </p:sp>
    </p:spTree>
    <p:extLst>
      <p:ext uri="{BB962C8B-B14F-4D97-AF65-F5344CB8AC3E}">
        <p14:creationId xmlns:p14="http://schemas.microsoft.com/office/powerpoint/2010/main" val="1304484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08940-41D8-BE49-9351-43EAA019A13C}"/>
              </a:ext>
            </a:extLst>
          </p:cNvPr>
          <p:cNvSpPr>
            <a:spLocks noGrp="1"/>
          </p:cNvSpPr>
          <p:nvPr>
            <p:ph type="pic" sz="quarter" idx="17"/>
          </p:nvPr>
        </p:nvSpPr>
        <p:spPr/>
      </p:sp>
      <p:sp>
        <p:nvSpPr>
          <p:cNvPr id="34" name="Rectangle 33">
            <a:extLst>
              <a:ext uri="{FF2B5EF4-FFF2-40B4-BE49-F238E27FC236}">
                <a16:creationId xmlns:a16="http://schemas.microsoft.com/office/drawing/2014/main" id="{C377F8F4-47FE-4886-B38B-993BAC58091B}"/>
              </a:ext>
            </a:extLst>
          </p:cNvPr>
          <p:cNvSpPr/>
          <p:nvPr/>
        </p:nvSpPr>
        <p:spPr>
          <a:xfrm>
            <a:off x="7171348" y="0"/>
            <a:ext cx="10034954" cy="2617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15595905"/>
              </p:ext>
            </p:extLst>
          </p:nvPr>
        </p:nvGraphicFramePr>
        <p:xfrm>
          <a:off x="2572161" y="4144300"/>
          <a:ext cx="19343946" cy="7658390"/>
        </p:xfrm>
        <a:graphic>
          <a:graphicData uri="http://schemas.openxmlformats.org/drawingml/2006/table">
            <a:tbl>
              <a:tblPr firstRow="1" bandRow="1">
                <a:tableStyleId>{5C22544A-7EE6-4342-B048-85BDC9FD1C3A}</a:tableStyleId>
              </a:tblPr>
              <a:tblGrid>
                <a:gridCol w="6523789">
                  <a:extLst>
                    <a:ext uri="{9D8B030D-6E8A-4147-A177-3AD203B41FA5}">
                      <a16:colId xmlns:a16="http://schemas.microsoft.com/office/drawing/2014/main" val="20000"/>
                    </a:ext>
                  </a:extLst>
                </a:gridCol>
                <a:gridCol w="3150511">
                  <a:extLst>
                    <a:ext uri="{9D8B030D-6E8A-4147-A177-3AD203B41FA5}">
                      <a16:colId xmlns:a16="http://schemas.microsoft.com/office/drawing/2014/main" val="20001"/>
                    </a:ext>
                  </a:extLst>
                </a:gridCol>
                <a:gridCol w="3204795">
                  <a:extLst>
                    <a:ext uri="{9D8B030D-6E8A-4147-A177-3AD203B41FA5}">
                      <a16:colId xmlns:a16="http://schemas.microsoft.com/office/drawing/2014/main" val="20002"/>
                    </a:ext>
                  </a:extLst>
                </a:gridCol>
                <a:gridCol w="3241636">
                  <a:extLst>
                    <a:ext uri="{9D8B030D-6E8A-4147-A177-3AD203B41FA5}">
                      <a16:colId xmlns:a16="http://schemas.microsoft.com/office/drawing/2014/main" val="20003"/>
                    </a:ext>
                  </a:extLst>
                </a:gridCol>
                <a:gridCol w="3223215">
                  <a:extLst>
                    <a:ext uri="{9D8B030D-6E8A-4147-A177-3AD203B41FA5}">
                      <a16:colId xmlns:a16="http://schemas.microsoft.com/office/drawing/2014/main" val="20004"/>
                    </a:ext>
                  </a:extLst>
                </a:gridCol>
              </a:tblGrid>
              <a:tr h="1223960">
                <a:tc>
                  <a:txBody>
                    <a:bodyPr/>
                    <a:lstStyle/>
                    <a:p>
                      <a:pPr algn="ctr"/>
                      <a:r>
                        <a:rPr lang="en-US" sz="3200" b="0" i="0" spc="300" dirty="0">
                          <a:latin typeface="Roboto Light" panose="02000000000000000000" pitchFamily="2" charset="0"/>
                          <a:ea typeface="Source Sans Pro" panose="020B0503030403020204" pitchFamily="34" charset="0"/>
                          <a:cs typeface="Lato" panose="020F0502020204030203" pitchFamily="34" charset="0"/>
                        </a:rPr>
                        <a:t>YOUR</a:t>
                      </a:r>
                      <a:r>
                        <a:rPr lang="en-US" sz="3200" b="0" i="0" spc="300" baseline="0" dirty="0">
                          <a:latin typeface="Roboto Light" panose="02000000000000000000" pitchFamily="2" charset="0"/>
                          <a:ea typeface="Source Sans Pro" panose="020B0503030403020204" pitchFamily="34" charset="0"/>
                          <a:cs typeface="Lato" panose="020F0502020204030203" pitchFamily="34" charset="0"/>
                        </a:rPr>
                        <a:t> TITLE HERE</a:t>
                      </a:r>
                      <a:endParaRPr lang="en-US" sz="3200" b="0" i="0" spc="300" dirty="0">
                        <a:latin typeface="Roboto Light" panose="02000000000000000000" pitchFamily="2" charset="0"/>
                        <a:ea typeface="Source Sans Pro" panose="020B0503030403020204" pitchFamily="34" charset="0"/>
                        <a:cs typeface="Lato" panose="020F0502020204030203" pitchFamily="34" charset="0"/>
                      </a:endParaRPr>
                    </a:p>
                  </a:txBody>
                  <a:tcPr anchor="ctr">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3200" b="0" i="0" spc="300" dirty="0">
                          <a:latin typeface="Roboto Light" panose="02000000000000000000" pitchFamily="2" charset="0"/>
                          <a:ea typeface="Source Sans Pro" panose="020B0503030403020204" pitchFamily="34" charset="0"/>
                          <a:cs typeface="Lato" panose="020F0502020204030203" pitchFamily="34" charset="0"/>
                        </a:rPr>
                        <a:t>ITEM 01</a:t>
                      </a:r>
                    </a:p>
                  </a:txBody>
                  <a:tcPr anchor="ctr">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3200" b="0" i="0" spc="300" dirty="0">
                          <a:latin typeface="Roboto Light" panose="02000000000000000000" pitchFamily="2" charset="0"/>
                          <a:ea typeface="Source Sans Pro" panose="020B0503030403020204" pitchFamily="34" charset="0"/>
                          <a:cs typeface="Lato" panose="020F0502020204030203" pitchFamily="34" charset="0"/>
                        </a:rPr>
                        <a:t>ITEM 02</a:t>
                      </a:r>
                    </a:p>
                  </a:txBody>
                  <a:tcPr anchor="ctr">
                    <a:lnB w="12700" cap="flat" cmpd="sng" algn="ctr">
                      <a:solidFill>
                        <a:schemeClr val="tx1"/>
                      </a:solidFill>
                      <a:prstDash val="solid"/>
                      <a:round/>
                      <a:headEnd type="none" w="med" len="med"/>
                      <a:tailEnd type="none" w="med" len="med"/>
                    </a:lnB>
                    <a:solidFill>
                      <a:schemeClr val="accent4"/>
                    </a:solidFill>
                  </a:tcPr>
                </a:tc>
                <a:tc>
                  <a:txBody>
                    <a:bodyPr/>
                    <a:lstStyle/>
                    <a:p>
                      <a:pPr algn="ctr"/>
                      <a:r>
                        <a:rPr lang="en-US" sz="3200" b="0" i="0" spc="300" dirty="0">
                          <a:latin typeface="Roboto Light" panose="02000000000000000000" pitchFamily="2" charset="0"/>
                          <a:ea typeface="Source Sans Pro" panose="020B0503030403020204" pitchFamily="34" charset="0"/>
                          <a:cs typeface="Lato" panose="020F0502020204030203" pitchFamily="34" charset="0"/>
                        </a:rPr>
                        <a:t>ITEM 03</a:t>
                      </a:r>
                    </a:p>
                  </a:txBody>
                  <a:tcPr anchor="ctr">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3200" b="0" i="0" spc="300" dirty="0">
                          <a:latin typeface="Roboto Light" panose="02000000000000000000" pitchFamily="2" charset="0"/>
                          <a:ea typeface="Source Sans Pro" panose="020B0503030403020204" pitchFamily="34" charset="0"/>
                          <a:cs typeface="Lato" panose="020F0502020204030203" pitchFamily="34" charset="0"/>
                        </a:rPr>
                        <a:t>ITEM 04</a:t>
                      </a:r>
                    </a:p>
                  </a:txBody>
                  <a:tcPr anchor="ctr">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1286886">
                <a:tc>
                  <a:txBody>
                    <a:bodyPr/>
                    <a:lstStyle/>
                    <a:p>
                      <a:pPr algn="ctr"/>
                      <a:r>
                        <a:rPr lang="en-US" sz="2200" b="0" i="0" dirty="0">
                          <a:solidFill>
                            <a:schemeClr val="tx1"/>
                          </a:solidFill>
                          <a:latin typeface="Roboto Light" panose="02000000000000000000" pitchFamily="2" charset="0"/>
                          <a:ea typeface="Roboto Light" panose="02000000000000000000" pitchFamily="2" charset="0"/>
                          <a:cs typeface="Lato" panose="020F0502020204030203" pitchFamily="34" charset="0"/>
                        </a:rPr>
                        <a:t>Write here something</a:t>
                      </a:r>
                    </a:p>
                  </a:txBody>
                  <a:tcPr marT="4023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solidFill>
                          <a:schemeClr val="accent3">
                            <a:lumMod val="40000"/>
                            <a:lumOff val="60000"/>
                          </a:schemeClr>
                        </a:solidFill>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200" b="0" i="0" dirty="0">
                          <a:solidFill>
                            <a:schemeClr val="tx1"/>
                          </a:solidFill>
                          <a:latin typeface="Roboto Light" panose="02000000000000000000" pitchFamily="2" charset="0"/>
                          <a:ea typeface="Roboto Light" panose="02000000000000000000" pitchFamily="2" charset="0"/>
                          <a:cs typeface="Lato" panose="020F0502020204030203" pitchFamily="34" charset="0"/>
                        </a:rPr>
                        <a:t>Write here something</a:t>
                      </a:r>
                    </a:p>
                  </a:txBody>
                  <a:tcPr marT="4023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solidFill>
                          <a:schemeClr val="accent3">
                            <a:lumMod val="40000"/>
                            <a:lumOff val="60000"/>
                          </a:schemeClr>
                        </a:solidFill>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200" b="0" i="0" dirty="0">
                          <a:solidFill>
                            <a:schemeClr val="tx1"/>
                          </a:solidFill>
                          <a:latin typeface="Roboto Light" panose="02000000000000000000" pitchFamily="2" charset="0"/>
                          <a:ea typeface="Roboto Light" panose="02000000000000000000" pitchFamily="2" charset="0"/>
                          <a:cs typeface="Lato" panose="020F0502020204030203" pitchFamily="34" charset="0"/>
                        </a:rPr>
                        <a:t>Write here something</a:t>
                      </a:r>
                    </a:p>
                  </a:txBody>
                  <a:tcPr marT="4023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solidFill>
                          <a:schemeClr val="accent3">
                            <a:lumMod val="40000"/>
                            <a:lumOff val="60000"/>
                          </a:schemeClr>
                        </a:solidFill>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200" b="0" i="0" dirty="0">
                          <a:solidFill>
                            <a:schemeClr val="tx1"/>
                          </a:solidFill>
                          <a:latin typeface="Roboto Light" panose="02000000000000000000" pitchFamily="2" charset="0"/>
                          <a:ea typeface="Roboto Light" panose="02000000000000000000" pitchFamily="2" charset="0"/>
                          <a:cs typeface="Lato" panose="020F0502020204030203" pitchFamily="34" charset="0"/>
                        </a:rPr>
                        <a:t>Write here something</a:t>
                      </a:r>
                    </a:p>
                  </a:txBody>
                  <a:tcPr marT="4023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solidFill>
                          <a:schemeClr val="accent3">
                            <a:lumMod val="40000"/>
                            <a:lumOff val="60000"/>
                          </a:schemeClr>
                        </a:solidFill>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200" b="0" i="0" dirty="0">
                          <a:solidFill>
                            <a:schemeClr val="tx1"/>
                          </a:solidFill>
                          <a:latin typeface="Roboto Light" panose="02000000000000000000" pitchFamily="2" charset="0"/>
                          <a:ea typeface="Roboto Light" panose="02000000000000000000" pitchFamily="2" charset="0"/>
                          <a:cs typeface="Lato" panose="020F0502020204030203" pitchFamily="34" charset="0"/>
                        </a:rPr>
                        <a:t>Write here something</a:t>
                      </a:r>
                    </a:p>
                  </a:txBody>
                  <a:tcPr marT="4023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solidFill>
                          <a:schemeClr val="accent3">
                            <a:lumMod val="40000"/>
                            <a:lumOff val="60000"/>
                          </a:schemeClr>
                        </a:solidFill>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700" b="0" i="0" dirty="0">
                        <a:latin typeface="Roboto Light" panose="02000000000000000000" pitchFamily="2" charset="0"/>
                        <a:ea typeface="Roboto Light" panose="02000000000000000000" pitchFamily="2"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bl>
          </a:graphicData>
        </a:graphic>
      </p:graphicFrame>
      <p:sp>
        <p:nvSpPr>
          <p:cNvPr id="5" name="Shape 2539"/>
          <p:cNvSpPr/>
          <p:nvPr/>
        </p:nvSpPr>
        <p:spPr>
          <a:xfrm>
            <a:off x="13614551" y="8399636"/>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6" name="Shape 2541"/>
          <p:cNvSpPr/>
          <p:nvPr/>
        </p:nvSpPr>
        <p:spPr>
          <a:xfrm>
            <a:off x="20163602" y="8366156"/>
            <a:ext cx="401772" cy="40177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7" name="Shape 2539"/>
          <p:cNvSpPr/>
          <p:nvPr/>
        </p:nvSpPr>
        <p:spPr>
          <a:xfrm>
            <a:off x="16825717" y="8399636"/>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8" name="Shape 2539"/>
          <p:cNvSpPr/>
          <p:nvPr/>
        </p:nvSpPr>
        <p:spPr>
          <a:xfrm>
            <a:off x="10429708" y="8427398"/>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9" name="Shape 2539"/>
          <p:cNvSpPr/>
          <p:nvPr/>
        </p:nvSpPr>
        <p:spPr>
          <a:xfrm>
            <a:off x="13614551" y="5831897"/>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0" name="Shape 2541"/>
          <p:cNvSpPr/>
          <p:nvPr/>
        </p:nvSpPr>
        <p:spPr>
          <a:xfrm>
            <a:off x="20163602" y="5798417"/>
            <a:ext cx="401772" cy="40177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1" name="Shape 2539"/>
          <p:cNvSpPr/>
          <p:nvPr/>
        </p:nvSpPr>
        <p:spPr>
          <a:xfrm>
            <a:off x="16825717" y="5831897"/>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2" name="Shape 2539"/>
          <p:cNvSpPr/>
          <p:nvPr/>
        </p:nvSpPr>
        <p:spPr>
          <a:xfrm>
            <a:off x="10429708" y="5831897"/>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3" name="Shape 2539"/>
          <p:cNvSpPr/>
          <p:nvPr/>
        </p:nvSpPr>
        <p:spPr>
          <a:xfrm>
            <a:off x="13614551" y="9679177"/>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4" name="Shape 2541"/>
          <p:cNvSpPr/>
          <p:nvPr/>
        </p:nvSpPr>
        <p:spPr>
          <a:xfrm>
            <a:off x="20163602" y="9645697"/>
            <a:ext cx="401772" cy="40177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5" name="Shape 2539"/>
          <p:cNvSpPr/>
          <p:nvPr/>
        </p:nvSpPr>
        <p:spPr>
          <a:xfrm>
            <a:off x="16825717" y="9679177"/>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6" name="Shape 2539"/>
          <p:cNvSpPr/>
          <p:nvPr/>
        </p:nvSpPr>
        <p:spPr>
          <a:xfrm>
            <a:off x="10429708" y="9696622"/>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7" name="Shape 2539"/>
          <p:cNvSpPr/>
          <p:nvPr/>
        </p:nvSpPr>
        <p:spPr>
          <a:xfrm>
            <a:off x="13614551" y="11047938"/>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8" name="Shape 2541"/>
          <p:cNvSpPr/>
          <p:nvPr/>
        </p:nvSpPr>
        <p:spPr>
          <a:xfrm>
            <a:off x="20163602" y="11014458"/>
            <a:ext cx="401772" cy="40177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19" name="Shape 2539"/>
          <p:cNvSpPr/>
          <p:nvPr/>
        </p:nvSpPr>
        <p:spPr>
          <a:xfrm>
            <a:off x="16825717" y="11047938"/>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20" name="Shape 2539"/>
          <p:cNvSpPr/>
          <p:nvPr/>
        </p:nvSpPr>
        <p:spPr>
          <a:xfrm>
            <a:off x="10429708" y="10998117"/>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21" name="Shape 2539"/>
          <p:cNvSpPr/>
          <p:nvPr/>
        </p:nvSpPr>
        <p:spPr>
          <a:xfrm>
            <a:off x="13614551" y="7116392"/>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22" name="Shape 2541"/>
          <p:cNvSpPr/>
          <p:nvPr/>
        </p:nvSpPr>
        <p:spPr>
          <a:xfrm>
            <a:off x="20163602" y="7082912"/>
            <a:ext cx="401772" cy="40177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23" name="Shape 2539"/>
          <p:cNvSpPr/>
          <p:nvPr/>
        </p:nvSpPr>
        <p:spPr>
          <a:xfrm>
            <a:off x="16825717" y="7116392"/>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24" name="Shape 2539"/>
          <p:cNvSpPr/>
          <p:nvPr/>
        </p:nvSpPr>
        <p:spPr>
          <a:xfrm>
            <a:off x="10429708" y="7135901"/>
            <a:ext cx="491056" cy="334812"/>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26" name="TextBox 25">
            <a:extLst>
              <a:ext uri="{FF2B5EF4-FFF2-40B4-BE49-F238E27FC236}">
                <a16:creationId xmlns:a16="http://schemas.microsoft.com/office/drawing/2014/main" id="{6168EC66-A0B6-4C0E-8302-BDB61934E954}"/>
              </a:ext>
            </a:extLst>
          </p:cNvPr>
          <p:cNvSpPr txBox="1"/>
          <p:nvPr/>
        </p:nvSpPr>
        <p:spPr>
          <a:xfrm>
            <a:off x="8227645" y="472052"/>
            <a:ext cx="7922362"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Table Example</a:t>
            </a:r>
          </a:p>
        </p:txBody>
      </p:sp>
      <p:sp>
        <p:nvSpPr>
          <p:cNvPr id="27" name="Subtitle 2">
            <a:extLst>
              <a:ext uri="{FF2B5EF4-FFF2-40B4-BE49-F238E27FC236}">
                <a16:creationId xmlns:a16="http://schemas.microsoft.com/office/drawing/2014/main" id="{FEF8B3FF-3AA6-4321-B4F6-41F9AFD5CC7F}"/>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660998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8B1C0D-D3CA-7147-ABB3-83F5CE233D45}"/>
              </a:ext>
            </a:extLst>
          </p:cNvPr>
          <p:cNvSpPr/>
          <p:nvPr/>
        </p:nvSpPr>
        <p:spPr>
          <a:xfrm>
            <a:off x="3909139" y="3470468"/>
            <a:ext cx="5314041" cy="949715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74" name="Rectangle 73">
            <a:extLst>
              <a:ext uri="{FF2B5EF4-FFF2-40B4-BE49-F238E27FC236}">
                <a16:creationId xmlns:a16="http://schemas.microsoft.com/office/drawing/2014/main" id="{A13BB42B-4CAA-6942-837B-A433E322CF53}"/>
              </a:ext>
            </a:extLst>
          </p:cNvPr>
          <p:cNvSpPr/>
          <p:nvPr/>
        </p:nvSpPr>
        <p:spPr>
          <a:xfrm>
            <a:off x="5028910" y="9377804"/>
            <a:ext cx="3563829" cy="529440"/>
          </a:xfrm>
          <a:prstGeom prst="rect">
            <a:avLst/>
          </a:prstGeom>
        </p:spPr>
        <p:txBody>
          <a:bodyPr wrap="square">
            <a:spAutoFit/>
          </a:bodyPr>
          <a:lstStyle/>
          <a:p>
            <a:pPr lvl="0">
              <a:lnSpc>
                <a:spcPts val="3700"/>
              </a:lnSpc>
              <a:defRPr/>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a:t>
            </a:r>
          </a:p>
        </p:txBody>
      </p:sp>
      <p:sp>
        <p:nvSpPr>
          <p:cNvPr id="75" name="Rectangle 74">
            <a:extLst>
              <a:ext uri="{FF2B5EF4-FFF2-40B4-BE49-F238E27FC236}">
                <a16:creationId xmlns:a16="http://schemas.microsoft.com/office/drawing/2014/main" id="{7D961104-D1F3-264F-8E11-83832DBDE401}"/>
              </a:ext>
            </a:extLst>
          </p:cNvPr>
          <p:cNvSpPr/>
          <p:nvPr/>
        </p:nvSpPr>
        <p:spPr>
          <a:xfrm>
            <a:off x="5080795" y="10158589"/>
            <a:ext cx="3521490" cy="529440"/>
          </a:xfrm>
          <a:prstGeom prst="rect">
            <a:avLst/>
          </a:prstGeom>
        </p:spPr>
        <p:txBody>
          <a:bodyPr wrap="square">
            <a:spAutoFit/>
          </a:bodyPr>
          <a:lstStyle/>
          <a:p>
            <a:pPr>
              <a:lnSpc>
                <a:spcPts val="3700"/>
              </a:lnSpc>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Written document</a:t>
            </a:r>
          </a:p>
        </p:txBody>
      </p:sp>
      <p:sp>
        <p:nvSpPr>
          <p:cNvPr id="76" name="Rectangle 75">
            <a:extLst>
              <a:ext uri="{FF2B5EF4-FFF2-40B4-BE49-F238E27FC236}">
                <a16:creationId xmlns:a16="http://schemas.microsoft.com/office/drawing/2014/main" id="{82FFBFBC-D12C-2141-B07D-CCB40F8FD20A}"/>
              </a:ext>
            </a:extLst>
          </p:cNvPr>
          <p:cNvSpPr/>
          <p:nvPr/>
        </p:nvSpPr>
        <p:spPr>
          <a:xfrm>
            <a:off x="5028910" y="10949227"/>
            <a:ext cx="3563829" cy="529440"/>
          </a:xfrm>
          <a:prstGeom prst="rect">
            <a:avLst/>
          </a:prstGeom>
        </p:spPr>
        <p:txBody>
          <a:bodyPr wrap="square">
            <a:spAutoFit/>
          </a:bodyPr>
          <a:lstStyle/>
          <a:p>
            <a:pPr>
              <a:lnSpc>
                <a:spcPts val="3700"/>
              </a:lnSpc>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Sometimes, a good</a:t>
            </a:r>
          </a:p>
        </p:txBody>
      </p:sp>
      <p:sp>
        <p:nvSpPr>
          <p:cNvPr id="65" name="Rectangle 64">
            <a:extLst>
              <a:ext uri="{FF2B5EF4-FFF2-40B4-BE49-F238E27FC236}">
                <a16:creationId xmlns:a16="http://schemas.microsoft.com/office/drawing/2014/main" id="{6AED9743-FC56-D746-A87D-7E7A9A62F7DB}"/>
              </a:ext>
            </a:extLst>
          </p:cNvPr>
          <p:cNvSpPr/>
          <p:nvPr/>
        </p:nvSpPr>
        <p:spPr>
          <a:xfrm>
            <a:off x="5088831" y="5833217"/>
            <a:ext cx="2954656" cy="1862048"/>
          </a:xfrm>
          <a:prstGeom prst="rect">
            <a:avLst/>
          </a:prstGeom>
        </p:spPr>
        <p:txBody>
          <a:bodyPr wrap="none" anchor="ctr">
            <a:spAutoFit/>
          </a:bodyPr>
          <a:lstStyle/>
          <a:p>
            <a:pPr algn="ctr"/>
            <a:r>
              <a:rPr lang="en-US" sz="11500" b="1" spc="600" dirty="0">
                <a:solidFill>
                  <a:schemeClr val="accent4">
                    <a:lumMod val="50000"/>
                  </a:schemeClr>
                </a:solidFill>
                <a:latin typeface="Roboto Bold" panose="02000000000000000000" pitchFamily="2" charset="0"/>
                <a:ea typeface="Source Sans Pro" panose="020B0503030403020204" pitchFamily="34" charset="0"/>
                <a:cs typeface="Lato Heavy" panose="020F0502020204030203" pitchFamily="34" charset="0"/>
              </a:rPr>
              <a:t>$12</a:t>
            </a:r>
            <a:endParaRPr lang="en-US" sz="11500" b="1" spc="600" baseline="30000" dirty="0">
              <a:solidFill>
                <a:schemeClr val="accent4">
                  <a:lumMod val="50000"/>
                </a:schemeClr>
              </a:solidFill>
              <a:latin typeface="Roboto Bold" panose="02000000000000000000" pitchFamily="2" charset="0"/>
            </a:endParaRPr>
          </a:p>
        </p:txBody>
      </p:sp>
      <p:sp>
        <p:nvSpPr>
          <p:cNvPr id="67" name="Rectangle 66">
            <a:extLst>
              <a:ext uri="{FF2B5EF4-FFF2-40B4-BE49-F238E27FC236}">
                <a16:creationId xmlns:a16="http://schemas.microsoft.com/office/drawing/2014/main" id="{1AB42CA2-6F47-EA4E-956D-3CB9D5FD7FBD}"/>
              </a:ext>
            </a:extLst>
          </p:cNvPr>
          <p:cNvSpPr/>
          <p:nvPr/>
        </p:nvSpPr>
        <p:spPr>
          <a:xfrm>
            <a:off x="5830220" y="7855579"/>
            <a:ext cx="1471878" cy="430887"/>
          </a:xfrm>
          <a:prstGeom prst="rect">
            <a:avLst/>
          </a:prstGeom>
        </p:spPr>
        <p:txBody>
          <a:bodyPr wrap="none" anchor="ctr">
            <a:spAutoFit/>
          </a:bodyPr>
          <a:lstStyle/>
          <a:p>
            <a:pPr algn="ctr"/>
            <a:r>
              <a:rPr lang="en-US" sz="2200" dirty="0">
                <a:solidFill>
                  <a:schemeClr val="bg1"/>
                </a:solidFill>
                <a:latin typeface="Roboto Light" panose="02000000000000000000" pitchFamily="2" charset="0"/>
                <a:ea typeface="Source Sans Pro" panose="020B0503030403020204" pitchFamily="34" charset="0"/>
              </a:rPr>
              <a:t>Per Month</a:t>
            </a:r>
            <a:endParaRPr lang="en-US" sz="2200" dirty="0">
              <a:solidFill>
                <a:schemeClr val="bg1"/>
              </a:solidFill>
              <a:latin typeface="Roboto Light" panose="02000000000000000000" pitchFamily="2" charset="0"/>
            </a:endParaRPr>
          </a:p>
        </p:txBody>
      </p:sp>
      <p:sp>
        <p:nvSpPr>
          <p:cNvPr id="43" name="Rectangle 42">
            <a:extLst>
              <a:ext uri="{FF2B5EF4-FFF2-40B4-BE49-F238E27FC236}">
                <a16:creationId xmlns:a16="http://schemas.microsoft.com/office/drawing/2014/main" id="{7882ABBC-9B79-D544-99CC-AB62C08CEFA7}"/>
              </a:ext>
            </a:extLst>
          </p:cNvPr>
          <p:cNvSpPr/>
          <p:nvPr/>
        </p:nvSpPr>
        <p:spPr>
          <a:xfrm>
            <a:off x="5422256" y="3917072"/>
            <a:ext cx="2287806" cy="830997"/>
          </a:xfrm>
          <a:prstGeom prst="rect">
            <a:avLst/>
          </a:prstGeom>
        </p:spPr>
        <p:txBody>
          <a:bodyPr wrap="none" anchor="ctr">
            <a:spAutoFit/>
          </a:bodyPr>
          <a:lstStyle/>
          <a:p>
            <a:pPr algn="ctr"/>
            <a:r>
              <a:rPr lang="en-US" sz="4800" spc="600" dirty="0">
                <a:solidFill>
                  <a:schemeClr val="accent4">
                    <a:lumMod val="50000"/>
                  </a:schemeClr>
                </a:solidFill>
                <a:latin typeface="Roboto" panose="02000000000000000000" pitchFamily="2" charset="0"/>
                <a:ea typeface="Roboto" panose="02000000000000000000" pitchFamily="2" charset="0"/>
                <a:cs typeface="Lato Heavy" panose="020F0502020204030203" pitchFamily="34" charset="0"/>
              </a:rPr>
              <a:t>BASIC</a:t>
            </a:r>
            <a:endParaRPr lang="en-US" sz="4800" spc="600" baseline="30000" dirty="0">
              <a:solidFill>
                <a:schemeClr val="accent4">
                  <a:lumMod val="50000"/>
                </a:schemeClr>
              </a:solidFill>
              <a:latin typeface="Roboto" panose="02000000000000000000" pitchFamily="2" charset="0"/>
              <a:ea typeface="Roboto" panose="02000000000000000000" pitchFamily="2" charset="0"/>
            </a:endParaRPr>
          </a:p>
        </p:txBody>
      </p:sp>
      <p:sp>
        <p:nvSpPr>
          <p:cNvPr id="71" name="Rectangle 70">
            <a:extLst>
              <a:ext uri="{FF2B5EF4-FFF2-40B4-BE49-F238E27FC236}">
                <a16:creationId xmlns:a16="http://schemas.microsoft.com/office/drawing/2014/main" id="{5E26093E-AFF1-064A-BFF2-90F622E15666}"/>
              </a:ext>
            </a:extLst>
          </p:cNvPr>
          <p:cNvSpPr/>
          <p:nvPr/>
        </p:nvSpPr>
        <p:spPr>
          <a:xfrm>
            <a:off x="5277184" y="12168314"/>
            <a:ext cx="2577950" cy="584775"/>
          </a:xfrm>
          <a:prstGeom prst="rect">
            <a:avLst/>
          </a:prstGeom>
        </p:spPr>
        <p:txBody>
          <a:bodyPr wrap="none" anchor="ctr">
            <a:spAutoFit/>
          </a:bodyPr>
          <a:lstStyle/>
          <a:p>
            <a:pPr algn="ctr"/>
            <a:r>
              <a:rPr lang="en-US" sz="3200" spc="300" dirty="0">
                <a:solidFill>
                  <a:schemeClr val="accent4">
                    <a:lumMod val="50000"/>
                  </a:schemeClr>
                </a:solidFill>
                <a:latin typeface="Roboto" panose="02000000000000000000" pitchFamily="2" charset="0"/>
                <a:ea typeface="Roboto" panose="02000000000000000000" pitchFamily="2" charset="0"/>
                <a:cs typeface="Lato Heavy" panose="020F0502020204030203" pitchFamily="34" charset="0"/>
              </a:rPr>
              <a:t>PURCHASE</a:t>
            </a:r>
            <a:endParaRPr lang="en-US" sz="3200" spc="300" baseline="30000" dirty="0">
              <a:solidFill>
                <a:schemeClr val="accent4">
                  <a:lumMod val="50000"/>
                </a:schemeClr>
              </a:solidFill>
              <a:latin typeface="Roboto" panose="02000000000000000000" pitchFamily="2" charset="0"/>
              <a:ea typeface="Roboto" panose="02000000000000000000" pitchFamily="2" charset="0"/>
            </a:endParaRPr>
          </a:p>
        </p:txBody>
      </p:sp>
      <p:sp>
        <p:nvSpPr>
          <p:cNvPr id="58" name="TextBox 57">
            <a:extLst>
              <a:ext uri="{FF2B5EF4-FFF2-40B4-BE49-F238E27FC236}">
                <a16:creationId xmlns:a16="http://schemas.microsoft.com/office/drawing/2014/main" id="{CE78C792-7F1C-468F-A2DC-AF2E6180C3AA}"/>
              </a:ext>
            </a:extLst>
          </p:cNvPr>
          <p:cNvSpPr txBox="1"/>
          <p:nvPr/>
        </p:nvSpPr>
        <p:spPr>
          <a:xfrm>
            <a:off x="6681550" y="472052"/>
            <a:ext cx="11014554"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Price Table Example</a:t>
            </a:r>
          </a:p>
        </p:txBody>
      </p:sp>
      <p:sp>
        <p:nvSpPr>
          <p:cNvPr id="59" name="Subtitle 2">
            <a:extLst>
              <a:ext uri="{FF2B5EF4-FFF2-40B4-BE49-F238E27FC236}">
                <a16:creationId xmlns:a16="http://schemas.microsoft.com/office/drawing/2014/main" id="{1FDE4AC1-5667-4CCF-8CAE-52A6120FAE48}"/>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60" name="Shape 2541">
            <a:extLst>
              <a:ext uri="{FF2B5EF4-FFF2-40B4-BE49-F238E27FC236}">
                <a16:creationId xmlns:a16="http://schemas.microsoft.com/office/drawing/2014/main" id="{4700D4BE-B92B-4BAF-ADBA-A64817405A5D}"/>
              </a:ext>
            </a:extLst>
          </p:cNvPr>
          <p:cNvSpPr/>
          <p:nvPr/>
        </p:nvSpPr>
        <p:spPr>
          <a:xfrm>
            <a:off x="4509083" y="9453490"/>
            <a:ext cx="378068" cy="378068"/>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accent4">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61" name="Shape 2539">
            <a:extLst>
              <a:ext uri="{FF2B5EF4-FFF2-40B4-BE49-F238E27FC236}">
                <a16:creationId xmlns:a16="http://schemas.microsoft.com/office/drawing/2014/main" id="{A1D5B4D8-D047-4700-B625-F4238628ABB4}"/>
              </a:ext>
            </a:extLst>
          </p:cNvPr>
          <p:cNvSpPr/>
          <p:nvPr/>
        </p:nvSpPr>
        <p:spPr>
          <a:xfrm>
            <a:off x="4422432" y="11056417"/>
            <a:ext cx="462086" cy="31506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4">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62" name="Shape 2541">
            <a:extLst>
              <a:ext uri="{FF2B5EF4-FFF2-40B4-BE49-F238E27FC236}">
                <a16:creationId xmlns:a16="http://schemas.microsoft.com/office/drawing/2014/main" id="{AEE343F5-E508-4856-93CA-37E7C098DB54}"/>
              </a:ext>
            </a:extLst>
          </p:cNvPr>
          <p:cNvSpPr/>
          <p:nvPr/>
        </p:nvSpPr>
        <p:spPr>
          <a:xfrm>
            <a:off x="4509083" y="10234275"/>
            <a:ext cx="378068" cy="378068"/>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accent4">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64" name="Rectangle 63">
            <a:extLst>
              <a:ext uri="{FF2B5EF4-FFF2-40B4-BE49-F238E27FC236}">
                <a16:creationId xmlns:a16="http://schemas.microsoft.com/office/drawing/2014/main" id="{ED4E1BEA-2D27-443C-9C2C-23C7C5848B58}"/>
              </a:ext>
            </a:extLst>
          </p:cNvPr>
          <p:cNvSpPr/>
          <p:nvPr/>
        </p:nvSpPr>
        <p:spPr>
          <a:xfrm>
            <a:off x="9560665" y="3470468"/>
            <a:ext cx="5314041" cy="949715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66" name="Rectangle 65">
            <a:extLst>
              <a:ext uri="{FF2B5EF4-FFF2-40B4-BE49-F238E27FC236}">
                <a16:creationId xmlns:a16="http://schemas.microsoft.com/office/drawing/2014/main" id="{B8BA64D9-7786-4AA0-897A-64F55A2C20E8}"/>
              </a:ext>
            </a:extLst>
          </p:cNvPr>
          <p:cNvSpPr/>
          <p:nvPr/>
        </p:nvSpPr>
        <p:spPr>
          <a:xfrm>
            <a:off x="10680436" y="9377804"/>
            <a:ext cx="3563829" cy="529440"/>
          </a:xfrm>
          <a:prstGeom prst="rect">
            <a:avLst/>
          </a:prstGeom>
        </p:spPr>
        <p:txBody>
          <a:bodyPr wrap="square">
            <a:spAutoFit/>
          </a:bodyPr>
          <a:lstStyle/>
          <a:p>
            <a:pPr lvl="0">
              <a:lnSpc>
                <a:spcPts val="3700"/>
              </a:lnSpc>
              <a:defRPr/>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a:t>
            </a:r>
          </a:p>
        </p:txBody>
      </p:sp>
      <p:sp>
        <p:nvSpPr>
          <p:cNvPr id="68" name="Rectangle 67">
            <a:extLst>
              <a:ext uri="{FF2B5EF4-FFF2-40B4-BE49-F238E27FC236}">
                <a16:creationId xmlns:a16="http://schemas.microsoft.com/office/drawing/2014/main" id="{E87B2D5A-FF62-44D3-8842-E7DBE0189B7E}"/>
              </a:ext>
            </a:extLst>
          </p:cNvPr>
          <p:cNvSpPr/>
          <p:nvPr/>
        </p:nvSpPr>
        <p:spPr>
          <a:xfrm>
            <a:off x="10732321" y="10158589"/>
            <a:ext cx="3521490" cy="529440"/>
          </a:xfrm>
          <a:prstGeom prst="rect">
            <a:avLst/>
          </a:prstGeom>
        </p:spPr>
        <p:txBody>
          <a:bodyPr wrap="square">
            <a:spAutoFit/>
          </a:bodyPr>
          <a:lstStyle/>
          <a:p>
            <a:pPr>
              <a:lnSpc>
                <a:spcPts val="3700"/>
              </a:lnSpc>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Written document</a:t>
            </a:r>
          </a:p>
        </p:txBody>
      </p:sp>
      <p:sp>
        <p:nvSpPr>
          <p:cNvPr id="69" name="Rectangle 68">
            <a:extLst>
              <a:ext uri="{FF2B5EF4-FFF2-40B4-BE49-F238E27FC236}">
                <a16:creationId xmlns:a16="http://schemas.microsoft.com/office/drawing/2014/main" id="{79D15F27-C0EC-4737-8615-FB8DDB1F0F87}"/>
              </a:ext>
            </a:extLst>
          </p:cNvPr>
          <p:cNvSpPr/>
          <p:nvPr/>
        </p:nvSpPr>
        <p:spPr>
          <a:xfrm>
            <a:off x="10680436" y="10949227"/>
            <a:ext cx="3563829" cy="529440"/>
          </a:xfrm>
          <a:prstGeom prst="rect">
            <a:avLst/>
          </a:prstGeom>
        </p:spPr>
        <p:txBody>
          <a:bodyPr wrap="square">
            <a:spAutoFit/>
          </a:bodyPr>
          <a:lstStyle/>
          <a:p>
            <a:pPr>
              <a:lnSpc>
                <a:spcPts val="3700"/>
              </a:lnSpc>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Sometimes, a good</a:t>
            </a:r>
          </a:p>
        </p:txBody>
      </p:sp>
      <p:sp>
        <p:nvSpPr>
          <p:cNvPr id="70" name="Rectangle 69">
            <a:extLst>
              <a:ext uri="{FF2B5EF4-FFF2-40B4-BE49-F238E27FC236}">
                <a16:creationId xmlns:a16="http://schemas.microsoft.com/office/drawing/2014/main" id="{AE8597FE-0326-4135-BECF-84B6EBFBE3EC}"/>
              </a:ext>
            </a:extLst>
          </p:cNvPr>
          <p:cNvSpPr/>
          <p:nvPr/>
        </p:nvSpPr>
        <p:spPr>
          <a:xfrm>
            <a:off x="10740357" y="5833217"/>
            <a:ext cx="2954656" cy="1862048"/>
          </a:xfrm>
          <a:prstGeom prst="rect">
            <a:avLst/>
          </a:prstGeom>
        </p:spPr>
        <p:txBody>
          <a:bodyPr wrap="none" anchor="ctr">
            <a:spAutoFit/>
          </a:bodyPr>
          <a:lstStyle/>
          <a:p>
            <a:pPr algn="ctr"/>
            <a:r>
              <a:rPr lang="en-US" sz="11500" b="1" spc="600" dirty="0">
                <a:solidFill>
                  <a:schemeClr val="accent5">
                    <a:lumMod val="50000"/>
                  </a:schemeClr>
                </a:solidFill>
                <a:latin typeface="Roboto Bold" panose="02000000000000000000" pitchFamily="2" charset="0"/>
                <a:ea typeface="Source Sans Pro" panose="020B0503030403020204" pitchFamily="34" charset="0"/>
                <a:cs typeface="Lato Heavy" panose="020F0502020204030203" pitchFamily="34" charset="0"/>
              </a:rPr>
              <a:t>$29</a:t>
            </a:r>
            <a:endParaRPr lang="en-US" sz="11500" b="1" spc="600" baseline="30000" dirty="0">
              <a:solidFill>
                <a:schemeClr val="accent5">
                  <a:lumMod val="50000"/>
                </a:schemeClr>
              </a:solidFill>
              <a:latin typeface="Roboto Bold" panose="02000000000000000000" pitchFamily="2" charset="0"/>
            </a:endParaRPr>
          </a:p>
        </p:txBody>
      </p:sp>
      <p:sp>
        <p:nvSpPr>
          <p:cNvPr id="72" name="Rectangle 71">
            <a:extLst>
              <a:ext uri="{FF2B5EF4-FFF2-40B4-BE49-F238E27FC236}">
                <a16:creationId xmlns:a16="http://schemas.microsoft.com/office/drawing/2014/main" id="{09A44801-1498-4040-947D-553A8EFF7D73}"/>
              </a:ext>
            </a:extLst>
          </p:cNvPr>
          <p:cNvSpPr/>
          <p:nvPr/>
        </p:nvSpPr>
        <p:spPr>
          <a:xfrm>
            <a:off x="11481746" y="7855579"/>
            <a:ext cx="1471878" cy="430887"/>
          </a:xfrm>
          <a:prstGeom prst="rect">
            <a:avLst/>
          </a:prstGeom>
        </p:spPr>
        <p:txBody>
          <a:bodyPr wrap="none" anchor="ctr">
            <a:spAutoFit/>
          </a:bodyPr>
          <a:lstStyle/>
          <a:p>
            <a:pPr algn="ctr"/>
            <a:r>
              <a:rPr lang="en-US" sz="2200" dirty="0">
                <a:solidFill>
                  <a:schemeClr val="bg1"/>
                </a:solidFill>
                <a:latin typeface="Roboto Light" panose="02000000000000000000" pitchFamily="2" charset="0"/>
                <a:ea typeface="Source Sans Pro" panose="020B0503030403020204" pitchFamily="34" charset="0"/>
              </a:rPr>
              <a:t>Per Month</a:t>
            </a:r>
            <a:endParaRPr lang="en-US" sz="2200" dirty="0">
              <a:solidFill>
                <a:schemeClr val="bg1"/>
              </a:solidFill>
              <a:latin typeface="Roboto Light" panose="02000000000000000000" pitchFamily="2" charset="0"/>
            </a:endParaRPr>
          </a:p>
        </p:txBody>
      </p:sp>
      <p:sp>
        <p:nvSpPr>
          <p:cNvPr id="73" name="Rectangle 72">
            <a:extLst>
              <a:ext uri="{FF2B5EF4-FFF2-40B4-BE49-F238E27FC236}">
                <a16:creationId xmlns:a16="http://schemas.microsoft.com/office/drawing/2014/main" id="{081FA7F0-EC27-4382-BED9-61AEC752C068}"/>
              </a:ext>
            </a:extLst>
          </p:cNvPr>
          <p:cNvSpPr/>
          <p:nvPr/>
        </p:nvSpPr>
        <p:spPr>
          <a:xfrm>
            <a:off x="11415221" y="3917072"/>
            <a:ext cx="1604928" cy="830997"/>
          </a:xfrm>
          <a:prstGeom prst="rect">
            <a:avLst/>
          </a:prstGeom>
        </p:spPr>
        <p:txBody>
          <a:bodyPr wrap="none" anchor="ctr">
            <a:spAutoFit/>
          </a:bodyPr>
          <a:lstStyle/>
          <a:p>
            <a:pPr algn="ctr"/>
            <a:r>
              <a:rPr lang="en-US" sz="4800" spc="600" dirty="0">
                <a:solidFill>
                  <a:schemeClr val="accent5">
                    <a:lumMod val="50000"/>
                  </a:schemeClr>
                </a:solidFill>
                <a:latin typeface="Roboto" panose="02000000000000000000" pitchFamily="2" charset="0"/>
                <a:ea typeface="Roboto" panose="02000000000000000000" pitchFamily="2" charset="0"/>
                <a:cs typeface="Lato Heavy" panose="020F0502020204030203" pitchFamily="34" charset="0"/>
              </a:rPr>
              <a:t>PRO</a:t>
            </a:r>
            <a:endParaRPr lang="en-US" sz="4800" spc="600" baseline="30000" dirty="0">
              <a:solidFill>
                <a:schemeClr val="accent5">
                  <a:lumMod val="50000"/>
                </a:schemeClr>
              </a:solidFill>
              <a:latin typeface="Roboto" panose="02000000000000000000" pitchFamily="2" charset="0"/>
              <a:ea typeface="Roboto" panose="02000000000000000000" pitchFamily="2" charset="0"/>
            </a:endParaRPr>
          </a:p>
        </p:txBody>
      </p:sp>
      <p:sp>
        <p:nvSpPr>
          <p:cNvPr id="77" name="Rectangle 76">
            <a:extLst>
              <a:ext uri="{FF2B5EF4-FFF2-40B4-BE49-F238E27FC236}">
                <a16:creationId xmlns:a16="http://schemas.microsoft.com/office/drawing/2014/main" id="{BA907BAD-6A70-442A-91C1-B1AA4BE4B25C}"/>
              </a:ext>
            </a:extLst>
          </p:cNvPr>
          <p:cNvSpPr/>
          <p:nvPr/>
        </p:nvSpPr>
        <p:spPr>
          <a:xfrm>
            <a:off x="10928710" y="12168314"/>
            <a:ext cx="2577950" cy="584775"/>
          </a:xfrm>
          <a:prstGeom prst="rect">
            <a:avLst/>
          </a:prstGeom>
        </p:spPr>
        <p:txBody>
          <a:bodyPr wrap="none" anchor="ctr">
            <a:spAutoFit/>
          </a:bodyPr>
          <a:lstStyle/>
          <a:p>
            <a:pPr algn="ctr"/>
            <a:r>
              <a:rPr lang="en-US" sz="3200" spc="300" dirty="0">
                <a:solidFill>
                  <a:schemeClr val="accent5">
                    <a:lumMod val="50000"/>
                  </a:schemeClr>
                </a:solidFill>
                <a:latin typeface="Roboto" panose="02000000000000000000" pitchFamily="2" charset="0"/>
                <a:ea typeface="Roboto" panose="02000000000000000000" pitchFamily="2" charset="0"/>
                <a:cs typeface="Lato Heavy" panose="020F0502020204030203" pitchFamily="34" charset="0"/>
              </a:rPr>
              <a:t>PURCHASE</a:t>
            </a:r>
            <a:endParaRPr lang="en-US" sz="3200" spc="300" baseline="30000" dirty="0">
              <a:solidFill>
                <a:schemeClr val="accent5">
                  <a:lumMod val="50000"/>
                </a:schemeClr>
              </a:solidFill>
              <a:latin typeface="Roboto" panose="02000000000000000000" pitchFamily="2" charset="0"/>
              <a:ea typeface="Roboto" panose="02000000000000000000" pitchFamily="2" charset="0"/>
            </a:endParaRPr>
          </a:p>
        </p:txBody>
      </p:sp>
      <p:sp>
        <p:nvSpPr>
          <p:cNvPr id="78" name="Shape 2541">
            <a:extLst>
              <a:ext uri="{FF2B5EF4-FFF2-40B4-BE49-F238E27FC236}">
                <a16:creationId xmlns:a16="http://schemas.microsoft.com/office/drawing/2014/main" id="{98CA24BA-7D78-4364-B323-E56ACE73FD8C}"/>
              </a:ext>
            </a:extLst>
          </p:cNvPr>
          <p:cNvSpPr/>
          <p:nvPr/>
        </p:nvSpPr>
        <p:spPr>
          <a:xfrm>
            <a:off x="10160609" y="9453490"/>
            <a:ext cx="378068" cy="378068"/>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accent5">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79" name="Shape 2539">
            <a:extLst>
              <a:ext uri="{FF2B5EF4-FFF2-40B4-BE49-F238E27FC236}">
                <a16:creationId xmlns:a16="http://schemas.microsoft.com/office/drawing/2014/main" id="{46541B5A-1E21-419A-9ECB-12B861594004}"/>
              </a:ext>
            </a:extLst>
          </p:cNvPr>
          <p:cNvSpPr/>
          <p:nvPr/>
        </p:nvSpPr>
        <p:spPr>
          <a:xfrm>
            <a:off x="10073958" y="11056417"/>
            <a:ext cx="462086" cy="31506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5">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82" name="Shape 2539">
            <a:extLst>
              <a:ext uri="{FF2B5EF4-FFF2-40B4-BE49-F238E27FC236}">
                <a16:creationId xmlns:a16="http://schemas.microsoft.com/office/drawing/2014/main" id="{C5BDD21B-EF87-4DD9-9DC9-AFF3EDE1DDF9}"/>
              </a:ext>
            </a:extLst>
          </p:cNvPr>
          <p:cNvSpPr/>
          <p:nvPr/>
        </p:nvSpPr>
        <p:spPr>
          <a:xfrm>
            <a:off x="10073958" y="10286457"/>
            <a:ext cx="462086" cy="31506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5">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83" name="Rectangle 82">
            <a:extLst>
              <a:ext uri="{FF2B5EF4-FFF2-40B4-BE49-F238E27FC236}">
                <a16:creationId xmlns:a16="http://schemas.microsoft.com/office/drawing/2014/main" id="{23089433-AE5B-4624-9AAA-311B5C2DCDA4}"/>
              </a:ext>
            </a:extLst>
          </p:cNvPr>
          <p:cNvSpPr/>
          <p:nvPr/>
        </p:nvSpPr>
        <p:spPr>
          <a:xfrm>
            <a:off x="15212191" y="3470468"/>
            <a:ext cx="5314041" cy="949715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84" name="Rectangle 83">
            <a:extLst>
              <a:ext uri="{FF2B5EF4-FFF2-40B4-BE49-F238E27FC236}">
                <a16:creationId xmlns:a16="http://schemas.microsoft.com/office/drawing/2014/main" id="{942CED3B-B49B-4452-96D8-85B68933B291}"/>
              </a:ext>
            </a:extLst>
          </p:cNvPr>
          <p:cNvSpPr/>
          <p:nvPr/>
        </p:nvSpPr>
        <p:spPr>
          <a:xfrm>
            <a:off x="16331962" y="9377804"/>
            <a:ext cx="3563829" cy="529440"/>
          </a:xfrm>
          <a:prstGeom prst="rect">
            <a:avLst/>
          </a:prstGeom>
        </p:spPr>
        <p:txBody>
          <a:bodyPr wrap="square">
            <a:spAutoFit/>
          </a:bodyPr>
          <a:lstStyle/>
          <a:p>
            <a:pPr lvl="0">
              <a:lnSpc>
                <a:spcPts val="3700"/>
              </a:lnSpc>
              <a:defRPr/>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A business plan is a</a:t>
            </a:r>
          </a:p>
        </p:txBody>
      </p:sp>
      <p:sp>
        <p:nvSpPr>
          <p:cNvPr id="85" name="Rectangle 84">
            <a:extLst>
              <a:ext uri="{FF2B5EF4-FFF2-40B4-BE49-F238E27FC236}">
                <a16:creationId xmlns:a16="http://schemas.microsoft.com/office/drawing/2014/main" id="{61D3B087-3703-4C42-B042-8C4A21BDBACD}"/>
              </a:ext>
            </a:extLst>
          </p:cNvPr>
          <p:cNvSpPr/>
          <p:nvPr/>
        </p:nvSpPr>
        <p:spPr>
          <a:xfrm>
            <a:off x="16383847" y="10158589"/>
            <a:ext cx="3521490" cy="529440"/>
          </a:xfrm>
          <a:prstGeom prst="rect">
            <a:avLst/>
          </a:prstGeom>
        </p:spPr>
        <p:txBody>
          <a:bodyPr wrap="square">
            <a:spAutoFit/>
          </a:bodyPr>
          <a:lstStyle/>
          <a:p>
            <a:pPr>
              <a:lnSpc>
                <a:spcPts val="3700"/>
              </a:lnSpc>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Written document</a:t>
            </a:r>
          </a:p>
        </p:txBody>
      </p:sp>
      <p:sp>
        <p:nvSpPr>
          <p:cNvPr id="86" name="Rectangle 85">
            <a:extLst>
              <a:ext uri="{FF2B5EF4-FFF2-40B4-BE49-F238E27FC236}">
                <a16:creationId xmlns:a16="http://schemas.microsoft.com/office/drawing/2014/main" id="{09962BB8-D1CA-4887-A4B7-799BA94F1896}"/>
              </a:ext>
            </a:extLst>
          </p:cNvPr>
          <p:cNvSpPr/>
          <p:nvPr/>
        </p:nvSpPr>
        <p:spPr>
          <a:xfrm>
            <a:off x="16331962" y="10949227"/>
            <a:ext cx="3563829" cy="529440"/>
          </a:xfrm>
          <a:prstGeom prst="rect">
            <a:avLst/>
          </a:prstGeom>
        </p:spPr>
        <p:txBody>
          <a:bodyPr wrap="square">
            <a:spAutoFit/>
          </a:bodyPr>
          <a:lstStyle/>
          <a:p>
            <a:pPr>
              <a:lnSpc>
                <a:spcPts val="3700"/>
              </a:lnSpc>
            </a:pPr>
            <a:r>
              <a:rPr lang="en-US" sz="2200" dirty="0">
                <a:solidFill>
                  <a:schemeClr val="bg1"/>
                </a:solidFill>
                <a:latin typeface="Roboto Light" panose="02000000000000000000" pitchFamily="2" charset="0"/>
                <a:ea typeface="Roboto Light" panose="02000000000000000000" pitchFamily="2" charset="0"/>
                <a:cs typeface="Lato Light" panose="020F0502020204030203" pitchFamily="34" charset="0"/>
              </a:rPr>
              <a:t>Sometimes, a good</a:t>
            </a:r>
          </a:p>
        </p:txBody>
      </p:sp>
      <p:sp>
        <p:nvSpPr>
          <p:cNvPr id="87" name="Rectangle 86">
            <a:extLst>
              <a:ext uri="{FF2B5EF4-FFF2-40B4-BE49-F238E27FC236}">
                <a16:creationId xmlns:a16="http://schemas.microsoft.com/office/drawing/2014/main" id="{412829E8-C2C2-4ED7-A8A1-29723616AD73}"/>
              </a:ext>
            </a:extLst>
          </p:cNvPr>
          <p:cNvSpPr/>
          <p:nvPr/>
        </p:nvSpPr>
        <p:spPr>
          <a:xfrm>
            <a:off x="16391883" y="5833217"/>
            <a:ext cx="2954656" cy="1862048"/>
          </a:xfrm>
          <a:prstGeom prst="rect">
            <a:avLst/>
          </a:prstGeom>
        </p:spPr>
        <p:txBody>
          <a:bodyPr wrap="none" anchor="ctr">
            <a:spAutoFit/>
          </a:bodyPr>
          <a:lstStyle/>
          <a:p>
            <a:pPr algn="ctr"/>
            <a:r>
              <a:rPr lang="en-US" sz="11500" b="1" spc="600" dirty="0">
                <a:solidFill>
                  <a:schemeClr val="accent6">
                    <a:lumMod val="50000"/>
                  </a:schemeClr>
                </a:solidFill>
                <a:latin typeface="Roboto Bold" panose="02000000000000000000" pitchFamily="2" charset="0"/>
                <a:ea typeface="Source Sans Pro" panose="020B0503030403020204" pitchFamily="34" charset="0"/>
                <a:cs typeface="Lato Heavy" panose="020F0502020204030203" pitchFamily="34" charset="0"/>
              </a:rPr>
              <a:t>$49</a:t>
            </a:r>
            <a:endParaRPr lang="en-US" sz="11500" b="1" spc="600" baseline="30000" dirty="0">
              <a:solidFill>
                <a:schemeClr val="accent6">
                  <a:lumMod val="50000"/>
                </a:schemeClr>
              </a:solidFill>
              <a:latin typeface="Roboto Bold" panose="02000000000000000000" pitchFamily="2" charset="0"/>
            </a:endParaRPr>
          </a:p>
        </p:txBody>
      </p:sp>
      <p:sp>
        <p:nvSpPr>
          <p:cNvPr id="88" name="Rectangle 87">
            <a:extLst>
              <a:ext uri="{FF2B5EF4-FFF2-40B4-BE49-F238E27FC236}">
                <a16:creationId xmlns:a16="http://schemas.microsoft.com/office/drawing/2014/main" id="{FB0C9A1E-88C3-43FD-8E20-A37E06061B08}"/>
              </a:ext>
            </a:extLst>
          </p:cNvPr>
          <p:cNvSpPr/>
          <p:nvPr/>
        </p:nvSpPr>
        <p:spPr>
          <a:xfrm>
            <a:off x="17133272" y="7855579"/>
            <a:ext cx="1471878" cy="430887"/>
          </a:xfrm>
          <a:prstGeom prst="rect">
            <a:avLst/>
          </a:prstGeom>
        </p:spPr>
        <p:txBody>
          <a:bodyPr wrap="none" anchor="ctr">
            <a:spAutoFit/>
          </a:bodyPr>
          <a:lstStyle/>
          <a:p>
            <a:pPr algn="ctr"/>
            <a:r>
              <a:rPr lang="en-US" sz="2200" dirty="0">
                <a:solidFill>
                  <a:schemeClr val="bg1"/>
                </a:solidFill>
                <a:latin typeface="Roboto Light" panose="02000000000000000000" pitchFamily="2" charset="0"/>
                <a:ea typeface="Source Sans Pro" panose="020B0503030403020204" pitchFamily="34" charset="0"/>
              </a:rPr>
              <a:t>Per Month</a:t>
            </a:r>
            <a:endParaRPr lang="en-US" sz="2200" dirty="0">
              <a:solidFill>
                <a:schemeClr val="bg1"/>
              </a:solidFill>
              <a:latin typeface="Roboto Light" panose="02000000000000000000" pitchFamily="2" charset="0"/>
            </a:endParaRPr>
          </a:p>
        </p:txBody>
      </p:sp>
      <p:sp>
        <p:nvSpPr>
          <p:cNvPr id="89" name="Rectangle 88">
            <a:extLst>
              <a:ext uri="{FF2B5EF4-FFF2-40B4-BE49-F238E27FC236}">
                <a16:creationId xmlns:a16="http://schemas.microsoft.com/office/drawing/2014/main" id="{4EDDE6F4-B330-467F-8937-CC0521669A7E}"/>
              </a:ext>
            </a:extLst>
          </p:cNvPr>
          <p:cNvSpPr/>
          <p:nvPr/>
        </p:nvSpPr>
        <p:spPr>
          <a:xfrm>
            <a:off x="15626452" y="3917072"/>
            <a:ext cx="4485523" cy="830997"/>
          </a:xfrm>
          <a:prstGeom prst="rect">
            <a:avLst/>
          </a:prstGeom>
        </p:spPr>
        <p:txBody>
          <a:bodyPr wrap="none" anchor="ctr">
            <a:spAutoFit/>
          </a:bodyPr>
          <a:lstStyle/>
          <a:p>
            <a:pPr algn="ctr"/>
            <a:r>
              <a:rPr lang="en-US" sz="4800" spc="600" dirty="0">
                <a:solidFill>
                  <a:schemeClr val="accent6">
                    <a:lumMod val="50000"/>
                  </a:schemeClr>
                </a:solidFill>
                <a:latin typeface="Roboto" panose="02000000000000000000" pitchFamily="2" charset="0"/>
                <a:ea typeface="Roboto" panose="02000000000000000000" pitchFamily="2" charset="0"/>
                <a:cs typeface="Lato Heavy" panose="020F0502020204030203" pitchFamily="34" charset="0"/>
              </a:rPr>
              <a:t>ENTERPRISE</a:t>
            </a:r>
            <a:endParaRPr lang="en-US" sz="4800" spc="600" baseline="30000" dirty="0">
              <a:solidFill>
                <a:schemeClr val="accent6">
                  <a:lumMod val="50000"/>
                </a:schemeClr>
              </a:solidFill>
              <a:latin typeface="Roboto" panose="02000000000000000000" pitchFamily="2" charset="0"/>
              <a:ea typeface="Roboto" panose="02000000000000000000" pitchFamily="2" charset="0"/>
            </a:endParaRPr>
          </a:p>
        </p:txBody>
      </p:sp>
      <p:sp>
        <p:nvSpPr>
          <p:cNvPr id="90" name="Rectangle 89">
            <a:extLst>
              <a:ext uri="{FF2B5EF4-FFF2-40B4-BE49-F238E27FC236}">
                <a16:creationId xmlns:a16="http://schemas.microsoft.com/office/drawing/2014/main" id="{D25AB64B-E3AC-485A-8E5C-E43C89E4664C}"/>
              </a:ext>
            </a:extLst>
          </p:cNvPr>
          <p:cNvSpPr/>
          <p:nvPr/>
        </p:nvSpPr>
        <p:spPr>
          <a:xfrm>
            <a:off x="16580236" y="12168314"/>
            <a:ext cx="2577950" cy="584775"/>
          </a:xfrm>
          <a:prstGeom prst="rect">
            <a:avLst/>
          </a:prstGeom>
        </p:spPr>
        <p:txBody>
          <a:bodyPr wrap="none" anchor="ctr">
            <a:spAutoFit/>
          </a:bodyPr>
          <a:lstStyle/>
          <a:p>
            <a:pPr algn="ctr"/>
            <a:r>
              <a:rPr lang="en-US" sz="3200" spc="300" dirty="0">
                <a:solidFill>
                  <a:schemeClr val="accent6">
                    <a:lumMod val="50000"/>
                  </a:schemeClr>
                </a:solidFill>
                <a:latin typeface="Roboto" panose="02000000000000000000" pitchFamily="2" charset="0"/>
                <a:ea typeface="Roboto" panose="02000000000000000000" pitchFamily="2" charset="0"/>
                <a:cs typeface="Lato Heavy" panose="020F0502020204030203" pitchFamily="34" charset="0"/>
              </a:rPr>
              <a:t>PURCHASE</a:t>
            </a:r>
            <a:endParaRPr lang="en-US" sz="3200" spc="300" baseline="30000" dirty="0">
              <a:solidFill>
                <a:schemeClr val="accent6">
                  <a:lumMod val="50000"/>
                </a:schemeClr>
              </a:solidFill>
              <a:latin typeface="Roboto" panose="02000000000000000000" pitchFamily="2" charset="0"/>
              <a:ea typeface="Roboto" panose="02000000000000000000" pitchFamily="2" charset="0"/>
            </a:endParaRPr>
          </a:p>
        </p:txBody>
      </p:sp>
      <p:sp>
        <p:nvSpPr>
          <p:cNvPr id="92" name="Shape 2539">
            <a:extLst>
              <a:ext uri="{FF2B5EF4-FFF2-40B4-BE49-F238E27FC236}">
                <a16:creationId xmlns:a16="http://schemas.microsoft.com/office/drawing/2014/main" id="{231FB6C3-CEB9-40B4-8EA5-95681DDB86F4}"/>
              </a:ext>
            </a:extLst>
          </p:cNvPr>
          <p:cNvSpPr/>
          <p:nvPr/>
        </p:nvSpPr>
        <p:spPr>
          <a:xfrm>
            <a:off x="15725484" y="11056417"/>
            <a:ext cx="462086" cy="31506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6">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93" name="Shape 2539">
            <a:extLst>
              <a:ext uri="{FF2B5EF4-FFF2-40B4-BE49-F238E27FC236}">
                <a16:creationId xmlns:a16="http://schemas.microsoft.com/office/drawing/2014/main" id="{21C4C09C-A92C-45CD-900A-2887B2CDAC69}"/>
              </a:ext>
            </a:extLst>
          </p:cNvPr>
          <p:cNvSpPr/>
          <p:nvPr/>
        </p:nvSpPr>
        <p:spPr>
          <a:xfrm>
            <a:off x="15725484" y="10286457"/>
            <a:ext cx="462086" cy="31506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6">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
        <p:nvSpPr>
          <p:cNvPr id="94" name="Shape 2539">
            <a:extLst>
              <a:ext uri="{FF2B5EF4-FFF2-40B4-BE49-F238E27FC236}">
                <a16:creationId xmlns:a16="http://schemas.microsoft.com/office/drawing/2014/main" id="{2874E0EA-4424-4C95-B234-8D55F7F346DD}"/>
              </a:ext>
            </a:extLst>
          </p:cNvPr>
          <p:cNvSpPr/>
          <p:nvPr/>
        </p:nvSpPr>
        <p:spPr>
          <a:xfrm>
            <a:off x="15725484" y="9577081"/>
            <a:ext cx="462086" cy="31506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6">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Roboto Light" panose="02000000000000000000" pitchFamily="2" charset="0"/>
              <a:ea typeface="Roboto Light" panose="02000000000000000000" pitchFamily="2" charset="0"/>
              <a:cs typeface="Lato" panose="020F0502020204030203" pitchFamily="34" charset="0"/>
            </a:endParaRPr>
          </a:p>
        </p:txBody>
      </p:sp>
    </p:spTree>
    <p:extLst>
      <p:ext uri="{BB962C8B-B14F-4D97-AF65-F5344CB8AC3E}">
        <p14:creationId xmlns:p14="http://schemas.microsoft.com/office/powerpoint/2010/main" val="9575084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3631AD5-313D-41F5-9D63-A18AE72E2120}"/>
              </a:ext>
            </a:extLst>
          </p:cNvPr>
          <p:cNvSpPr txBox="1"/>
          <p:nvPr/>
        </p:nvSpPr>
        <p:spPr>
          <a:xfrm>
            <a:off x="7301917" y="6002734"/>
            <a:ext cx="977383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Slides For Images</a:t>
            </a:r>
          </a:p>
        </p:txBody>
      </p:sp>
      <p:sp>
        <p:nvSpPr>
          <p:cNvPr id="14" name="Subtitle 2">
            <a:extLst>
              <a:ext uri="{FF2B5EF4-FFF2-40B4-BE49-F238E27FC236}">
                <a16:creationId xmlns:a16="http://schemas.microsoft.com/office/drawing/2014/main" id="{15810360-8A0B-4182-B6F3-E8A75EFEDA74}"/>
              </a:ext>
            </a:extLst>
          </p:cNvPr>
          <p:cNvSpPr txBox="1">
            <a:spLocks/>
          </p:cNvSpPr>
          <p:nvPr/>
        </p:nvSpPr>
        <p:spPr>
          <a:xfrm>
            <a:off x="9344937" y="7199757"/>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3" name="Picture Placeholder 2">
            <a:extLst>
              <a:ext uri="{FF2B5EF4-FFF2-40B4-BE49-F238E27FC236}">
                <a16:creationId xmlns:a16="http://schemas.microsoft.com/office/drawing/2014/main" id="{56CC1E5C-D040-E24D-8CE1-B26F5D2E3C45}"/>
              </a:ext>
            </a:extLst>
          </p:cNvPr>
          <p:cNvSpPr>
            <a:spLocks noGrp="1"/>
          </p:cNvSpPr>
          <p:nvPr>
            <p:ph type="pic" sz="quarter" idx="27"/>
          </p:nvPr>
        </p:nvSpPr>
        <p:spPr/>
      </p:sp>
      <p:sp>
        <p:nvSpPr>
          <p:cNvPr id="5" name="Picture Placeholder 4">
            <a:extLst>
              <a:ext uri="{FF2B5EF4-FFF2-40B4-BE49-F238E27FC236}">
                <a16:creationId xmlns:a16="http://schemas.microsoft.com/office/drawing/2014/main" id="{13DAAD20-19BE-6148-8850-E8415FD67665}"/>
              </a:ext>
            </a:extLst>
          </p:cNvPr>
          <p:cNvSpPr>
            <a:spLocks noGrp="1"/>
          </p:cNvSpPr>
          <p:nvPr>
            <p:ph type="pic" sz="quarter" idx="28"/>
          </p:nvPr>
        </p:nvSpPr>
        <p:spPr/>
      </p:sp>
      <p:sp>
        <p:nvSpPr>
          <p:cNvPr id="7" name="Picture Placeholder 6">
            <a:extLst>
              <a:ext uri="{FF2B5EF4-FFF2-40B4-BE49-F238E27FC236}">
                <a16:creationId xmlns:a16="http://schemas.microsoft.com/office/drawing/2014/main" id="{F7376B9E-D305-0546-8235-4803D662BD3E}"/>
              </a:ext>
            </a:extLst>
          </p:cNvPr>
          <p:cNvSpPr>
            <a:spLocks noGrp="1"/>
          </p:cNvSpPr>
          <p:nvPr>
            <p:ph type="pic" sz="quarter" idx="29"/>
          </p:nvPr>
        </p:nvSpPr>
        <p:spPr/>
      </p:sp>
      <p:sp>
        <p:nvSpPr>
          <p:cNvPr id="9" name="Picture Placeholder 8">
            <a:extLst>
              <a:ext uri="{FF2B5EF4-FFF2-40B4-BE49-F238E27FC236}">
                <a16:creationId xmlns:a16="http://schemas.microsoft.com/office/drawing/2014/main" id="{7797B47A-D513-BF43-868B-459424294D7A}"/>
              </a:ext>
            </a:extLst>
          </p:cNvPr>
          <p:cNvSpPr>
            <a:spLocks noGrp="1"/>
          </p:cNvSpPr>
          <p:nvPr>
            <p:ph type="pic" sz="quarter" idx="30"/>
          </p:nvPr>
        </p:nvSpPr>
        <p:spPr/>
      </p:sp>
      <p:sp>
        <p:nvSpPr>
          <p:cNvPr id="11" name="Picture Placeholder 10">
            <a:extLst>
              <a:ext uri="{FF2B5EF4-FFF2-40B4-BE49-F238E27FC236}">
                <a16:creationId xmlns:a16="http://schemas.microsoft.com/office/drawing/2014/main" id="{25F618B7-C422-7F45-B049-357A87092581}"/>
              </a:ext>
            </a:extLst>
          </p:cNvPr>
          <p:cNvSpPr>
            <a:spLocks noGrp="1"/>
          </p:cNvSpPr>
          <p:nvPr>
            <p:ph type="pic" sz="quarter" idx="32"/>
          </p:nvPr>
        </p:nvSpPr>
        <p:spPr/>
      </p:sp>
      <p:sp>
        <p:nvSpPr>
          <p:cNvPr id="15" name="Picture Placeholder 14">
            <a:extLst>
              <a:ext uri="{FF2B5EF4-FFF2-40B4-BE49-F238E27FC236}">
                <a16:creationId xmlns:a16="http://schemas.microsoft.com/office/drawing/2014/main" id="{51B104CE-6E3D-6740-984E-58F3CC19AADF}"/>
              </a:ext>
            </a:extLst>
          </p:cNvPr>
          <p:cNvSpPr>
            <a:spLocks noGrp="1"/>
          </p:cNvSpPr>
          <p:nvPr>
            <p:ph type="pic" sz="quarter" idx="31"/>
          </p:nvPr>
        </p:nvSpPr>
        <p:spPr/>
      </p:sp>
    </p:spTree>
    <p:extLst>
      <p:ext uri="{BB962C8B-B14F-4D97-AF65-F5344CB8AC3E}">
        <p14:creationId xmlns:p14="http://schemas.microsoft.com/office/powerpoint/2010/main" val="1115165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4B5BC10-BF7A-4A28-8ACE-D4271C0C33D2}"/>
              </a:ext>
            </a:extLst>
          </p:cNvPr>
          <p:cNvSpPr txBox="1"/>
          <p:nvPr/>
        </p:nvSpPr>
        <p:spPr>
          <a:xfrm>
            <a:off x="748573" y="6002734"/>
            <a:ext cx="977383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Slides For Images</a:t>
            </a:r>
          </a:p>
        </p:txBody>
      </p:sp>
      <p:sp>
        <p:nvSpPr>
          <p:cNvPr id="8" name="Subtitle 2">
            <a:extLst>
              <a:ext uri="{FF2B5EF4-FFF2-40B4-BE49-F238E27FC236}">
                <a16:creationId xmlns:a16="http://schemas.microsoft.com/office/drawing/2014/main" id="{E22F8A84-35D9-4A1D-93AC-411EA667AC73}"/>
              </a:ext>
            </a:extLst>
          </p:cNvPr>
          <p:cNvSpPr txBox="1">
            <a:spLocks/>
          </p:cNvSpPr>
          <p:nvPr/>
        </p:nvSpPr>
        <p:spPr>
          <a:xfrm>
            <a:off x="2791593" y="7199757"/>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3" name="Picture Placeholder 2">
            <a:extLst>
              <a:ext uri="{FF2B5EF4-FFF2-40B4-BE49-F238E27FC236}">
                <a16:creationId xmlns:a16="http://schemas.microsoft.com/office/drawing/2014/main" id="{326E2274-F61F-AB42-80D1-2D0117B4A9C8}"/>
              </a:ext>
            </a:extLst>
          </p:cNvPr>
          <p:cNvSpPr>
            <a:spLocks noGrp="1"/>
          </p:cNvSpPr>
          <p:nvPr>
            <p:ph type="pic" sz="quarter" idx="28"/>
          </p:nvPr>
        </p:nvSpPr>
        <p:spPr/>
      </p:sp>
      <p:sp>
        <p:nvSpPr>
          <p:cNvPr id="5" name="Picture Placeholder 4">
            <a:extLst>
              <a:ext uri="{FF2B5EF4-FFF2-40B4-BE49-F238E27FC236}">
                <a16:creationId xmlns:a16="http://schemas.microsoft.com/office/drawing/2014/main" id="{0B64483C-851C-784C-946F-DEB3504E44AA}"/>
              </a:ext>
            </a:extLst>
          </p:cNvPr>
          <p:cNvSpPr>
            <a:spLocks noGrp="1"/>
          </p:cNvSpPr>
          <p:nvPr>
            <p:ph type="pic" sz="quarter" idx="27"/>
          </p:nvPr>
        </p:nvSpPr>
        <p:spPr/>
      </p:sp>
      <p:sp>
        <p:nvSpPr>
          <p:cNvPr id="9" name="Picture Placeholder 8">
            <a:extLst>
              <a:ext uri="{FF2B5EF4-FFF2-40B4-BE49-F238E27FC236}">
                <a16:creationId xmlns:a16="http://schemas.microsoft.com/office/drawing/2014/main" id="{D76B3147-3D89-D041-ACD6-F10E1A793390}"/>
              </a:ext>
            </a:extLst>
          </p:cNvPr>
          <p:cNvSpPr>
            <a:spLocks noGrp="1"/>
          </p:cNvSpPr>
          <p:nvPr>
            <p:ph type="pic" sz="quarter" idx="29"/>
          </p:nvPr>
        </p:nvSpPr>
        <p:spPr/>
      </p:sp>
    </p:spTree>
    <p:extLst>
      <p:ext uri="{BB962C8B-B14F-4D97-AF65-F5344CB8AC3E}">
        <p14:creationId xmlns:p14="http://schemas.microsoft.com/office/powerpoint/2010/main" val="19184335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0564C1B-3A82-49CE-B5C6-A0925AA383CB}"/>
              </a:ext>
            </a:extLst>
          </p:cNvPr>
          <p:cNvSpPr txBox="1"/>
          <p:nvPr/>
        </p:nvSpPr>
        <p:spPr>
          <a:xfrm>
            <a:off x="7301917" y="6002734"/>
            <a:ext cx="977383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Slides For Images</a:t>
            </a:r>
          </a:p>
        </p:txBody>
      </p:sp>
      <p:sp>
        <p:nvSpPr>
          <p:cNvPr id="7" name="Subtitle 2">
            <a:extLst>
              <a:ext uri="{FF2B5EF4-FFF2-40B4-BE49-F238E27FC236}">
                <a16:creationId xmlns:a16="http://schemas.microsoft.com/office/drawing/2014/main" id="{475D6AC7-1E96-48D4-ACFF-CA93C317A2F7}"/>
              </a:ext>
            </a:extLst>
          </p:cNvPr>
          <p:cNvSpPr txBox="1">
            <a:spLocks/>
          </p:cNvSpPr>
          <p:nvPr/>
        </p:nvSpPr>
        <p:spPr>
          <a:xfrm>
            <a:off x="9344937" y="7199757"/>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3" name="Picture Placeholder 2">
            <a:extLst>
              <a:ext uri="{FF2B5EF4-FFF2-40B4-BE49-F238E27FC236}">
                <a16:creationId xmlns:a16="http://schemas.microsoft.com/office/drawing/2014/main" id="{912E5E88-2E88-8D44-97CF-16025E14DC9C}"/>
              </a:ext>
            </a:extLst>
          </p:cNvPr>
          <p:cNvSpPr>
            <a:spLocks noGrp="1"/>
          </p:cNvSpPr>
          <p:nvPr>
            <p:ph type="pic" sz="quarter" idx="28"/>
          </p:nvPr>
        </p:nvSpPr>
        <p:spPr/>
      </p:sp>
      <p:sp>
        <p:nvSpPr>
          <p:cNvPr id="5" name="Picture Placeholder 4">
            <a:extLst>
              <a:ext uri="{FF2B5EF4-FFF2-40B4-BE49-F238E27FC236}">
                <a16:creationId xmlns:a16="http://schemas.microsoft.com/office/drawing/2014/main" id="{DBC33817-D931-7343-8EFC-60798FAC017F}"/>
              </a:ext>
            </a:extLst>
          </p:cNvPr>
          <p:cNvSpPr>
            <a:spLocks noGrp="1"/>
          </p:cNvSpPr>
          <p:nvPr>
            <p:ph type="pic" sz="quarter" idx="30"/>
          </p:nvPr>
        </p:nvSpPr>
        <p:spPr/>
      </p:sp>
    </p:spTree>
    <p:extLst>
      <p:ext uri="{BB962C8B-B14F-4D97-AF65-F5344CB8AC3E}">
        <p14:creationId xmlns:p14="http://schemas.microsoft.com/office/powerpoint/2010/main" val="1633206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4542F8CB-150F-9946-B3AD-4FA1DF94A1E8}"/>
              </a:ext>
            </a:extLst>
          </p:cNvPr>
          <p:cNvGrpSpPr/>
          <p:nvPr/>
        </p:nvGrpSpPr>
        <p:grpSpPr>
          <a:xfrm>
            <a:off x="9762387" y="8701701"/>
            <a:ext cx="4830498" cy="9616404"/>
            <a:chOff x="1882736" y="5503863"/>
            <a:chExt cx="6362700" cy="12666663"/>
          </a:xfrm>
        </p:grpSpPr>
        <p:sp>
          <p:nvSpPr>
            <p:cNvPr id="53" name="Freeform 5">
              <a:extLst>
                <a:ext uri="{FF2B5EF4-FFF2-40B4-BE49-F238E27FC236}">
                  <a16:creationId xmlns:a16="http://schemas.microsoft.com/office/drawing/2014/main" id="{5265CA3F-B857-664F-AEA6-270409E36769}"/>
                </a:ext>
              </a:extLst>
            </p:cNvPr>
            <p:cNvSpPr>
              <a:spLocks noEditPoints="1"/>
            </p:cNvSpPr>
            <p:nvPr/>
          </p:nvSpPr>
          <p:spPr bwMode="auto">
            <a:xfrm>
              <a:off x="1882736" y="5503863"/>
              <a:ext cx="6362700" cy="12666663"/>
            </a:xfrm>
            <a:custGeom>
              <a:avLst/>
              <a:gdLst>
                <a:gd name="T0" fmla="*/ 1435 w 1440"/>
                <a:gd name="T1" fmla="*/ 659 h 2868"/>
                <a:gd name="T2" fmla="*/ 1429 w 1440"/>
                <a:gd name="T3" fmla="*/ 659 h 2868"/>
                <a:gd name="T4" fmla="*/ 1429 w 1440"/>
                <a:gd name="T5" fmla="*/ 221 h 2868"/>
                <a:gd name="T6" fmla="*/ 1209 w 1440"/>
                <a:gd name="T7" fmla="*/ 0 h 2868"/>
                <a:gd name="T8" fmla="*/ 232 w 1440"/>
                <a:gd name="T9" fmla="*/ 0 h 2868"/>
                <a:gd name="T10" fmla="*/ 11 w 1440"/>
                <a:gd name="T11" fmla="*/ 221 h 2868"/>
                <a:gd name="T12" fmla="*/ 11 w 1440"/>
                <a:gd name="T13" fmla="*/ 387 h 2868"/>
                <a:gd name="T14" fmla="*/ 4 w 1440"/>
                <a:gd name="T15" fmla="*/ 387 h 2868"/>
                <a:gd name="T16" fmla="*/ 0 w 1440"/>
                <a:gd name="T17" fmla="*/ 392 h 2868"/>
                <a:gd name="T18" fmla="*/ 0 w 1440"/>
                <a:gd name="T19" fmla="*/ 498 h 2868"/>
                <a:gd name="T20" fmla="*/ 4 w 1440"/>
                <a:gd name="T21" fmla="*/ 502 h 2868"/>
                <a:gd name="T22" fmla="*/ 11 w 1440"/>
                <a:gd name="T23" fmla="*/ 502 h 2868"/>
                <a:gd name="T24" fmla="*/ 11 w 1440"/>
                <a:gd name="T25" fmla="*/ 593 h 2868"/>
                <a:gd name="T26" fmla="*/ 4 w 1440"/>
                <a:gd name="T27" fmla="*/ 593 h 2868"/>
                <a:gd name="T28" fmla="*/ 0 w 1440"/>
                <a:gd name="T29" fmla="*/ 597 h 2868"/>
                <a:gd name="T30" fmla="*/ 0 w 1440"/>
                <a:gd name="T31" fmla="*/ 798 h 2868"/>
                <a:gd name="T32" fmla="*/ 4 w 1440"/>
                <a:gd name="T33" fmla="*/ 802 h 2868"/>
                <a:gd name="T34" fmla="*/ 11 w 1440"/>
                <a:gd name="T35" fmla="*/ 802 h 2868"/>
                <a:gd name="T36" fmla="*/ 11 w 1440"/>
                <a:gd name="T37" fmla="*/ 855 h 2868"/>
                <a:gd name="T38" fmla="*/ 4 w 1440"/>
                <a:gd name="T39" fmla="*/ 855 h 2868"/>
                <a:gd name="T40" fmla="*/ 0 w 1440"/>
                <a:gd name="T41" fmla="*/ 860 h 2868"/>
                <a:gd name="T42" fmla="*/ 0 w 1440"/>
                <a:gd name="T43" fmla="*/ 1061 h 2868"/>
                <a:gd name="T44" fmla="*/ 4 w 1440"/>
                <a:gd name="T45" fmla="*/ 1065 h 2868"/>
                <a:gd name="T46" fmla="*/ 11 w 1440"/>
                <a:gd name="T47" fmla="*/ 1065 h 2868"/>
                <a:gd name="T48" fmla="*/ 11 w 1440"/>
                <a:gd name="T49" fmla="*/ 2647 h 2868"/>
                <a:gd name="T50" fmla="*/ 232 w 1440"/>
                <a:gd name="T51" fmla="*/ 2868 h 2868"/>
                <a:gd name="T52" fmla="*/ 1209 w 1440"/>
                <a:gd name="T53" fmla="*/ 2868 h 2868"/>
                <a:gd name="T54" fmla="*/ 1429 w 1440"/>
                <a:gd name="T55" fmla="*/ 2647 h 2868"/>
                <a:gd name="T56" fmla="*/ 1429 w 1440"/>
                <a:gd name="T57" fmla="*/ 1001 h 2868"/>
                <a:gd name="T58" fmla="*/ 1435 w 1440"/>
                <a:gd name="T59" fmla="*/ 1001 h 2868"/>
                <a:gd name="T60" fmla="*/ 1440 w 1440"/>
                <a:gd name="T61" fmla="*/ 996 h 2868"/>
                <a:gd name="T62" fmla="*/ 1440 w 1440"/>
                <a:gd name="T63" fmla="*/ 664 h 2868"/>
                <a:gd name="T64" fmla="*/ 1435 w 1440"/>
                <a:gd name="T65" fmla="*/ 659 h 2868"/>
                <a:gd name="T66" fmla="*/ 1372 w 1440"/>
                <a:gd name="T67" fmla="*/ 2673 h 2868"/>
                <a:gd name="T68" fmla="*/ 1245 w 1440"/>
                <a:gd name="T69" fmla="*/ 2796 h 2868"/>
                <a:gd name="T70" fmla="*/ 203 w 1440"/>
                <a:gd name="T71" fmla="*/ 2796 h 2868"/>
                <a:gd name="T72" fmla="*/ 76 w 1440"/>
                <a:gd name="T73" fmla="*/ 2673 h 2868"/>
                <a:gd name="T74" fmla="*/ 76 w 1440"/>
                <a:gd name="T75" fmla="*/ 189 h 2868"/>
                <a:gd name="T76" fmla="*/ 203 w 1440"/>
                <a:gd name="T77" fmla="*/ 66 h 2868"/>
                <a:gd name="T78" fmla="*/ 342 w 1440"/>
                <a:gd name="T79" fmla="*/ 66 h 2868"/>
                <a:gd name="T80" fmla="*/ 342 w 1440"/>
                <a:gd name="T81" fmla="*/ 66 h 2868"/>
                <a:gd name="T82" fmla="*/ 343 w 1440"/>
                <a:gd name="T83" fmla="*/ 66 h 2868"/>
                <a:gd name="T84" fmla="*/ 357 w 1440"/>
                <a:gd name="T85" fmla="*/ 79 h 2868"/>
                <a:gd name="T86" fmla="*/ 357 w 1440"/>
                <a:gd name="T87" fmla="*/ 80 h 2868"/>
                <a:gd name="T88" fmla="*/ 375 w 1440"/>
                <a:gd name="T89" fmla="*/ 90 h 2868"/>
                <a:gd name="T90" fmla="*/ 387 w 1440"/>
                <a:gd name="T91" fmla="*/ 131 h 2868"/>
                <a:gd name="T92" fmla="*/ 382 w 1440"/>
                <a:gd name="T93" fmla="*/ 144 h 2868"/>
                <a:gd name="T94" fmla="*/ 440 w 1440"/>
                <a:gd name="T95" fmla="*/ 166 h 2868"/>
                <a:gd name="T96" fmla="*/ 1008 w 1440"/>
                <a:gd name="T97" fmla="*/ 166 h 2868"/>
                <a:gd name="T98" fmla="*/ 1044 w 1440"/>
                <a:gd name="T99" fmla="*/ 158 h 2868"/>
                <a:gd name="T100" fmla="*/ 1044 w 1440"/>
                <a:gd name="T101" fmla="*/ 139 h 2868"/>
                <a:gd name="T102" fmla="*/ 1068 w 1440"/>
                <a:gd name="T103" fmla="*/ 88 h 2868"/>
                <a:gd name="T104" fmla="*/ 1092 w 1440"/>
                <a:gd name="T105" fmla="*/ 74 h 2868"/>
                <a:gd name="T106" fmla="*/ 1105 w 1440"/>
                <a:gd name="T107" fmla="*/ 66 h 2868"/>
                <a:gd name="T108" fmla="*/ 1106 w 1440"/>
                <a:gd name="T109" fmla="*/ 66 h 2868"/>
                <a:gd name="T110" fmla="*/ 1106 w 1440"/>
                <a:gd name="T111" fmla="*/ 66 h 2868"/>
                <a:gd name="T112" fmla="*/ 1245 w 1440"/>
                <a:gd name="T113" fmla="*/ 66 h 2868"/>
                <a:gd name="T114" fmla="*/ 1372 w 1440"/>
                <a:gd name="T115" fmla="*/ 189 h 2868"/>
                <a:gd name="T116" fmla="*/ 1372 w 1440"/>
                <a:gd name="T117" fmla="*/ 2673 h 2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40" h="2868">
                  <a:moveTo>
                    <a:pt x="1435" y="659"/>
                  </a:moveTo>
                  <a:cubicBezTo>
                    <a:pt x="1429" y="659"/>
                    <a:pt x="1429" y="659"/>
                    <a:pt x="1429" y="659"/>
                  </a:cubicBezTo>
                  <a:cubicBezTo>
                    <a:pt x="1429" y="221"/>
                    <a:pt x="1429" y="221"/>
                    <a:pt x="1429" y="221"/>
                  </a:cubicBezTo>
                  <a:cubicBezTo>
                    <a:pt x="1429" y="99"/>
                    <a:pt x="1331" y="0"/>
                    <a:pt x="1209" y="0"/>
                  </a:cubicBezTo>
                  <a:cubicBezTo>
                    <a:pt x="232" y="0"/>
                    <a:pt x="232" y="0"/>
                    <a:pt x="232" y="0"/>
                  </a:cubicBezTo>
                  <a:cubicBezTo>
                    <a:pt x="110" y="0"/>
                    <a:pt x="11" y="99"/>
                    <a:pt x="11" y="221"/>
                  </a:cubicBezTo>
                  <a:cubicBezTo>
                    <a:pt x="11" y="387"/>
                    <a:pt x="11" y="387"/>
                    <a:pt x="11" y="387"/>
                  </a:cubicBezTo>
                  <a:cubicBezTo>
                    <a:pt x="4" y="387"/>
                    <a:pt x="4" y="387"/>
                    <a:pt x="4" y="387"/>
                  </a:cubicBezTo>
                  <a:cubicBezTo>
                    <a:pt x="2" y="387"/>
                    <a:pt x="0" y="389"/>
                    <a:pt x="0" y="392"/>
                  </a:cubicBezTo>
                  <a:cubicBezTo>
                    <a:pt x="0" y="498"/>
                    <a:pt x="0" y="498"/>
                    <a:pt x="0" y="498"/>
                  </a:cubicBezTo>
                  <a:cubicBezTo>
                    <a:pt x="0" y="500"/>
                    <a:pt x="2" y="502"/>
                    <a:pt x="4" y="502"/>
                  </a:cubicBezTo>
                  <a:cubicBezTo>
                    <a:pt x="11" y="502"/>
                    <a:pt x="11" y="502"/>
                    <a:pt x="11" y="502"/>
                  </a:cubicBezTo>
                  <a:cubicBezTo>
                    <a:pt x="11" y="593"/>
                    <a:pt x="11" y="593"/>
                    <a:pt x="11" y="593"/>
                  </a:cubicBezTo>
                  <a:cubicBezTo>
                    <a:pt x="4" y="593"/>
                    <a:pt x="4" y="593"/>
                    <a:pt x="4" y="593"/>
                  </a:cubicBezTo>
                  <a:cubicBezTo>
                    <a:pt x="2" y="593"/>
                    <a:pt x="0" y="595"/>
                    <a:pt x="0" y="597"/>
                  </a:cubicBezTo>
                  <a:cubicBezTo>
                    <a:pt x="0" y="798"/>
                    <a:pt x="0" y="798"/>
                    <a:pt x="0" y="798"/>
                  </a:cubicBezTo>
                  <a:cubicBezTo>
                    <a:pt x="0" y="801"/>
                    <a:pt x="2" y="802"/>
                    <a:pt x="4" y="802"/>
                  </a:cubicBezTo>
                  <a:cubicBezTo>
                    <a:pt x="11" y="802"/>
                    <a:pt x="11" y="802"/>
                    <a:pt x="11" y="802"/>
                  </a:cubicBezTo>
                  <a:cubicBezTo>
                    <a:pt x="11" y="855"/>
                    <a:pt x="11" y="855"/>
                    <a:pt x="11" y="855"/>
                  </a:cubicBezTo>
                  <a:cubicBezTo>
                    <a:pt x="4" y="855"/>
                    <a:pt x="4" y="855"/>
                    <a:pt x="4" y="855"/>
                  </a:cubicBezTo>
                  <a:cubicBezTo>
                    <a:pt x="2" y="855"/>
                    <a:pt x="0" y="857"/>
                    <a:pt x="0" y="860"/>
                  </a:cubicBezTo>
                  <a:cubicBezTo>
                    <a:pt x="0" y="1061"/>
                    <a:pt x="0" y="1061"/>
                    <a:pt x="0" y="1061"/>
                  </a:cubicBezTo>
                  <a:cubicBezTo>
                    <a:pt x="0" y="1063"/>
                    <a:pt x="2" y="1065"/>
                    <a:pt x="4" y="1065"/>
                  </a:cubicBezTo>
                  <a:cubicBezTo>
                    <a:pt x="11" y="1065"/>
                    <a:pt x="11" y="1065"/>
                    <a:pt x="11" y="1065"/>
                  </a:cubicBezTo>
                  <a:cubicBezTo>
                    <a:pt x="11" y="2647"/>
                    <a:pt x="11" y="2647"/>
                    <a:pt x="11" y="2647"/>
                  </a:cubicBezTo>
                  <a:cubicBezTo>
                    <a:pt x="11" y="2769"/>
                    <a:pt x="110" y="2868"/>
                    <a:pt x="232" y="2868"/>
                  </a:cubicBezTo>
                  <a:cubicBezTo>
                    <a:pt x="1209" y="2868"/>
                    <a:pt x="1209" y="2868"/>
                    <a:pt x="1209" y="2868"/>
                  </a:cubicBezTo>
                  <a:cubicBezTo>
                    <a:pt x="1331" y="2868"/>
                    <a:pt x="1429" y="2769"/>
                    <a:pt x="1429" y="2647"/>
                  </a:cubicBezTo>
                  <a:cubicBezTo>
                    <a:pt x="1429" y="1001"/>
                    <a:pt x="1429" y="1001"/>
                    <a:pt x="1429" y="1001"/>
                  </a:cubicBezTo>
                  <a:cubicBezTo>
                    <a:pt x="1435" y="1001"/>
                    <a:pt x="1435" y="1001"/>
                    <a:pt x="1435" y="1001"/>
                  </a:cubicBezTo>
                  <a:cubicBezTo>
                    <a:pt x="1438" y="1001"/>
                    <a:pt x="1440" y="999"/>
                    <a:pt x="1440" y="996"/>
                  </a:cubicBezTo>
                  <a:cubicBezTo>
                    <a:pt x="1440" y="664"/>
                    <a:pt x="1440" y="664"/>
                    <a:pt x="1440" y="664"/>
                  </a:cubicBezTo>
                  <a:cubicBezTo>
                    <a:pt x="1440" y="661"/>
                    <a:pt x="1438" y="659"/>
                    <a:pt x="1435" y="659"/>
                  </a:cubicBezTo>
                  <a:close/>
                  <a:moveTo>
                    <a:pt x="1372" y="2673"/>
                  </a:moveTo>
                  <a:cubicBezTo>
                    <a:pt x="1372" y="2741"/>
                    <a:pt x="1315" y="2796"/>
                    <a:pt x="1245" y="2796"/>
                  </a:cubicBezTo>
                  <a:cubicBezTo>
                    <a:pt x="203" y="2796"/>
                    <a:pt x="203" y="2796"/>
                    <a:pt x="203" y="2796"/>
                  </a:cubicBezTo>
                  <a:cubicBezTo>
                    <a:pt x="133" y="2796"/>
                    <a:pt x="76" y="2741"/>
                    <a:pt x="76" y="2673"/>
                  </a:cubicBezTo>
                  <a:cubicBezTo>
                    <a:pt x="76" y="189"/>
                    <a:pt x="76" y="189"/>
                    <a:pt x="76" y="189"/>
                  </a:cubicBezTo>
                  <a:cubicBezTo>
                    <a:pt x="76" y="121"/>
                    <a:pt x="133" y="66"/>
                    <a:pt x="203" y="66"/>
                  </a:cubicBezTo>
                  <a:cubicBezTo>
                    <a:pt x="342" y="66"/>
                    <a:pt x="342" y="66"/>
                    <a:pt x="342" y="66"/>
                  </a:cubicBezTo>
                  <a:cubicBezTo>
                    <a:pt x="342" y="66"/>
                    <a:pt x="342" y="66"/>
                    <a:pt x="342" y="66"/>
                  </a:cubicBezTo>
                  <a:cubicBezTo>
                    <a:pt x="342" y="66"/>
                    <a:pt x="343" y="66"/>
                    <a:pt x="343" y="66"/>
                  </a:cubicBezTo>
                  <a:cubicBezTo>
                    <a:pt x="351" y="66"/>
                    <a:pt x="357" y="72"/>
                    <a:pt x="357" y="79"/>
                  </a:cubicBezTo>
                  <a:cubicBezTo>
                    <a:pt x="357" y="80"/>
                    <a:pt x="357" y="80"/>
                    <a:pt x="357" y="80"/>
                  </a:cubicBezTo>
                  <a:cubicBezTo>
                    <a:pt x="364" y="80"/>
                    <a:pt x="371" y="84"/>
                    <a:pt x="375" y="90"/>
                  </a:cubicBezTo>
                  <a:cubicBezTo>
                    <a:pt x="383" y="102"/>
                    <a:pt x="387" y="117"/>
                    <a:pt x="387" y="131"/>
                  </a:cubicBezTo>
                  <a:cubicBezTo>
                    <a:pt x="387" y="136"/>
                    <a:pt x="385" y="140"/>
                    <a:pt x="382" y="144"/>
                  </a:cubicBezTo>
                  <a:cubicBezTo>
                    <a:pt x="397" y="158"/>
                    <a:pt x="418" y="166"/>
                    <a:pt x="440" y="166"/>
                  </a:cubicBezTo>
                  <a:cubicBezTo>
                    <a:pt x="1008" y="166"/>
                    <a:pt x="1008" y="166"/>
                    <a:pt x="1008" y="166"/>
                  </a:cubicBezTo>
                  <a:cubicBezTo>
                    <a:pt x="1021" y="166"/>
                    <a:pt x="1033" y="164"/>
                    <a:pt x="1044" y="158"/>
                  </a:cubicBezTo>
                  <a:cubicBezTo>
                    <a:pt x="1041" y="153"/>
                    <a:pt x="1040" y="146"/>
                    <a:pt x="1044" y="139"/>
                  </a:cubicBezTo>
                  <a:cubicBezTo>
                    <a:pt x="1053" y="122"/>
                    <a:pt x="1061" y="105"/>
                    <a:pt x="1068" y="88"/>
                  </a:cubicBezTo>
                  <a:cubicBezTo>
                    <a:pt x="1072" y="78"/>
                    <a:pt x="1081" y="71"/>
                    <a:pt x="1092" y="74"/>
                  </a:cubicBezTo>
                  <a:cubicBezTo>
                    <a:pt x="1094" y="69"/>
                    <a:pt x="1099" y="66"/>
                    <a:pt x="1105" y="66"/>
                  </a:cubicBezTo>
                  <a:cubicBezTo>
                    <a:pt x="1105" y="66"/>
                    <a:pt x="1106" y="66"/>
                    <a:pt x="1106" y="66"/>
                  </a:cubicBezTo>
                  <a:cubicBezTo>
                    <a:pt x="1106" y="66"/>
                    <a:pt x="1106" y="66"/>
                    <a:pt x="1106" y="66"/>
                  </a:cubicBezTo>
                  <a:cubicBezTo>
                    <a:pt x="1245" y="66"/>
                    <a:pt x="1245" y="66"/>
                    <a:pt x="1245" y="66"/>
                  </a:cubicBezTo>
                  <a:cubicBezTo>
                    <a:pt x="1315" y="66"/>
                    <a:pt x="1372" y="121"/>
                    <a:pt x="1372" y="189"/>
                  </a:cubicBezTo>
                  <a:lnTo>
                    <a:pt x="1372" y="2673"/>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4" name="Freeform 6">
              <a:extLst>
                <a:ext uri="{FF2B5EF4-FFF2-40B4-BE49-F238E27FC236}">
                  <a16:creationId xmlns:a16="http://schemas.microsoft.com/office/drawing/2014/main" id="{2F718CA3-681C-FE42-BD9A-75DAD0CA6237}"/>
                </a:ext>
              </a:extLst>
            </p:cNvPr>
            <p:cNvSpPr>
              <a:spLocks noEditPoints="1"/>
            </p:cNvSpPr>
            <p:nvPr/>
          </p:nvSpPr>
          <p:spPr bwMode="auto">
            <a:xfrm>
              <a:off x="2038311" y="5610225"/>
              <a:ext cx="6053138" cy="12449175"/>
            </a:xfrm>
            <a:custGeom>
              <a:avLst/>
              <a:gdLst>
                <a:gd name="T0" fmla="*/ 1171 w 1370"/>
                <a:gd name="T1" fmla="*/ 0 h 2819"/>
                <a:gd name="T2" fmla="*/ 199 w 1370"/>
                <a:gd name="T3" fmla="*/ 0 h 2819"/>
                <a:gd name="T4" fmla="*/ 0 w 1370"/>
                <a:gd name="T5" fmla="*/ 199 h 2819"/>
                <a:gd name="T6" fmla="*/ 0 w 1370"/>
                <a:gd name="T7" fmla="*/ 2621 h 2819"/>
                <a:gd name="T8" fmla="*/ 199 w 1370"/>
                <a:gd name="T9" fmla="*/ 2819 h 2819"/>
                <a:gd name="T10" fmla="*/ 1171 w 1370"/>
                <a:gd name="T11" fmla="*/ 2819 h 2819"/>
                <a:gd name="T12" fmla="*/ 1370 w 1370"/>
                <a:gd name="T13" fmla="*/ 2621 h 2819"/>
                <a:gd name="T14" fmla="*/ 1370 w 1370"/>
                <a:gd name="T15" fmla="*/ 199 h 2819"/>
                <a:gd name="T16" fmla="*/ 1171 w 1370"/>
                <a:gd name="T17" fmla="*/ 0 h 2819"/>
                <a:gd name="T18" fmla="*/ 1306 w 1370"/>
                <a:gd name="T19" fmla="*/ 2633 h 2819"/>
                <a:gd name="T20" fmla="*/ 1185 w 1370"/>
                <a:gd name="T21" fmla="*/ 2754 h 2819"/>
                <a:gd name="T22" fmla="*/ 186 w 1370"/>
                <a:gd name="T23" fmla="*/ 2754 h 2819"/>
                <a:gd name="T24" fmla="*/ 64 w 1370"/>
                <a:gd name="T25" fmla="*/ 2633 h 2819"/>
                <a:gd name="T26" fmla="*/ 64 w 1370"/>
                <a:gd name="T27" fmla="*/ 187 h 2819"/>
                <a:gd name="T28" fmla="*/ 186 w 1370"/>
                <a:gd name="T29" fmla="*/ 65 h 2819"/>
                <a:gd name="T30" fmla="*/ 319 w 1370"/>
                <a:gd name="T31" fmla="*/ 65 h 2819"/>
                <a:gd name="T32" fmla="*/ 319 w 1370"/>
                <a:gd name="T33" fmla="*/ 65 h 2819"/>
                <a:gd name="T34" fmla="*/ 320 w 1370"/>
                <a:gd name="T35" fmla="*/ 65 h 2819"/>
                <a:gd name="T36" fmla="*/ 334 w 1370"/>
                <a:gd name="T37" fmla="*/ 79 h 2819"/>
                <a:gd name="T38" fmla="*/ 334 w 1370"/>
                <a:gd name="T39" fmla="*/ 79 h 2819"/>
                <a:gd name="T40" fmla="*/ 334 w 1370"/>
                <a:gd name="T41" fmla="*/ 80 h 2819"/>
                <a:gd name="T42" fmla="*/ 334 w 1370"/>
                <a:gd name="T43" fmla="*/ 85 h 2819"/>
                <a:gd name="T44" fmla="*/ 413 w 1370"/>
                <a:gd name="T45" fmla="*/ 165 h 2819"/>
                <a:gd name="T46" fmla="*/ 957 w 1370"/>
                <a:gd name="T47" fmla="*/ 165 h 2819"/>
                <a:gd name="T48" fmla="*/ 1037 w 1370"/>
                <a:gd name="T49" fmla="*/ 85 h 2819"/>
                <a:gd name="T50" fmla="*/ 1037 w 1370"/>
                <a:gd name="T51" fmla="*/ 80 h 2819"/>
                <a:gd name="T52" fmla="*/ 1037 w 1370"/>
                <a:gd name="T53" fmla="*/ 79 h 2819"/>
                <a:gd name="T54" fmla="*/ 1050 w 1370"/>
                <a:gd name="T55" fmla="*/ 65 h 2819"/>
                <a:gd name="T56" fmla="*/ 1051 w 1370"/>
                <a:gd name="T57" fmla="*/ 65 h 2819"/>
                <a:gd name="T58" fmla="*/ 1051 w 1370"/>
                <a:gd name="T59" fmla="*/ 65 h 2819"/>
                <a:gd name="T60" fmla="*/ 1185 w 1370"/>
                <a:gd name="T61" fmla="*/ 65 h 2819"/>
                <a:gd name="T62" fmla="*/ 1306 w 1370"/>
                <a:gd name="T63" fmla="*/ 187 h 2819"/>
                <a:gd name="T64" fmla="*/ 1306 w 1370"/>
                <a:gd name="T65" fmla="*/ 263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70" h="2819">
                  <a:moveTo>
                    <a:pt x="1171" y="0"/>
                  </a:moveTo>
                  <a:cubicBezTo>
                    <a:pt x="199" y="0"/>
                    <a:pt x="199" y="0"/>
                    <a:pt x="199" y="0"/>
                  </a:cubicBezTo>
                  <a:cubicBezTo>
                    <a:pt x="89" y="0"/>
                    <a:pt x="0" y="89"/>
                    <a:pt x="0" y="199"/>
                  </a:cubicBezTo>
                  <a:cubicBezTo>
                    <a:pt x="0" y="2621"/>
                    <a:pt x="0" y="2621"/>
                    <a:pt x="0" y="2621"/>
                  </a:cubicBezTo>
                  <a:cubicBezTo>
                    <a:pt x="0" y="2730"/>
                    <a:pt x="89" y="2819"/>
                    <a:pt x="199" y="2819"/>
                  </a:cubicBezTo>
                  <a:cubicBezTo>
                    <a:pt x="1171" y="2819"/>
                    <a:pt x="1171" y="2819"/>
                    <a:pt x="1171" y="2819"/>
                  </a:cubicBezTo>
                  <a:cubicBezTo>
                    <a:pt x="1281" y="2819"/>
                    <a:pt x="1370" y="2730"/>
                    <a:pt x="1370" y="2621"/>
                  </a:cubicBezTo>
                  <a:cubicBezTo>
                    <a:pt x="1370" y="199"/>
                    <a:pt x="1370" y="199"/>
                    <a:pt x="1370" y="199"/>
                  </a:cubicBezTo>
                  <a:cubicBezTo>
                    <a:pt x="1370" y="89"/>
                    <a:pt x="1281" y="0"/>
                    <a:pt x="1171" y="0"/>
                  </a:cubicBezTo>
                  <a:close/>
                  <a:moveTo>
                    <a:pt x="1306" y="2633"/>
                  </a:moveTo>
                  <a:cubicBezTo>
                    <a:pt x="1306" y="2700"/>
                    <a:pt x="1252" y="2754"/>
                    <a:pt x="1185" y="2754"/>
                  </a:cubicBezTo>
                  <a:cubicBezTo>
                    <a:pt x="186" y="2754"/>
                    <a:pt x="186" y="2754"/>
                    <a:pt x="186" y="2754"/>
                  </a:cubicBezTo>
                  <a:cubicBezTo>
                    <a:pt x="119" y="2754"/>
                    <a:pt x="64" y="2700"/>
                    <a:pt x="64" y="2633"/>
                  </a:cubicBezTo>
                  <a:cubicBezTo>
                    <a:pt x="64" y="187"/>
                    <a:pt x="64" y="187"/>
                    <a:pt x="64" y="187"/>
                  </a:cubicBezTo>
                  <a:cubicBezTo>
                    <a:pt x="64" y="120"/>
                    <a:pt x="119" y="65"/>
                    <a:pt x="186" y="65"/>
                  </a:cubicBezTo>
                  <a:cubicBezTo>
                    <a:pt x="319" y="65"/>
                    <a:pt x="319" y="65"/>
                    <a:pt x="319" y="65"/>
                  </a:cubicBezTo>
                  <a:cubicBezTo>
                    <a:pt x="319" y="65"/>
                    <a:pt x="319" y="65"/>
                    <a:pt x="319" y="65"/>
                  </a:cubicBezTo>
                  <a:cubicBezTo>
                    <a:pt x="320" y="65"/>
                    <a:pt x="320" y="65"/>
                    <a:pt x="320" y="65"/>
                  </a:cubicBezTo>
                  <a:cubicBezTo>
                    <a:pt x="328" y="65"/>
                    <a:pt x="334" y="71"/>
                    <a:pt x="334" y="79"/>
                  </a:cubicBezTo>
                  <a:cubicBezTo>
                    <a:pt x="334" y="79"/>
                    <a:pt x="334" y="79"/>
                    <a:pt x="334" y="79"/>
                  </a:cubicBezTo>
                  <a:cubicBezTo>
                    <a:pt x="334" y="80"/>
                    <a:pt x="334" y="80"/>
                    <a:pt x="334" y="80"/>
                  </a:cubicBezTo>
                  <a:cubicBezTo>
                    <a:pt x="334" y="85"/>
                    <a:pt x="334" y="85"/>
                    <a:pt x="334" y="85"/>
                  </a:cubicBezTo>
                  <a:cubicBezTo>
                    <a:pt x="334" y="129"/>
                    <a:pt x="369" y="165"/>
                    <a:pt x="413" y="165"/>
                  </a:cubicBezTo>
                  <a:cubicBezTo>
                    <a:pt x="957" y="165"/>
                    <a:pt x="957" y="165"/>
                    <a:pt x="957" y="165"/>
                  </a:cubicBezTo>
                  <a:cubicBezTo>
                    <a:pt x="1001" y="165"/>
                    <a:pt x="1037" y="129"/>
                    <a:pt x="1037" y="85"/>
                  </a:cubicBezTo>
                  <a:cubicBezTo>
                    <a:pt x="1037" y="80"/>
                    <a:pt x="1037" y="80"/>
                    <a:pt x="1037" y="80"/>
                  </a:cubicBezTo>
                  <a:cubicBezTo>
                    <a:pt x="1037" y="79"/>
                    <a:pt x="1037" y="79"/>
                    <a:pt x="1037" y="79"/>
                  </a:cubicBezTo>
                  <a:cubicBezTo>
                    <a:pt x="1037" y="71"/>
                    <a:pt x="1043" y="65"/>
                    <a:pt x="1050" y="65"/>
                  </a:cubicBezTo>
                  <a:cubicBezTo>
                    <a:pt x="1050" y="65"/>
                    <a:pt x="1051" y="65"/>
                    <a:pt x="1051" y="65"/>
                  </a:cubicBezTo>
                  <a:cubicBezTo>
                    <a:pt x="1051" y="65"/>
                    <a:pt x="1051" y="65"/>
                    <a:pt x="1051" y="65"/>
                  </a:cubicBezTo>
                  <a:cubicBezTo>
                    <a:pt x="1185" y="65"/>
                    <a:pt x="1185" y="65"/>
                    <a:pt x="1185" y="65"/>
                  </a:cubicBezTo>
                  <a:cubicBezTo>
                    <a:pt x="1252" y="65"/>
                    <a:pt x="1306" y="120"/>
                    <a:pt x="1306" y="187"/>
                  </a:cubicBezTo>
                  <a:lnTo>
                    <a:pt x="1306" y="26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5" name="Freeform 7">
              <a:extLst>
                <a:ext uri="{FF2B5EF4-FFF2-40B4-BE49-F238E27FC236}">
                  <a16:creationId xmlns:a16="http://schemas.microsoft.com/office/drawing/2014/main" id="{03C68B8B-51D4-7D40-BD64-B4D8B7AE4DEC}"/>
                </a:ext>
              </a:extLst>
            </p:cNvPr>
            <p:cNvSpPr>
              <a:spLocks noEditPoints="1"/>
            </p:cNvSpPr>
            <p:nvPr/>
          </p:nvSpPr>
          <p:spPr bwMode="auto">
            <a:xfrm>
              <a:off x="4362411" y="5932488"/>
              <a:ext cx="1511300" cy="193675"/>
            </a:xfrm>
            <a:custGeom>
              <a:avLst/>
              <a:gdLst>
                <a:gd name="T0" fmla="*/ 13 w 342"/>
                <a:gd name="T1" fmla="*/ 9 h 44"/>
                <a:gd name="T2" fmla="*/ 0 w 342"/>
                <a:gd name="T3" fmla="*/ 22 h 44"/>
                <a:gd name="T4" fmla="*/ 13 w 342"/>
                <a:gd name="T5" fmla="*/ 35 h 44"/>
                <a:gd name="T6" fmla="*/ 26 w 342"/>
                <a:gd name="T7" fmla="*/ 22 h 44"/>
                <a:gd name="T8" fmla="*/ 13 w 342"/>
                <a:gd name="T9" fmla="*/ 9 h 44"/>
                <a:gd name="T10" fmla="*/ 234 w 342"/>
                <a:gd name="T11" fmla="*/ 13 h 44"/>
                <a:gd name="T12" fmla="*/ 86 w 342"/>
                <a:gd name="T13" fmla="*/ 13 h 44"/>
                <a:gd name="T14" fmla="*/ 77 w 342"/>
                <a:gd name="T15" fmla="*/ 22 h 44"/>
                <a:gd name="T16" fmla="*/ 86 w 342"/>
                <a:gd name="T17" fmla="*/ 31 h 44"/>
                <a:gd name="T18" fmla="*/ 234 w 342"/>
                <a:gd name="T19" fmla="*/ 31 h 44"/>
                <a:gd name="T20" fmla="*/ 243 w 342"/>
                <a:gd name="T21" fmla="*/ 22 h 44"/>
                <a:gd name="T22" fmla="*/ 234 w 342"/>
                <a:gd name="T23" fmla="*/ 13 h 44"/>
                <a:gd name="T24" fmla="*/ 320 w 342"/>
                <a:gd name="T25" fmla="*/ 0 h 44"/>
                <a:gd name="T26" fmla="*/ 298 w 342"/>
                <a:gd name="T27" fmla="*/ 22 h 44"/>
                <a:gd name="T28" fmla="*/ 320 w 342"/>
                <a:gd name="T29" fmla="*/ 44 h 44"/>
                <a:gd name="T30" fmla="*/ 342 w 342"/>
                <a:gd name="T31" fmla="*/ 22 h 44"/>
                <a:gd name="T32" fmla="*/ 320 w 342"/>
                <a:gd name="T3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2" h="44">
                  <a:moveTo>
                    <a:pt x="13" y="9"/>
                  </a:moveTo>
                  <a:cubicBezTo>
                    <a:pt x="6" y="9"/>
                    <a:pt x="0" y="15"/>
                    <a:pt x="0" y="22"/>
                  </a:cubicBezTo>
                  <a:cubicBezTo>
                    <a:pt x="0" y="30"/>
                    <a:pt x="6" y="35"/>
                    <a:pt x="13" y="35"/>
                  </a:cubicBezTo>
                  <a:cubicBezTo>
                    <a:pt x="20" y="35"/>
                    <a:pt x="26" y="30"/>
                    <a:pt x="26" y="22"/>
                  </a:cubicBezTo>
                  <a:cubicBezTo>
                    <a:pt x="26" y="15"/>
                    <a:pt x="20" y="9"/>
                    <a:pt x="13" y="9"/>
                  </a:cubicBezTo>
                  <a:close/>
                  <a:moveTo>
                    <a:pt x="234" y="13"/>
                  </a:moveTo>
                  <a:cubicBezTo>
                    <a:pt x="86" y="13"/>
                    <a:pt x="86" y="13"/>
                    <a:pt x="86" y="13"/>
                  </a:cubicBezTo>
                  <a:cubicBezTo>
                    <a:pt x="81" y="13"/>
                    <a:pt x="77" y="17"/>
                    <a:pt x="77" y="22"/>
                  </a:cubicBezTo>
                  <a:cubicBezTo>
                    <a:pt x="77" y="27"/>
                    <a:pt x="81" y="31"/>
                    <a:pt x="86" y="31"/>
                  </a:cubicBezTo>
                  <a:cubicBezTo>
                    <a:pt x="234" y="31"/>
                    <a:pt x="234" y="31"/>
                    <a:pt x="234" y="31"/>
                  </a:cubicBezTo>
                  <a:cubicBezTo>
                    <a:pt x="239" y="31"/>
                    <a:pt x="243" y="27"/>
                    <a:pt x="243" y="22"/>
                  </a:cubicBezTo>
                  <a:cubicBezTo>
                    <a:pt x="243" y="17"/>
                    <a:pt x="239" y="13"/>
                    <a:pt x="234" y="13"/>
                  </a:cubicBezTo>
                  <a:close/>
                  <a:moveTo>
                    <a:pt x="320" y="0"/>
                  </a:moveTo>
                  <a:cubicBezTo>
                    <a:pt x="308" y="0"/>
                    <a:pt x="298" y="10"/>
                    <a:pt x="298" y="22"/>
                  </a:cubicBezTo>
                  <a:cubicBezTo>
                    <a:pt x="298" y="34"/>
                    <a:pt x="308" y="44"/>
                    <a:pt x="320" y="44"/>
                  </a:cubicBezTo>
                  <a:cubicBezTo>
                    <a:pt x="332" y="44"/>
                    <a:pt x="342" y="34"/>
                    <a:pt x="342" y="22"/>
                  </a:cubicBezTo>
                  <a:cubicBezTo>
                    <a:pt x="342" y="10"/>
                    <a:pt x="332" y="0"/>
                    <a:pt x="320" y="0"/>
                  </a:cubicBezTo>
                  <a:close/>
                </a:path>
              </a:pathLst>
            </a:cu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6" name="Rectangle 8">
              <a:extLst>
                <a:ext uri="{FF2B5EF4-FFF2-40B4-BE49-F238E27FC236}">
                  <a16:creationId xmlns:a16="http://schemas.microsoft.com/office/drawing/2014/main" id="{AE833B7B-551C-F540-BDA2-AE9104986384}"/>
                </a:ext>
              </a:extLst>
            </p:cNvPr>
            <p:cNvSpPr>
              <a:spLocks noChangeArrowheads="1"/>
            </p:cNvSpPr>
            <p:nvPr/>
          </p:nvSpPr>
          <p:spPr bwMode="auto">
            <a:xfrm>
              <a:off x="1931948" y="6723063"/>
              <a:ext cx="106363" cy="96838"/>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7" name="Rectangle 9">
              <a:extLst>
                <a:ext uri="{FF2B5EF4-FFF2-40B4-BE49-F238E27FC236}">
                  <a16:creationId xmlns:a16="http://schemas.microsoft.com/office/drawing/2014/main" id="{A9C8977D-2E08-234C-9759-7C6F38E82743}"/>
                </a:ext>
              </a:extLst>
            </p:cNvPr>
            <p:cNvSpPr>
              <a:spLocks noChangeArrowheads="1"/>
            </p:cNvSpPr>
            <p:nvPr/>
          </p:nvSpPr>
          <p:spPr bwMode="auto">
            <a:xfrm>
              <a:off x="8091448" y="6723063"/>
              <a:ext cx="106363" cy="96838"/>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8" name="Rectangle 10">
              <a:extLst>
                <a:ext uri="{FF2B5EF4-FFF2-40B4-BE49-F238E27FC236}">
                  <a16:creationId xmlns:a16="http://schemas.microsoft.com/office/drawing/2014/main" id="{CAA8D97E-AF2E-6E4F-9E9F-2D6248BA1ECD}"/>
                </a:ext>
              </a:extLst>
            </p:cNvPr>
            <p:cNvSpPr>
              <a:spLocks noChangeArrowheads="1"/>
            </p:cNvSpPr>
            <p:nvPr/>
          </p:nvSpPr>
          <p:spPr bwMode="auto">
            <a:xfrm>
              <a:off x="1931948" y="16862425"/>
              <a:ext cx="106363" cy="98425"/>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9" name="Rectangle 11">
              <a:extLst>
                <a:ext uri="{FF2B5EF4-FFF2-40B4-BE49-F238E27FC236}">
                  <a16:creationId xmlns:a16="http://schemas.microsoft.com/office/drawing/2014/main" id="{DAB1CFC7-7929-574E-AEEB-9AFD293C83BB}"/>
                </a:ext>
              </a:extLst>
            </p:cNvPr>
            <p:cNvSpPr>
              <a:spLocks noChangeArrowheads="1"/>
            </p:cNvSpPr>
            <p:nvPr/>
          </p:nvSpPr>
          <p:spPr bwMode="auto">
            <a:xfrm>
              <a:off x="8091448" y="16862425"/>
              <a:ext cx="106363" cy="98425"/>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grpSp>
      <p:sp>
        <p:nvSpPr>
          <p:cNvPr id="60" name="TextBox 59">
            <a:extLst>
              <a:ext uri="{FF2B5EF4-FFF2-40B4-BE49-F238E27FC236}">
                <a16:creationId xmlns:a16="http://schemas.microsoft.com/office/drawing/2014/main" id="{18956DA7-5F85-4A19-AA66-463B2B7878F4}"/>
              </a:ext>
            </a:extLst>
          </p:cNvPr>
          <p:cNvSpPr txBox="1"/>
          <p:nvPr/>
        </p:nvSpPr>
        <p:spPr>
          <a:xfrm>
            <a:off x="8050518" y="472052"/>
            <a:ext cx="827662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Mobile Devices</a:t>
            </a:r>
          </a:p>
        </p:txBody>
      </p:sp>
      <p:sp>
        <p:nvSpPr>
          <p:cNvPr id="61" name="Subtitle 2">
            <a:extLst>
              <a:ext uri="{FF2B5EF4-FFF2-40B4-BE49-F238E27FC236}">
                <a16:creationId xmlns:a16="http://schemas.microsoft.com/office/drawing/2014/main" id="{1392DDD7-2E52-4EDF-BA86-22FFB8D79074}"/>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80" name="Subtitle 2">
            <a:extLst>
              <a:ext uri="{FF2B5EF4-FFF2-40B4-BE49-F238E27FC236}">
                <a16:creationId xmlns:a16="http://schemas.microsoft.com/office/drawing/2014/main" id="{2723A3BD-9432-47DE-94B6-D4D062B0932D}"/>
              </a:ext>
            </a:extLst>
          </p:cNvPr>
          <p:cNvSpPr txBox="1">
            <a:spLocks/>
          </p:cNvSpPr>
          <p:nvPr/>
        </p:nvSpPr>
        <p:spPr>
          <a:xfrm>
            <a:off x="1544271" y="2992514"/>
            <a:ext cx="9874006" cy="4138312"/>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 </a:t>
            </a:r>
          </a:p>
        </p:txBody>
      </p:sp>
      <p:sp>
        <p:nvSpPr>
          <p:cNvPr id="81" name="Subtitle 2">
            <a:extLst>
              <a:ext uri="{FF2B5EF4-FFF2-40B4-BE49-F238E27FC236}">
                <a16:creationId xmlns:a16="http://schemas.microsoft.com/office/drawing/2014/main" id="{BE244410-DC2A-4DF9-99E9-8C790599ECB8}"/>
              </a:ext>
            </a:extLst>
          </p:cNvPr>
          <p:cNvSpPr txBox="1">
            <a:spLocks/>
          </p:cNvSpPr>
          <p:nvPr/>
        </p:nvSpPr>
        <p:spPr>
          <a:xfrm>
            <a:off x="14592885" y="6070279"/>
            <a:ext cx="7258205"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82" name="TextBox 81">
            <a:extLst>
              <a:ext uri="{FF2B5EF4-FFF2-40B4-BE49-F238E27FC236}">
                <a16:creationId xmlns:a16="http://schemas.microsoft.com/office/drawing/2014/main" id="{244FEBD1-6CB5-4CA5-8C92-FF5126EEFC29}"/>
              </a:ext>
            </a:extLst>
          </p:cNvPr>
          <p:cNvSpPr txBox="1"/>
          <p:nvPr/>
        </p:nvSpPr>
        <p:spPr>
          <a:xfrm>
            <a:off x="14596655" y="5485504"/>
            <a:ext cx="2855269"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02</a:t>
            </a:r>
          </a:p>
        </p:txBody>
      </p:sp>
      <p:sp>
        <p:nvSpPr>
          <p:cNvPr id="83" name="Subtitle 2">
            <a:extLst>
              <a:ext uri="{FF2B5EF4-FFF2-40B4-BE49-F238E27FC236}">
                <a16:creationId xmlns:a16="http://schemas.microsoft.com/office/drawing/2014/main" id="{6F7BA012-70C8-4A32-AF5B-C1158AC8059D}"/>
              </a:ext>
            </a:extLst>
          </p:cNvPr>
          <p:cNvSpPr txBox="1">
            <a:spLocks/>
          </p:cNvSpPr>
          <p:nvPr/>
        </p:nvSpPr>
        <p:spPr>
          <a:xfrm>
            <a:off x="14678407" y="3659197"/>
            <a:ext cx="7258205"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84" name="TextBox 83">
            <a:extLst>
              <a:ext uri="{FF2B5EF4-FFF2-40B4-BE49-F238E27FC236}">
                <a16:creationId xmlns:a16="http://schemas.microsoft.com/office/drawing/2014/main" id="{28308443-4F26-4D35-A816-C662B5A790DA}"/>
              </a:ext>
            </a:extLst>
          </p:cNvPr>
          <p:cNvSpPr txBox="1"/>
          <p:nvPr/>
        </p:nvSpPr>
        <p:spPr>
          <a:xfrm>
            <a:off x="14678408" y="3074422"/>
            <a:ext cx="2855269"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01</a:t>
            </a:r>
          </a:p>
        </p:txBody>
      </p:sp>
      <p:sp>
        <p:nvSpPr>
          <p:cNvPr id="87" name="Shape 2857">
            <a:extLst>
              <a:ext uri="{FF2B5EF4-FFF2-40B4-BE49-F238E27FC236}">
                <a16:creationId xmlns:a16="http://schemas.microsoft.com/office/drawing/2014/main" id="{8E6CDA99-7F66-4552-9747-11B6547AAAA0}"/>
              </a:ext>
            </a:extLst>
          </p:cNvPr>
          <p:cNvSpPr/>
          <p:nvPr/>
        </p:nvSpPr>
        <p:spPr>
          <a:xfrm>
            <a:off x="13170889" y="3615628"/>
            <a:ext cx="946328" cy="946328"/>
          </a:xfrm>
          <a:custGeom>
            <a:avLst/>
            <a:gdLst/>
            <a:ahLst/>
            <a:cxnLst>
              <a:cxn ang="0">
                <a:pos x="wd2" y="hd2"/>
              </a:cxn>
              <a:cxn ang="5400000">
                <a:pos x="wd2" y="hd2"/>
              </a:cxn>
              <a:cxn ang="10800000">
                <a:pos x="wd2" y="hd2"/>
              </a:cxn>
              <a:cxn ang="16200000">
                <a:pos x="wd2" y="hd2"/>
              </a:cxn>
            </a:cxnLst>
            <a:rect l="0" t="0" r="r" b="b"/>
            <a:pathLst>
              <a:path w="21600" h="21600" extrusionOk="0">
                <a:moveTo>
                  <a:pt x="18429" y="14128"/>
                </a:moveTo>
                <a:cubicBezTo>
                  <a:pt x="17041" y="13430"/>
                  <a:pt x="15777" y="12523"/>
                  <a:pt x="14684" y="11440"/>
                </a:cubicBezTo>
                <a:cubicBezTo>
                  <a:pt x="15214" y="10618"/>
                  <a:pt x="15664" y="9739"/>
                  <a:pt x="16034" y="8820"/>
                </a:cubicBezTo>
                <a:cubicBezTo>
                  <a:pt x="16089" y="8826"/>
                  <a:pt x="16143" y="8836"/>
                  <a:pt x="16200" y="8836"/>
                </a:cubicBezTo>
                <a:cubicBezTo>
                  <a:pt x="17013" y="8836"/>
                  <a:pt x="17673" y="8177"/>
                  <a:pt x="17673" y="7364"/>
                </a:cubicBezTo>
                <a:cubicBezTo>
                  <a:pt x="17673" y="6787"/>
                  <a:pt x="17339" y="6294"/>
                  <a:pt x="16856" y="6052"/>
                </a:cubicBezTo>
                <a:cubicBezTo>
                  <a:pt x="17033" y="5170"/>
                  <a:pt x="17144" y="4264"/>
                  <a:pt x="17167" y="3336"/>
                </a:cubicBezTo>
                <a:cubicBezTo>
                  <a:pt x="19277" y="5136"/>
                  <a:pt x="20618" y="7809"/>
                  <a:pt x="20618" y="10800"/>
                </a:cubicBezTo>
                <a:cubicBezTo>
                  <a:pt x="20618" y="11764"/>
                  <a:pt x="20469" y="12689"/>
                  <a:pt x="20209" y="13568"/>
                </a:cubicBezTo>
                <a:cubicBezTo>
                  <a:pt x="19628" y="13783"/>
                  <a:pt x="19034" y="13971"/>
                  <a:pt x="18429" y="14128"/>
                </a:cubicBezTo>
                <a:moveTo>
                  <a:pt x="10800" y="20618"/>
                </a:moveTo>
                <a:cubicBezTo>
                  <a:pt x="8406" y="20618"/>
                  <a:pt x="6213" y="19759"/>
                  <a:pt x="4509" y="18335"/>
                </a:cubicBezTo>
                <a:cubicBezTo>
                  <a:pt x="6552" y="17934"/>
                  <a:pt x="8450" y="17135"/>
                  <a:pt x="10128" y="16031"/>
                </a:cubicBezTo>
                <a:cubicBezTo>
                  <a:pt x="10330" y="16135"/>
                  <a:pt x="10556" y="16200"/>
                  <a:pt x="10800" y="16200"/>
                </a:cubicBezTo>
                <a:cubicBezTo>
                  <a:pt x="11273" y="16200"/>
                  <a:pt x="11689" y="15973"/>
                  <a:pt x="11959" y="15627"/>
                </a:cubicBezTo>
                <a:cubicBezTo>
                  <a:pt x="12547" y="15680"/>
                  <a:pt x="13142" y="15709"/>
                  <a:pt x="13745" y="15709"/>
                </a:cubicBezTo>
                <a:cubicBezTo>
                  <a:pt x="15323" y="15709"/>
                  <a:pt x="16852" y="15508"/>
                  <a:pt x="18322" y="15156"/>
                </a:cubicBezTo>
                <a:cubicBezTo>
                  <a:pt x="18660" y="15317"/>
                  <a:pt x="18998" y="15480"/>
                  <a:pt x="19350" y="15618"/>
                </a:cubicBezTo>
                <a:cubicBezTo>
                  <a:pt x="17665" y="18601"/>
                  <a:pt x="14470" y="20618"/>
                  <a:pt x="10800" y="20618"/>
                </a:cubicBezTo>
                <a:moveTo>
                  <a:pt x="3539" y="17392"/>
                </a:moveTo>
                <a:cubicBezTo>
                  <a:pt x="3476" y="16840"/>
                  <a:pt x="3436" y="16279"/>
                  <a:pt x="3436" y="15709"/>
                </a:cubicBezTo>
                <a:cubicBezTo>
                  <a:pt x="3436" y="14763"/>
                  <a:pt x="3536" y="13842"/>
                  <a:pt x="3707" y="12946"/>
                </a:cubicBezTo>
                <a:cubicBezTo>
                  <a:pt x="5455" y="13988"/>
                  <a:pt x="7377" y="14767"/>
                  <a:pt x="9421" y="15226"/>
                </a:cubicBezTo>
                <a:cubicBezTo>
                  <a:pt x="9431" y="15253"/>
                  <a:pt x="9436" y="15282"/>
                  <a:pt x="9447" y="15308"/>
                </a:cubicBezTo>
                <a:cubicBezTo>
                  <a:pt x="7724" y="16421"/>
                  <a:pt x="5761" y="17193"/>
                  <a:pt x="3643" y="17506"/>
                </a:cubicBezTo>
                <a:cubicBezTo>
                  <a:pt x="3608" y="17469"/>
                  <a:pt x="3573" y="17430"/>
                  <a:pt x="3539" y="17392"/>
                </a:cubicBezTo>
                <a:moveTo>
                  <a:pt x="3075" y="11369"/>
                </a:moveTo>
                <a:cubicBezTo>
                  <a:pt x="2361" y="10869"/>
                  <a:pt x="1683" y="10321"/>
                  <a:pt x="1046" y="9729"/>
                </a:cubicBezTo>
                <a:cubicBezTo>
                  <a:pt x="1528" y="5299"/>
                  <a:pt x="4955" y="1762"/>
                  <a:pt x="9331" y="1104"/>
                </a:cubicBezTo>
                <a:cubicBezTo>
                  <a:pt x="9335" y="1629"/>
                  <a:pt x="9363" y="2148"/>
                  <a:pt x="9417" y="2660"/>
                </a:cubicBezTo>
                <a:cubicBezTo>
                  <a:pt x="8572" y="3227"/>
                  <a:pt x="7787" y="3879"/>
                  <a:pt x="7069" y="4596"/>
                </a:cubicBezTo>
                <a:cubicBezTo>
                  <a:pt x="6863" y="4486"/>
                  <a:pt x="6632" y="4418"/>
                  <a:pt x="6382" y="4418"/>
                </a:cubicBezTo>
                <a:cubicBezTo>
                  <a:pt x="5569" y="4418"/>
                  <a:pt x="4909" y="5078"/>
                  <a:pt x="4909" y="5891"/>
                </a:cubicBezTo>
                <a:cubicBezTo>
                  <a:pt x="4909" y="6236"/>
                  <a:pt x="5033" y="6549"/>
                  <a:pt x="5231" y="6800"/>
                </a:cubicBezTo>
                <a:cubicBezTo>
                  <a:pt x="4279" y="8179"/>
                  <a:pt x="3550" y="9719"/>
                  <a:pt x="3075" y="11369"/>
                </a:cubicBezTo>
                <a:moveTo>
                  <a:pt x="2466" y="15973"/>
                </a:moveTo>
                <a:cubicBezTo>
                  <a:pt x="1563" y="14521"/>
                  <a:pt x="1025" y="12821"/>
                  <a:pt x="989" y="10995"/>
                </a:cubicBezTo>
                <a:cubicBezTo>
                  <a:pt x="1570" y="11492"/>
                  <a:pt x="2180" y="11955"/>
                  <a:pt x="2817" y="12383"/>
                </a:cubicBezTo>
                <a:cubicBezTo>
                  <a:pt x="2585" y="13456"/>
                  <a:pt x="2455" y="14567"/>
                  <a:pt x="2455" y="15709"/>
                </a:cubicBezTo>
                <a:cubicBezTo>
                  <a:pt x="2455" y="15798"/>
                  <a:pt x="2464" y="15885"/>
                  <a:pt x="2466" y="15973"/>
                </a:cubicBezTo>
                <a:moveTo>
                  <a:pt x="13428" y="11540"/>
                </a:moveTo>
                <a:cubicBezTo>
                  <a:pt x="12907" y="12264"/>
                  <a:pt x="12315" y="12931"/>
                  <a:pt x="11674" y="13548"/>
                </a:cubicBezTo>
                <a:cubicBezTo>
                  <a:pt x="11429" y="13366"/>
                  <a:pt x="11129" y="13255"/>
                  <a:pt x="10800" y="13255"/>
                </a:cubicBezTo>
                <a:cubicBezTo>
                  <a:pt x="10166" y="13255"/>
                  <a:pt x="9631" y="13657"/>
                  <a:pt x="9423" y="14218"/>
                </a:cubicBezTo>
                <a:cubicBezTo>
                  <a:pt x="7455" y="13751"/>
                  <a:pt x="5607" y="12973"/>
                  <a:pt x="3936" y="11937"/>
                </a:cubicBezTo>
                <a:cubicBezTo>
                  <a:pt x="4379" y="10266"/>
                  <a:pt x="5100" y="8708"/>
                  <a:pt x="6060" y="7326"/>
                </a:cubicBezTo>
                <a:cubicBezTo>
                  <a:pt x="6164" y="7349"/>
                  <a:pt x="6271" y="7364"/>
                  <a:pt x="6382" y="7364"/>
                </a:cubicBezTo>
                <a:cubicBezTo>
                  <a:pt x="7195" y="7364"/>
                  <a:pt x="7855" y="6704"/>
                  <a:pt x="7855" y="5891"/>
                </a:cubicBezTo>
                <a:cubicBezTo>
                  <a:pt x="7855" y="5688"/>
                  <a:pt x="7813" y="5493"/>
                  <a:pt x="7739" y="5317"/>
                </a:cubicBezTo>
                <a:cubicBezTo>
                  <a:pt x="8307" y="4747"/>
                  <a:pt x="8920" y="4221"/>
                  <a:pt x="9575" y="3749"/>
                </a:cubicBezTo>
                <a:cubicBezTo>
                  <a:pt x="10104" y="6723"/>
                  <a:pt x="11479" y="9397"/>
                  <a:pt x="13428" y="11540"/>
                </a:cubicBezTo>
                <a:moveTo>
                  <a:pt x="10800" y="982"/>
                </a:moveTo>
                <a:cubicBezTo>
                  <a:pt x="11347" y="982"/>
                  <a:pt x="11881" y="1038"/>
                  <a:pt x="12403" y="1125"/>
                </a:cubicBezTo>
                <a:cubicBezTo>
                  <a:pt x="11696" y="1400"/>
                  <a:pt x="11005" y="1707"/>
                  <a:pt x="10354" y="2081"/>
                </a:cubicBezTo>
                <a:cubicBezTo>
                  <a:pt x="10328" y="1726"/>
                  <a:pt x="10311" y="1368"/>
                  <a:pt x="10310" y="1007"/>
                </a:cubicBezTo>
                <a:cubicBezTo>
                  <a:pt x="10474" y="999"/>
                  <a:pt x="10635" y="982"/>
                  <a:pt x="10800" y="982"/>
                </a:cubicBezTo>
                <a:moveTo>
                  <a:pt x="14120" y="12262"/>
                </a:moveTo>
                <a:cubicBezTo>
                  <a:pt x="14982" y="13097"/>
                  <a:pt x="15950" y="13819"/>
                  <a:pt x="16986" y="14440"/>
                </a:cubicBezTo>
                <a:cubicBezTo>
                  <a:pt x="15933" y="14626"/>
                  <a:pt x="14852" y="14727"/>
                  <a:pt x="13745" y="14727"/>
                </a:cubicBezTo>
                <a:cubicBezTo>
                  <a:pt x="13246" y="14727"/>
                  <a:pt x="12754" y="14702"/>
                  <a:pt x="12265" y="14664"/>
                </a:cubicBezTo>
                <a:cubicBezTo>
                  <a:pt x="12259" y="14569"/>
                  <a:pt x="12250" y="14475"/>
                  <a:pt x="12229" y="14385"/>
                </a:cubicBezTo>
                <a:cubicBezTo>
                  <a:pt x="12921" y="13737"/>
                  <a:pt x="13555" y="13027"/>
                  <a:pt x="14120" y="12262"/>
                </a:cubicBezTo>
                <a:moveTo>
                  <a:pt x="16188" y="2597"/>
                </a:moveTo>
                <a:cubicBezTo>
                  <a:pt x="16191" y="2713"/>
                  <a:pt x="16200" y="2828"/>
                  <a:pt x="16200" y="2945"/>
                </a:cubicBezTo>
                <a:cubicBezTo>
                  <a:pt x="16200" y="3967"/>
                  <a:pt x="16092" y="4962"/>
                  <a:pt x="15894" y="5924"/>
                </a:cubicBezTo>
                <a:cubicBezTo>
                  <a:pt x="15227" y="6065"/>
                  <a:pt x="14727" y="6656"/>
                  <a:pt x="14727" y="7364"/>
                </a:cubicBezTo>
                <a:cubicBezTo>
                  <a:pt x="14727" y="7765"/>
                  <a:pt x="14888" y="8127"/>
                  <a:pt x="15149" y="8393"/>
                </a:cubicBezTo>
                <a:cubicBezTo>
                  <a:pt x="14827" y="9199"/>
                  <a:pt x="14443" y="9973"/>
                  <a:pt x="13991" y="10701"/>
                </a:cubicBezTo>
                <a:cubicBezTo>
                  <a:pt x="12159" y="8620"/>
                  <a:pt x="10894" y="6025"/>
                  <a:pt x="10469" y="3152"/>
                </a:cubicBezTo>
                <a:cubicBezTo>
                  <a:pt x="11590" y="2463"/>
                  <a:pt x="12813" y="1934"/>
                  <a:pt x="14106" y="1565"/>
                </a:cubicBezTo>
                <a:cubicBezTo>
                  <a:pt x="14844" y="1829"/>
                  <a:pt x="15544" y="2173"/>
                  <a:pt x="16188" y="259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88" name="Shape 2858">
            <a:extLst>
              <a:ext uri="{FF2B5EF4-FFF2-40B4-BE49-F238E27FC236}">
                <a16:creationId xmlns:a16="http://schemas.microsoft.com/office/drawing/2014/main" id="{A91D599A-0238-4FFE-A855-4A8372B3B666}"/>
              </a:ext>
            </a:extLst>
          </p:cNvPr>
          <p:cNvSpPr/>
          <p:nvPr/>
        </p:nvSpPr>
        <p:spPr>
          <a:xfrm>
            <a:off x="13256920" y="5911672"/>
            <a:ext cx="774268" cy="946328"/>
          </a:xfrm>
          <a:custGeom>
            <a:avLst/>
            <a:gdLst/>
            <a:ahLst/>
            <a:cxnLst>
              <a:cxn ang="0">
                <a:pos x="wd2" y="hd2"/>
              </a:cxn>
              <a:cxn ang="5400000">
                <a:pos x="wd2" y="hd2"/>
              </a:cxn>
              <a:cxn ang="10800000">
                <a:pos x="wd2" y="hd2"/>
              </a:cxn>
              <a:cxn ang="16200000">
                <a:pos x="wd2" y="hd2"/>
              </a:cxn>
            </a:cxnLst>
            <a:rect l="0" t="0" r="r" b="b"/>
            <a:pathLst>
              <a:path w="21600" h="21600" extrusionOk="0">
                <a:moveTo>
                  <a:pt x="10800" y="4909"/>
                </a:moveTo>
                <a:cubicBezTo>
                  <a:pt x="5498" y="4909"/>
                  <a:pt x="1200" y="4030"/>
                  <a:pt x="1200" y="2945"/>
                </a:cubicBezTo>
                <a:cubicBezTo>
                  <a:pt x="1200" y="1861"/>
                  <a:pt x="5498" y="982"/>
                  <a:pt x="10800" y="982"/>
                </a:cubicBezTo>
                <a:cubicBezTo>
                  <a:pt x="16102" y="982"/>
                  <a:pt x="20400" y="1861"/>
                  <a:pt x="20400" y="2945"/>
                </a:cubicBezTo>
                <a:cubicBezTo>
                  <a:pt x="20400" y="4030"/>
                  <a:pt x="16102" y="4909"/>
                  <a:pt x="10800" y="4909"/>
                </a:cubicBezTo>
                <a:moveTo>
                  <a:pt x="20400" y="6873"/>
                </a:moveTo>
                <a:cubicBezTo>
                  <a:pt x="20400" y="7957"/>
                  <a:pt x="16102" y="8836"/>
                  <a:pt x="10800" y="8836"/>
                </a:cubicBezTo>
                <a:cubicBezTo>
                  <a:pt x="5498" y="8836"/>
                  <a:pt x="1200" y="7957"/>
                  <a:pt x="1200" y="6873"/>
                </a:cubicBezTo>
                <a:lnTo>
                  <a:pt x="1200" y="4291"/>
                </a:lnTo>
                <a:cubicBezTo>
                  <a:pt x="2993" y="5240"/>
                  <a:pt x="6615" y="5891"/>
                  <a:pt x="10800" y="5891"/>
                </a:cubicBezTo>
                <a:cubicBezTo>
                  <a:pt x="14986" y="5891"/>
                  <a:pt x="18607" y="5240"/>
                  <a:pt x="20400" y="4291"/>
                </a:cubicBezTo>
                <a:cubicBezTo>
                  <a:pt x="20400" y="4291"/>
                  <a:pt x="20400" y="6873"/>
                  <a:pt x="20400" y="6873"/>
                </a:cubicBezTo>
                <a:close/>
                <a:moveTo>
                  <a:pt x="10800" y="10800"/>
                </a:moveTo>
                <a:cubicBezTo>
                  <a:pt x="5498" y="10800"/>
                  <a:pt x="1200" y="9921"/>
                  <a:pt x="1200" y="8836"/>
                </a:cubicBezTo>
                <a:cubicBezTo>
                  <a:pt x="1200" y="8672"/>
                  <a:pt x="1309" y="8514"/>
                  <a:pt x="1494" y="8362"/>
                </a:cubicBezTo>
                <a:cubicBezTo>
                  <a:pt x="3370" y="9232"/>
                  <a:pt x="6830" y="9818"/>
                  <a:pt x="10800" y="9818"/>
                </a:cubicBezTo>
                <a:cubicBezTo>
                  <a:pt x="14770" y="9818"/>
                  <a:pt x="18230" y="9232"/>
                  <a:pt x="20106" y="8362"/>
                </a:cubicBezTo>
                <a:cubicBezTo>
                  <a:pt x="20291" y="8514"/>
                  <a:pt x="20400" y="8672"/>
                  <a:pt x="20400" y="8836"/>
                </a:cubicBezTo>
                <a:cubicBezTo>
                  <a:pt x="20400" y="9921"/>
                  <a:pt x="16102" y="10800"/>
                  <a:pt x="10800" y="10800"/>
                </a:cubicBezTo>
                <a:moveTo>
                  <a:pt x="20400" y="12764"/>
                </a:moveTo>
                <a:cubicBezTo>
                  <a:pt x="20400" y="13848"/>
                  <a:pt x="16102" y="14727"/>
                  <a:pt x="10800" y="14727"/>
                </a:cubicBezTo>
                <a:cubicBezTo>
                  <a:pt x="5498" y="14727"/>
                  <a:pt x="1200" y="13848"/>
                  <a:pt x="1200" y="12764"/>
                </a:cubicBezTo>
                <a:lnTo>
                  <a:pt x="1200" y="10182"/>
                </a:lnTo>
                <a:cubicBezTo>
                  <a:pt x="2993" y="11131"/>
                  <a:pt x="6615" y="11782"/>
                  <a:pt x="10800" y="11782"/>
                </a:cubicBezTo>
                <a:cubicBezTo>
                  <a:pt x="14986" y="11782"/>
                  <a:pt x="18607" y="11131"/>
                  <a:pt x="20400" y="10182"/>
                </a:cubicBezTo>
                <a:cubicBezTo>
                  <a:pt x="20400" y="10182"/>
                  <a:pt x="20400" y="12764"/>
                  <a:pt x="20400" y="12764"/>
                </a:cubicBezTo>
                <a:close/>
                <a:moveTo>
                  <a:pt x="10800" y="16691"/>
                </a:moveTo>
                <a:cubicBezTo>
                  <a:pt x="5498" y="16691"/>
                  <a:pt x="1200" y="15812"/>
                  <a:pt x="1200" y="14727"/>
                </a:cubicBezTo>
                <a:cubicBezTo>
                  <a:pt x="1200" y="14563"/>
                  <a:pt x="1309" y="14405"/>
                  <a:pt x="1494" y="14253"/>
                </a:cubicBezTo>
                <a:cubicBezTo>
                  <a:pt x="3370" y="15123"/>
                  <a:pt x="6830" y="15709"/>
                  <a:pt x="10800" y="15709"/>
                </a:cubicBezTo>
                <a:cubicBezTo>
                  <a:pt x="14770" y="15709"/>
                  <a:pt x="18230" y="15123"/>
                  <a:pt x="20106" y="14253"/>
                </a:cubicBezTo>
                <a:cubicBezTo>
                  <a:pt x="20291" y="14405"/>
                  <a:pt x="20400" y="14563"/>
                  <a:pt x="20400" y="14727"/>
                </a:cubicBezTo>
                <a:cubicBezTo>
                  <a:pt x="20400" y="15812"/>
                  <a:pt x="16102" y="16691"/>
                  <a:pt x="10800" y="16691"/>
                </a:cubicBezTo>
                <a:moveTo>
                  <a:pt x="20400" y="18655"/>
                </a:moveTo>
                <a:cubicBezTo>
                  <a:pt x="20400" y="19739"/>
                  <a:pt x="16102" y="20618"/>
                  <a:pt x="10800" y="20618"/>
                </a:cubicBezTo>
                <a:cubicBezTo>
                  <a:pt x="5498" y="20618"/>
                  <a:pt x="1200" y="19739"/>
                  <a:pt x="1200" y="18655"/>
                </a:cubicBezTo>
                <a:lnTo>
                  <a:pt x="1200" y="16073"/>
                </a:lnTo>
                <a:cubicBezTo>
                  <a:pt x="2993" y="17022"/>
                  <a:pt x="6615" y="17673"/>
                  <a:pt x="10800" y="17673"/>
                </a:cubicBezTo>
                <a:cubicBezTo>
                  <a:pt x="14986" y="17673"/>
                  <a:pt x="18607" y="17022"/>
                  <a:pt x="20400" y="16073"/>
                </a:cubicBezTo>
                <a:cubicBezTo>
                  <a:pt x="20400" y="16073"/>
                  <a:pt x="20400" y="18655"/>
                  <a:pt x="20400" y="18655"/>
                </a:cubicBezTo>
                <a:close/>
                <a:moveTo>
                  <a:pt x="21600" y="2945"/>
                </a:moveTo>
                <a:cubicBezTo>
                  <a:pt x="21600" y="1319"/>
                  <a:pt x="16765" y="0"/>
                  <a:pt x="10800" y="0"/>
                </a:cubicBezTo>
                <a:cubicBezTo>
                  <a:pt x="4835" y="0"/>
                  <a:pt x="0" y="1319"/>
                  <a:pt x="0" y="2945"/>
                </a:cubicBezTo>
                <a:lnTo>
                  <a:pt x="0" y="6873"/>
                </a:lnTo>
                <a:cubicBezTo>
                  <a:pt x="0" y="7218"/>
                  <a:pt x="229" y="7547"/>
                  <a:pt x="628" y="7855"/>
                </a:cubicBezTo>
                <a:cubicBezTo>
                  <a:pt x="229" y="8162"/>
                  <a:pt x="0" y="8492"/>
                  <a:pt x="0" y="8836"/>
                </a:cubicBezTo>
                <a:lnTo>
                  <a:pt x="0" y="12764"/>
                </a:lnTo>
                <a:cubicBezTo>
                  <a:pt x="0" y="13109"/>
                  <a:pt x="229" y="13438"/>
                  <a:pt x="628" y="13745"/>
                </a:cubicBezTo>
                <a:cubicBezTo>
                  <a:pt x="229" y="14053"/>
                  <a:pt x="0" y="14383"/>
                  <a:pt x="0" y="14727"/>
                </a:cubicBezTo>
                <a:lnTo>
                  <a:pt x="0" y="18655"/>
                </a:lnTo>
                <a:cubicBezTo>
                  <a:pt x="0" y="20281"/>
                  <a:pt x="4835" y="21600"/>
                  <a:pt x="10800" y="21600"/>
                </a:cubicBezTo>
                <a:cubicBezTo>
                  <a:pt x="16765" y="21600"/>
                  <a:pt x="21600" y="20281"/>
                  <a:pt x="21600" y="18655"/>
                </a:cubicBezTo>
                <a:lnTo>
                  <a:pt x="21600" y="14727"/>
                </a:lnTo>
                <a:cubicBezTo>
                  <a:pt x="21600" y="14383"/>
                  <a:pt x="21371" y="14053"/>
                  <a:pt x="20972" y="13745"/>
                </a:cubicBezTo>
                <a:cubicBezTo>
                  <a:pt x="21371" y="13438"/>
                  <a:pt x="21600" y="13109"/>
                  <a:pt x="21600" y="12764"/>
                </a:cubicBezTo>
                <a:lnTo>
                  <a:pt x="21600" y="8836"/>
                </a:lnTo>
                <a:cubicBezTo>
                  <a:pt x="21600" y="8492"/>
                  <a:pt x="21371" y="8162"/>
                  <a:pt x="20972" y="7855"/>
                </a:cubicBezTo>
                <a:cubicBezTo>
                  <a:pt x="21371" y="7547"/>
                  <a:pt x="21600" y="7218"/>
                  <a:pt x="21600" y="6873"/>
                </a:cubicBezTo>
                <a:cubicBezTo>
                  <a:pt x="21600" y="6873"/>
                  <a:pt x="21600" y="2945"/>
                  <a:pt x="21600" y="2945"/>
                </a:cubicBezTo>
                <a:close/>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5" name="Picture Placeholder 4">
            <a:extLst>
              <a:ext uri="{FF2B5EF4-FFF2-40B4-BE49-F238E27FC236}">
                <a16:creationId xmlns:a16="http://schemas.microsoft.com/office/drawing/2014/main" id="{0747F395-5D8C-A84D-AA52-2365F94E2795}"/>
              </a:ext>
            </a:extLst>
          </p:cNvPr>
          <p:cNvSpPr>
            <a:spLocks noGrp="1"/>
          </p:cNvSpPr>
          <p:nvPr>
            <p:ph type="pic" sz="quarter" idx="13"/>
          </p:nvPr>
        </p:nvSpPr>
        <p:spPr/>
      </p:sp>
      <p:grpSp>
        <p:nvGrpSpPr>
          <p:cNvPr id="36" name="Group 35">
            <a:extLst>
              <a:ext uri="{FF2B5EF4-FFF2-40B4-BE49-F238E27FC236}">
                <a16:creationId xmlns:a16="http://schemas.microsoft.com/office/drawing/2014/main" id="{5E766497-3E2D-FD40-B13A-C75A7DF3B57D}"/>
              </a:ext>
            </a:extLst>
          </p:cNvPr>
          <p:cNvGrpSpPr/>
          <p:nvPr/>
        </p:nvGrpSpPr>
        <p:grpSpPr>
          <a:xfrm>
            <a:off x="13785159" y="9789322"/>
            <a:ext cx="3737834" cy="7441162"/>
            <a:chOff x="1882736" y="5503863"/>
            <a:chExt cx="6362700" cy="12666663"/>
          </a:xfrm>
        </p:grpSpPr>
        <p:sp>
          <p:nvSpPr>
            <p:cNvPr id="37" name="Freeform 5">
              <a:extLst>
                <a:ext uri="{FF2B5EF4-FFF2-40B4-BE49-F238E27FC236}">
                  <a16:creationId xmlns:a16="http://schemas.microsoft.com/office/drawing/2014/main" id="{2C74D871-E546-5A40-937C-C02D478BC556}"/>
                </a:ext>
              </a:extLst>
            </p:cNvPr>
            <p:cNvSpPr>
              <a:spLocks noEditPoints="1"/>
            </p:cNvSpPr>
            <p:nvPr/>
          </p:nvSpPr>
          <p:spPr bwMode="auto">
            <a:xfrm>
              <a:off x="1882736" y="5503863"/>
              <a:ext cx="6362700" cy="12666663"/>
            </a:xfrm>
            <a:custGeom>
              <a:avLst/>
              <a:gdLst>
                <a:gd name="T0" fmla="*/ 1435 w 1440"/>
                <a:gd name="T1" fmla="*/ 659 h 2868"/>
                <a:gd name="T2" fmla="*/ 1429 w 1440"/>
                <a:gd name="T3" fmla="*/ 659 h 2868"/>
                <a:gd name="T4" fmla="*/ 1429 w 1440"/>
                <a:gd name="T5" fmla="*/ 221 h 2868"/>
                <a:gd name="T6" fmla="*/ 1209 w 1440"/>
                <a:gd name="T7" fmla="*/ 0 h 2868"/>
                <a:gd name="T8" fmla="*/ 232 w 1440"/>
                <a:gd name="T9" fmla="*/ 0 h 2868"/>
                <a:gd name="T10" fmla="*/ 11 w 1440"/>
                <a:gd name="T11" fmla="*/ 221 h 2868"/>
                <a:gd name="T12" fmla="*/ 11 w 1440"/>
                <a:gd name="T13" fmla="*/ 387 h 2868"/>
                <a:gd name="T14" fmla="*/ 4 w 1440"/>
                <a:gd name="T15" fmla="*/ 387 h 2868"/>
                <a:gd name="T16" fmla="*/ 0 w 1440"/>
                <a:gd name="T17" fmla="*/ 392 h 2868"/>
                <a:gd name="T18" fmla="*/ 0 w 1440"/>
                <a:gd name="T19" fmla="*/ 498 h 2868"/>
                <a:gd name="T20" fmla="*/ 4 w 1440"/>
                <a:gd name="T21" fmla="*/ 502 h 2868"/>
                <a:gd name="T22" fmla="*/ 11 w 1440"/>
                <a:gd name="T23" fmla="*/ 502 h 2868"/>
                <a:gd name="T24" fmla="*/ 11 w 1440"/>
                <a:gd name="T25" fmla="*/ 593 h 2868"/>
                <a:gd name="T26" fmla="*/ 4 w 1440"/>
                <a:gd name="T27" fmla="*/ 593 h 2868"/>
                <a:gd name="T28" fmla="*/ 0 w 1440"/>
                <a:gd name="T29" fmla="*/ 597 h 2868"/>
                <a:gd name="T30" fmla="*/ 0 w 1440"/>
                <a:gd name="T31" fmla="*/ 798 h 2868"/>
                <a:gd name="T32" fmla="*/ 4 w 1440"/>
                <a:gd name="T33" fmla="*/ 802 h 2868"/>
                <a:gd name="T34" fmla="*/ 11 w 1440"/>
                <a:gd name="T35" fmla="*/ 802 h 2868"/>
                <a:gd name="T36" fmla="*/ 11 w 1440"/>
                <a:gd name="T37" fmla="*/ 855 h 2868"/>
                <a:gd name="T38" fmla="*/ 4 w 1440"/>
                <a:gd name="T39" fmla="*/ 855 h 2868"/>
                <a:gd name="T40" fmla="*/ 0 w 1440"/>
                <a:gd name="T41" fmla="*/ 860 h 2868"/>
                <a:gd name="T42" fmla="*/ 0 w 1440"/>
                <a:gd name="T43" fmla="*/ 1061 h 2868"/>
                <a:gd name="T44" fmla="*/ 4 w 1440"/>
                <a:gd name="T45" fmla="*/ 1065 h 2868"/>
                <a:gd name="T46" fmla="*/ 11 w 1440"/>
                <a:gd name="T47" fmla="*/ 1065 h 2868"/>
                <a:gd name="T48" fmla="*/ 11 w 1440"/>
                <a:gd name="T49" fmla="*/ 2647 h 2868"/>
                <a:gd name="T50" fmla="*/ 232 w 1440"/>
                <a:gd name="T51" fmla="*/ 2868 h 2868"/>
                <a:gd name="T52" fmla="*/ 1209 w 1440"/>
                <a:gd name="T53" fmla="*/ 2868 h 2868"/>
                <a:gd name="T54" fmla="*/ 1429 w 1440"/>
                <a:gd name="T55" fmla="*/ 2647 h 2868"/>
                <a:gd name="T56" fmla="*/ 1429 w 1440"/>
                <a:gd name="T57" fmla="*/ 1001 h 2868"/>
                <a:gd name="T58" fmla="*/ 1435 w 1440"/>
                <a:gd name="T59" fmla="*/ 1001 h 2868"/>
                <a:gd name="T60" fmla="*/ 1440 w 1440"/>
                <a:gd name="T61" fmla="*/ 996 h 2868"/>
                <a:gd name="T62" fmla="*/ 1440 w 1440"/>
                <a:gd name="T63" fmla="*/ 664 h 2868"/>
                <a:gd name="T64" fmla="*/ 1435 w 1440"/>
                <a:gd name="T65" fmla="*/ 659 h 2868"/>
                <a:gd name="T66" fmla="*/ 1372 w 1440"/>
                <a:gd name="T67" fmla="*/ 2673 h 2868"/>
                <a:gd name="T68" fmla="*/ 1245 w 1440"/>
                <a:gd name="T69" fmla="*/ 2796 h 2868"/>
                <a:gd name="T70" fmla="*/ 203 w 1440"/>
                <a:gd name="T71" fmla="*/ 2796 h 2868"/>
                <a:gd name="T72" fmla="*/ 76 w 1440"/>
                <a:gd name="T73" fmla="*/ 2673 h 2868"/>
                <a:gd name="T74" fmla="*/ 76 w 1440"/>
                <a:gd name="T75" fmla="*/ 189 h 2868"/>
                <a:gd name="T76" fmla="*/ 203 w 1440"/>
                <a:gd name="T77" fmla="*/ 66 h 2868"/>
                <a:gd name="T78" fmla="*/ 342 w 1440"/>
                <a:gd name="T79" fmla="*/ 66 h 2868"/>
                <a:gd name="T80" fmla="*/ 342 w 1440"/>
                <a:gd name="T81" fmla="*/ 66 h 2868"/>
                <a:gd name="T82" fmla="*/ 343 w 1440"/>
                <a:gd name="T83" fmla="*/ 66 h 2868"/>
                <a:gd name="T84" fmla="*/ 357 w 1440"/>
                <a:gd name="T85" fmla="*/ 79 h 2868"/>
                <a:gd name="T86" fmla="*/ 357 w 1440"/>
                <a:gd name="T87" fmla="*/ 80 h 2868"/>
                <a:gd name="T88" fmla="*/ 375 w 1440"/>
                <a:gd name="T89" fmla="*/ 90 h 2868"/>
                <a:gd name="T90" fmla="*/ 387 w 1440"/>
                <a:gd name="T91" fmla="*/ 131 h 2868"/>
                <a:gd name="T92" fmla="*/ 382 w 1440"/>
                <a:gd name="T93" fmla="*/ 144 h 2868"/>
                <a:gd name="T94" fmla="*/ 440 w 1440"/>
                <a:gd name="T95" fmla="*/ 166 h 2868"/>
                <a:gd name="T96" fmla="*/ 1008 w 1440"/>
                <a:gd name="T97" fmla="*/ 166 h 2868"/>
                <a:gd name="T98" fmla="*/ 1044 w 1440"/>
                <a:gd name="T99" fmla="*/ 158 h 2868"/>
                <a:gd name="T100" fmla="*/ 1044 w 1440"/>
                <a:gd name="T101" fmla="*/ 139 h 2868"/>
                <a:gd name="T102" fmla="*/ 1068 w 1440"/>
                <a:gd name="T103" fmla="*/ 88 h 2868"/>
                <a:gd name="T104" fmla="*/ 1092 w 1440"/>
                <a:gd name="T105" fmla="*/ 74 h 2868"/>
                <a:gd name="T106" fmla="*/ 1105 w 1440"/>
                <a:gd name="T107" fmla="*/ 66 h 2868"/>
                <a:gd name="T108" fmla="*/ 1106 w 1440"/>
                <a:gd name="T109" fmla="*/ 66 h 2868"/>
                <a:gd name="T110" fmla="*/ 1106 w 1440"/>
                <a:gd name="T111" fmla="*/ 66 h 2868"/>
                <a:gd name="T112" fmla="*/ 1245 w 1440"/>
                <a:gd name="T113" fmla="*/ 66 h 2868"/>
                <a:gd name="T114" fmla="*/ 1372 w 1440"/>
                <a:gd name="T115" fmla="*/ 189 h 2868"/>
                <a:gd name="T116" fmla="*/ 1372 w 1440"/>
                <a:gd name="T117" fmla="*/ 2673 h 2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40" h="2868">
                  <a:moveTo>
                    <a:pt x="1435" y="659"/>
                  </a:moveTo>
                  <a:cubicBezTo>
                    <a:pt x="1429" y="659"/>
                    <a:pt x="1429" y="659"/>
                    <a:pt x="1429" y="659"/>
                  </a:cubicBezTo>
                  <a:cubicBezTo>
                    <a:pt x="1429" y="221"/>
                    <a:pt x="1429" y="221"/>
                    <a:pt x="1429" y="221"/>
                  </a:cubicBezTo>
                  <a:cubicBezTo>
                    <a:pt x="1429" y="99"/>
                    <a:pt x="1331" y="0"/>
                    <a:pt x="1209" y="0"/>
                  </a:cubicBezTo>
                  <a:cubicBezTo>
                    <a:pt x="232" y="0"/>
                    <a:pt x="232" y="0"/>
                    <a:pt x="232" y="0"/>
                  </a:cubicBezTo>
                  <a:cubicBezTo>
                    <a:pt x="110" y="0"/>
                    <a:pt x="11" y="99"/>
                    <a:pt x="11" y="221"/>
                  </a:cubicBezTo>
                  <a:cubicBezTo>
                    <a:pt x="11" y="387"/>
                    <a:pt x="11" y="387"/>
                    <a:pt x="11" y="387"/>
                  </a:cubicBezTo>
                  <a:cubicBezTo>
                    <a:pt x="4" y="387"/>
                    <a:pt x="4" y="387"/>
                    <a:pt x="4" y="387"/>
                  </a:cubicBezTo>
                  <a:cubicBezTo>
                    <a:pt x="2" y="387"/>
                    <a:pt x="0" y="389"/>
                    <a:pt x="0" y="392"/>
                  </a:cubicBezTo>
                  <a:cubicBezTo>
                    <a:pt x="0" y="498"/>
                    <a:pt x="0" y="498"/>
                    <a:pt x="0" y="498"/>
                  </a:cubicBezTo>
                  <a:cubicBezTo>
                    <a:pt x="0" y="500"/>
                    <a:pt x="2" y="502"/>
                    <a:pt x="4" y="502"/>
                  </a:cubicBezTo>
                  <a:cubicBezTo>
                    <a:pt x="11" y="502"/>
                    <a:pt x="11" y="502"/>
                    <a:pt x="11" y="502"/>
                  </a:cubicBezTo>
                  <a:cubicBezTo>
                    <a:pt x="11" y="593"/>
                    <a:pt x="11" y="593"/>
                    <a:pt x="11" y="593"/>
                  </a:cubicBezTo>
                  <a:cubicBezTo>
                    <a:pt x="4" y="593"/>
                    <a:pt x="4" y="593"/>
                    <a:pt x="4" y="593"/>
                  </a:cubicBezTo>
                  <a:cubicBezTo>
                    <a:pt x="2" y="593"/>
                    <a:pt x="0" y="595"/>
                    <a:pt x="0" y="597"/>
                  </a:cubicBezTo>
                  <a:cubicBezTo>
                    <a:pt x="0" y="798"/>
                    <a:pt x="0" y="798"/>
                    <a:pt x="0" y="798"/>
                  </a:cubicBezTo>
                  <a:cubicBezTo>
                    <a:pt x="0" y="801"/>
                    <a:pt x="2" y="802"/>
                    <a:pt x="4" y="802"/>
                  </a:cubicBezTo>
                  <a:cubicBezTo>
                    <a:pt x="11" y="802"/>
                    <a:pt x="11" y="802"/>
                    <a:pt x="11" y="802"/>
                  </a:cubicBezTo>
                  <a:cubicBezTo>
                    <a:pt x="11" y="855"/>
                    <a:pt x="11" y="855"/>
                    <a:pt x="11" y="855"/>
                  </a:cubicBezTo>
                  <a:cubicBezTo>
                    <a:pt x="4" y="855"/>
                    <a:pt x="4" y="855"/>
                    <a:pt x="4" y="855"/>
                  </a:cubicBezTo>
                  <a:cubicBezTo>
                    <a:pt x="2" y="855"/>
                    <a:pt x="0" y="857"/>
                    <a:pt x="0" y="860"/>
                  </a:cubicBezTo>
                  <a:cubicBezTo>
                    <a:pt x="0" y="1061"/>
                    <a:pt x="0" y="1061"/>
                    <a:pt x="0" y="1061"/>
                  </a:cubicBezTo>
                  <a:cubicBezTo>
                    <a:pt x="0" y="1063"/>
                    <a:pt x="2" y="1065"/>
                    <a:pt x="4" y="1065"/>
                  </a:cubicBezTo>
                  <a:cubicBezTo>
                    <a:pt x="11" y="1065"/>
                    <a:pt x="11" y="1065"/>
                    <a:pt x="11" y="1065"/>
                  </a:cubicBezTo>
                  <a:cubicBezTo>
                    <a:pt x="11" y="2647"/>
                    <a:pt x="11" y="2647"/>
                    <a:pt x="11" y="2647"/>
                  </a:cubicBezTo>
                  <a:cubicBezTo>
                    <a:pt x="11" y="2769"/>
                    <a:pt x="110" y="2868"/>
                    <a:pt x="232" y="2868"/>
                  </a:cubicBezTo>
                  <a:cubicBezTo>
                    <a:pt x="1209" y="2868"/>
                    <a:pt x="1209" y="2868"/>
                    <a:pt x="1209" y="2868"/>
                  </a:cubicBezTo>
                  <a:cubicBezTo>
                    <a:pt x="1331" y="2868"/>
                    <a:pt x="1429" y="2769"/>
                    <a:pt x="1429" y="2647"/>
                  </a:cubicBezTo>
                  <a:cubicBezTo>
                    <a:pt x="1429" y="1001"/>
                    <a:pt x="1429" y="1001"/>
                    <a:pt x="1429" y="1001"/>
                  </a:cubicBezTo>
                  <a:cubicBezTo>
                    <a:pt x="1435" y="1001"/>
                    <a:pt x="1435" y="1001"/>
                    <a:pt x="1435" y="1001"/>
                  </a:cubicBezTo>
                  <a:cubicBezTo>
                    <a:pt x="1438" y="1001"/>
                    <a:pt x="1440" y="999"/>
                    <a:pt x="1440" y="996"/>
                  </a:cubicBezTo>
                  <a:cubicBezTo>
                    <a:pt x="1440" y="664"/>
                    <a:pt x="1440" y="664"/>
                    <a:pt x="1440" y="664"/>
                  </a:cubicBezTo>
                  <a:cubicBezTo>
                    <a:pt x="1440" y="661"/>
                    <a:pt x="1438" y="659"/>
                    <a:pt x="1435" y="659"/>
                  </a:cubicBezTo>
                  <a:close/>
                  <a:moveTo>
                    <a:pt x="1372" y="2673"/>
                  </a:moveTo>
                  <a:cubicBezTo>
                    <a:pt x="1372" y="2741"/>
                    <a:pt x="1315" y="2796"/>
                    <a:pt x="1245" y="2796"/>
                  </a:cubicBezTo>
                  <a:cubicBezTo>
                    <a:pt x="203" y="2796"/>
                    <a:pt x="203" y="2796"/>
                    <a:pt x="203" y="2796"/>
                  </a:cubicBezTo>
                  <a:cubicBezTo>
                    <a:pt x="133" y="2796"/>
                    <a:pt x="76" y="2741"/>
                    <a:pt x="76" y="2673"/>
                  </a:cubicBezTo>
                  <a:cubicBezTo>
                    <a:pt x="76" y="189"/>
                    <a:pt x="76" y="189"/>
                    <a:pt x="76" y="189"/>
                  </a:cubicBezTo>
                  <a:cubicBezTo>
                    <a:pt x="76" y="121"/>
                    <a:pt x="133" y="66"/>
                    <a:pt x="203" y="66"/>
                  </a:cubicBezTo>
                  <a:cubicBezTo>
                    <a:pt x="342" y="66"/>
                    <a:pt x="342" y="66"/>
                    <a:pt x="342" y="66"/>
                  </a:cubicBezTo>
                  <a:cubicBezTo>
                    <a:pt x="342" y="66"/>
                    <a:pt x="342" y="66"/>
                    <a:pt x="342" y="66"/>
                  </a:cubicBezTo>
                  <a:cubicBezTo>
                    <a:pt x="342" y="66"/>
                    <a:pt x="343" y="66"/>
                    <a:pt x="343" y="66"/>
                  </a:cubicBezTo>
                  <a:cubicBezTo>
                    <a:pt x="351" y="66"/>
                    <a:pt x="357" y="72"/>
                    <a:pt x="357" y="79"/>
                  </a:cubicBezTo>
                  <a:cubicBezTo>
                    <a:pt x="357" y="80"/>
                    <a:pt x="357" y="80"/>
                    <a:pt x="357" y="80"/>
                  </a:cubicBezTo>
                  <a:cubicBezTo>
                    <a:pt x="364" y="80"/>
                    <a:pt x="371" y="84"/>
                    <a:pt x="375" y="90"/>
                  </a:cubicBezTo>
                  <a:cubicBezTo>
                    <a:pt x="383" y="102"/>
                    <a:pt x="387" y="117"/>
                    <a:pt x="387" y="131"/>
                  </a:cubicBezTo>
                  <a:cubicBezTo>
                    <a:pt x="387" y="136"/>
                    <a:pt x="385" y="140"/>
                    <a:pt x="382" y="144"/>
                  </a:cubicBezTo>
                  <a:cubicBezTo>
                    <a:pt x="397" y="158"/>
                    <a:pt x="418" y="166"/>
                    <a:pt x="440" y="166"/>
                  </a:cubicBezTo>
                  <a:cubicBezTo>
                    <a:pt x="1008" y="166"/>
                    <a:pt x="1008" y="166"/>
                    <a:pt x="1008" y="166"/>
                  </a:cubicBezTo>
                  <a:cubicBezTo>
                    <a:pt x="1021" y="166"/>
                    <a:pt x="1033" y="164"/>
                    <a:pt x="1044" y="158"/>
                  </a:cubicBezTo>
                  <a:cubicBezTo>
                    <a:pt x="1041" y="153"/>
                    <a:pt x="1040" y="146"/>
                    <a:pt x="1044" y="139"/>
                  </a:cubicBezTo>
                  <a:cubicBezTo>
                    <a:pt x="1053" y="122"/>
                    <a:pt x="1061" y="105"/>
                    <a:pt x="1068" y="88"/>
                  </a:cubicBezTo>
                  <a:cubicBezTo>
                    <a:pt x="1072" y="78"/>
                    <a:pt x="1081" y="71"/>
                    <a:pt x="1092" y="74"/>
                  </a:cubicBezTo>
                  <a:cubicBezTo>
                    <a:pt x="1094" y="69"/>
                    <a:pt x="1099" y="66"/>
                    <a:pt x="1105" y="66"/>
                  </a:cubicBezTo>
                  <a:cubicBezTo>
                    <a:pt x="1105" y="66"/>
                    <a:pt x="1106" y="66"/>
                    <a:pt x="1106" y="66"/>
                  </a:cubicBezTo>
                  <a:cubicBezTo>
                    <a:pt x="1106" y="66"/>
                    <a:pt x="1106" y="66"/>
                    <a:pt x="1106" y="66"/>
                  </a:cubicBezTo>
                  <a:cubicBezTo>
                    <a:pt x="1245" y="66"/>
                    <a:pt x="1245" y="66"/>
                    <a:pt x="1245" y="66"/>
                  </a:cubicBezTo>
                  <a:cubicBezTo>
                    <a:pt x="1315" y="66"/>
                    <a:pt x="1372" y="121"/>
                    <a:pt x="1372" y="189"/>
                  </a:cubicBezTo>
                  <a:lnTo>
                    <a:pt x="1372" y="2673"/>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38" name="Freeform 6">
              <a:extLst>
                <a:ext uri="{FF2B5EF4-FFF2-40B4-BE49-F238E27FC236}">
                  <a16:creationId xmlns:a16="http://schemas.microsoft.com/office/drawing/2014/main" id="{E516DE2A-7F10-E146-9347-68201BC74CBB}"/>
                </a:ext>
              </a:extLst>
            </p:cNvPr>
            <p:cNvSpPr>
              <a:spLocks noEditPoints="1"/>
            </p:cNvSpPr>
            <p:nvPr/>
          </p:nvSpPr>
          <p:spPr bwMode="auto">
            <a:xfrm>
              <a:off x="2038311" y="5610225"/>
              <a:ext cx="6053138" cy="12449175"/>
            </a:xfrm>
            <a:custGeom>
              <a:avLst/>
              <a:gdLst>
                <a:gd name="T0" fmla="*/ 1171 w 1370"/>
                <a:gd name="T1" fmla="*/ 0 h 2819"/>
                <a:gd name="T2" fmla="*/ 199 w 1370"/>
                <a:gd name="T3" fmla="*/ 0 h 2819"/>
                <a:gd name="T4" fmla="*/ 0 w 1370"/>
                <a:gd name="T5" fmla="*/ 199 h 2819"/>
                <a:gd name="T6" fmla="*/ 0 w 1370"/>
                <a:gd name="T7" fmla="*/ 2621 h 2819"/>
                <a:gd name="T8" fmla="*/ 199 w 1370"/>
                <a:gd name="T9" fmla="*/ 2819 h 2819"/>
                <a:gd name="T10" fmla="*/ 1171 w 1370"/>
                <a:gd name="T11" fmla="*/ 2819 h 2819"/>
                <a:gd name="T12" fmla="*/ 1370 w 1370"/>
                <a:gd name="T13" fmla="*/ 2621 h 2819"/>
                <a:gd name="T14" fmla="*/ 1370 w 1370"/>
                <a:gd name="T15" fmla="*/ 199 h 2819"/>
                <a:gd name="T16" fmla="*/ 1171 w 1370"/>
                <a:gd name="T17" fmla="*/ 0 h 2819"/>
                <a:gd name="T18" fmla="*/ 1306 w 1370"/>
                <a:gd name="T19" fmla="*/ 2633 h 2819"/>
                <a:gd name="T20" fmla="*/ 1185 w 1370"/>
                <a:gd name="T21" fmla="*/ 2754 h 2819"/>
                <a:gd name="T22" fmla="*/ 186 w 1370"/>
                <a:gd name="T23" fmla="*/ 2754 h 2819"/>
                <a:gd name="T24" fmla="*/ 64 w 1370"/>
                <a:gd name="T25" fmla="*/ 2633 h 2819"/>
                <a:gd name="T26" fmla="*/ 64 w 1370"/>
                <a:gd name="T27" fmla="*/ 187 h 2819"/>
                <a:gd name="T28" fmla="*/ 186 w 1370"/>
                <a:gd name="T29" fmla="*/ 65 h 2819"/>
                <a:gd name="T30" fmla="*/ 319 w 1370"/>
                <a:gd name="T31" fmla="*/ 65 h 2819"/>
                <a:gd name="T32" fmla="*/ 319 w 1370"/>
                <a:gd name="T33" fmla="*/ 65 h 2819"/>
                <a:gd name="T34" fmla="*/ 320 w 1370"/>
                <a:gd name="T35" fmla="*/ 65 h 2819"/>
                <a:gd name="T36" fmla="*/ 334 w 1370"/>
                <a:gd name="T37" fmla="*/ 79 h 2819"/>
                <a:gd name="T38" fmla="*/ 334 w 1370"/>
                <a:gd name="T39" fmla="*/ 79 h 2819"/>
                <a:gd name="T40" fmla="*/ 334 w 1370"/>
                <a:gd name="T41" fmla="*/ 80 h 2819"/>
                <a:gd name="T42" fmla="*/ 334 w 1370"/>
                <a:gd name="T43" fmla="*/ 85 h 2819"/>
                <a:gd name="T44" fmla="*/ 413 w 1370"/>
                <a:gd name="T45" fmla="*/ 165 h 2819"/>
                <a:gd name="T46" fmla="*/ 957 w 1370"/>
                <a:gd name="T47" fmla="*/ 165 h 2819"/>
                <a:gd name="T48" fmla="*/ 1037 w 1370"/>
                <a:gd name="T49" fmla="*/ 85 h 2819"/>
                <a:gd name="T50" fmla="*/ 1037 w 1370"/>
                <a:gd name="T51" fmla="*/ 80 h 2819"/>
                <a:gd name="T52" fmla="*/ 1037 w 1370"/>
                <a:gd name="T53" fmla="*/ 79 h 2819"/>
                <a:gd name="T54" fmla="*/ 1050 w 1370"/>
                <a:gd name="T55" fmla="*/ 65 h 2819"/>
                <a:gd name="T56" fmla="*/ 1051 w 1370"/>
                <a:gd name="T57" fmla="*/ 65 h 2819"/>
                <a:gd name="T58" fmla="*/ 1051 w 1370"/>
                <a:gd name="T59" fmla="*/ 65 h 2819"/>
                <a:gd name="T60" fmla="*/ 1185 w 1370"/>
                <a:gd name="T61" fmla="*/ 65 h 2819"/>
                <a:gd name="T62" fmla="*/ 1306 w 1370"/>
                <a:gd name="T63" fmla="*/ 187 h 2819"/>
                <a:gd name="T64" fmla="*/ 1306 w 1370"/>
                <a:gd name="T65" fmla="*/ 263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70" h="2819">
                  <a:moveTo>
                    <a:pt x="1171" y="0"/>
                  </a:moveTo>
                  <a:cubicBezTo>
                    <a:pt x="199" y="0"/>
                    <a:pt x="199" y="0"/>
                    <a:pt x="199" y="0"/>
                  </a:cubicBezTo>
                  <a:cubicBezTo>
                    <a:pt x="89" y="0"/>
                    <a:pt x="0" y="89"/>
                    <a:pt x="0" y="199"/>
                  </a:cubicBezTo>
                  <a:cubicBezTo>
                    <a:pt x="0" y="2621"/>
                    <a:pt x="0" y="2621"/>
                    <a:pt x="0" y="2621"/>
                  </a:cubicBezTo>
                  <a:cubicBezTo>
                    <a:pt x="0" y="2730"/>
                    <a:pt x="89" y="2819"/>
                    <a:pt x="199" y="2819"/>
                  </a:cubicBezTo>
                  <a:cubicBezTo>
                    <a:pt x="1171" y="2819"/>
                    <a:pt x="1171" y="2819"/>
                    <a:pt x="1171" y="2819"/>
                  </a:cubicBezTo>
                  <a:cubicBezTo>
                    <a:pt x="1281" y="2819"/>
                    <a:pt x="1370" y="2730"/>
                    <a:pt x="1370" y="2621"/>
                  </a:cubicBezTo>
                  <a:cubicBezTo>
                    <a:pt x="1370" y="199"/>
                    <a:pt x="1370" y="199"/>
                    <a:pt x="1370" y="199"/>
                  </a:cubicBezTo>
                  <a:cubicBezTo>
                    <a:pt x="1370" y="89"/>
                    <a:pt x="1281" y="0"/>
                    <a:pt x="1171" y="0"/>
                  </a:cubicBezTo>
                  <a:close/>
                  <a:moveTo>
                    <a:pt x="1306" y="2633"/>
                  </a:moveTo>
                  <a:cubicBezTo>
                    <a:pt x="1306" y="2700"/>
                    <a:pt x="1252" y="2754"/>
                    <a:pt x="1185" y="2754"/>
                  </a:cubicBezTo>
                  <a:cubicBezTo>
                    <a:pt x="186" y="2754"/>
                    <a:pt x="186" y="2754"/>
                    <a:pt x="186" y="2754"/>
                  </a:cubicBezTo>
                  <a:cubicBezTo>
                    <a:pt x="119" y="2754"/>
                    <a:pt x="64" y="2700"/>
                    <a:pt x="64" y="2633"/>
                  </a:cubicBezTo>
                  <a:cubicBezTo>
                    <a:pt x="64" y="187"/>
                    <a:pt x="64" y="187"/>
                    <a:pt x="64" y="187"/>
                  </a:cubicBezTo>
                  <a:cubicBezTo>
                    <a:pt x="64" y="120"/>
                    <a:pt x="119" y="65"/>
                    <a:pt x="186" y="65"/>
                  </a:cubicBezTo>
                  <a:cubicBezTo>
                    <a:pt x="319" y="65"/>
                    <a:pt x="319" y="65"/>
                    <a:pt x="319" y="65"/>
                  </a:cubicBezTo>
                  <a:cubicBezTo>
                    <a:pt x="319" y="65"/>
                    <a:pt x="319" y="65"/>
                    <a:pt x="319" y="65"/>
                  </a:cubicBezTo>
                  <a:cubicBezTo>
                    <a:pt x="320" y="65"/>
                    <a:pt x="320" y="65"/>
                    <a:pt x="320" y="65"/>
                  </a:cubicBezTo>
                  <a:cubicBezTo>
                    <a:pt x="328" y="65"/>
                    <a:pt x="334" y="71"/>
                    <a:pt x="334" y="79"/>
                  </a:cubicBezTo>
                  <a:cubicBezTo>
                    <a:pt x="334" y="79"/>
                    <a:pt x="334" y="79"/>
                    <a:pt x="334" y="79"/>
                  </a:cubicBezTo>
                  <a:cubicBezTo>
                    <a:pt x="334" y="80"/>
                    <a:pt x="334" y="80"/>
                    <a:pt x="334" y="80"/>
                  </a:cubicBezTo>
                  <a:cubicBezTo>
                    <a:pt x="334" y="85"/>
                    <a:pt x="334" y="85"/>
                    <a:pt x="334" y="85"/>
                  </a:cubicBezTo>
                  <a:cubicBezTo>
                    <a:pt x="334" y="129"/>
                    <a:pt x="369" y="165"/>
                    <a:pt x="413" y="165"/>
                  </a:cubicBezTo>
                  <a:cubicBezTo>
                    <a:pt x="957" y="165"/>
                    <a:pt x="957" y="165"/>
                    <a:pt x="957" y="165"/>
                  </a:cubicBezTo>
                  <a:cubicBezTo>
                    <a:pt x="1001" y="165"/>
                    <a:pt x="1037" y="129"/>
                    <a:pt x="1037" y="85"/>
                  </a:cubicBezTo>
                  <a:cubicBezTo>
                    <a:pt x="1037" y="80"/>
                    <a:pt x="1037" y="80"/>
                    <a:pt x="1037" y="80"/>
                  </a:cubicBezTo>
                  <a:cubicBezTo>
                    <a:pt x="1037" y="79"/>
                    <a:pt x="1037" y="79"/>
                    <a:pt x="1037" y="79"/>
                  </a:cubicBezTo>
                  <a:cubicBezTo>
                    <a:pt x="1037" y="71"/>
                    <a:pt x="1043" y="65"/>
                    <a:pt x="1050" y="65"/>
                  </a:cubicBezTo>
                  <a:cubicBezTo>
                    <a:pt x="1050" y="65"/>
                    <a:pt x="1051" y="65"/>
                    <a:pt x="1051" y="65"/>
                  </a:cubicBezTo>
                  <a:cubicBezTo>
                    <a:pt x="1051" y="65"/>
                    <a:pt x="1051" y="65"/>
                    <a:pt x="1051" y="65"/>
                  </a:cubicBezTo>
                  <a:cubicBezTo>
                    <a:pt x="1185" y="65"/>
                    <a:pt x="1185" y="65"/>
                    <a:pt x="1185" y="65"/>
                  </a:cubicBezTo>
                  <a:cubicBezTo>
                    <a:pt x="1252" y="65"/>
                    <a:pt x="1306" y="120"/>
                    <a:pt x="1306" y="187"/>
                  </a:cubicBezTo>
                  <a:lnTo>
                    <a:pt x="1306" y="26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39" name="Freeform 7">
              <a:extLst>
                <a:ext uri="{FF2B5EF4-FFF2-40B4-BE49-F238E27FC236}">
                  <a16:creationId xmlns:a16="http://schemas.microsoft.com/office/drawing/2014/main" id="{2193DCED-50B2-A047-95D9-3FA6DC17B033}"/>
                </a:ext>
              </a:extLst>
            </p:cNvPr>
            <p:cNvSpPr>
              <a:spLocks noEditPoints="1"/>
            </p:cNvSpPr>
            <p:nvPr/>
          </p:nvSpPr>
          <p:spPr bwMode="auto">
            <a:xfrm>
              <a:off x="4362411" y="5932488"/>
              <a:ext cx="1511300" cy="193675"/>
            </a:xfrm>
            <a:custGeom>
              <a:avLst/>
              <a:gdLst>
                <a:gd name="T0" fmla="*/ 13 w 342"/>
                <a:gd name="T1" fmla="*/ 9 h 44"/>
                <a:gd name="T2" fmla="*/ 0 w 342"/>
                <a:gd name="T3" fmla="*/ 22 h 44"/>
                <a:gd name="T4" fmla="*/ 13 w 342"/>
                <a:gd name="T5" fmla="*/ 35 h 44"/>
                <a:gd name="T6" fmla="*/ 26 w 342"/>
                <a:gd name="T7" fmla="*/ 22 h 44"/>
                <a:gd name="T8" fmla="*/ 13 w 342"/>
                <a:gd name="T9" fmla="*/ 9 h 44"/>
                <a:gd name="T10" fmla="*/ 234 w 342"/>
                <a:gd name="T11" fmla="*/ 13 h 44"/>
                <a:gd name="T12" fmla="*/ 86 w 342"/>
                <a:gd name="T13" fmla="*/ 13 h 44"/>
                <a:gd name="T14" fmla="*/ 77 w 342"/>
                <a:gd name="T15" fmla="*/ 22 h 44"/>
                <a:gd name="T16" fmla="*/ 86 w 342"/>
                <a:gd name="T17" fmla="*/ 31 h 44"/>
                <a:gd name="T18" fmla="*/ 234 w 342"/>
                <a:gd name="T19" fmla="*/ 31 h 44"/>
                <a:gd name="T20" fmla="*/ 243 w 342"/>
                <a:gd name="T21" fmla="*/ 22 h 44"/>
                <a:gd name="T22" fmla="*/ 234 w 342"/>
                <a:gd name="T23" fmla="*/ 13 h 44"/>
                <a:gd name="T24" fmla="*/ 320 w 342"/>
                <a:gd name="T25" fmla="*/ 0 h 44"/>
                <a:gd name="T26" fmla="*/ 298 w 342"/>
                <a:gd name="T27" fmla="*/ 22 h 44"/>
                <a:gd name="T28" fmla="*/ 320 w 342"/>
                <a:gd name="T29" fmla="*/ 44 h 44"/>
                <a:gd name="T30" fmla="*/ 342 w 342"/>
                <a:gd name="T31" fmla="*/ 22 h 44"/>
                <a:gd name="T32" fmla="*/ 320 w 342"/>
                <a:gd name="T3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2" h="44">
                  <a:moveTo>
                    <a:pt x="13" y="9"/>
                  </a:moveTo>
                  <a:cubicBezTo>
                    <a:pt x="6" y="9"/>
                    <a:pt x="0" y="15"/>
                    <a:pt x="0" y="22"/>
                  </a:cubicBezTo>
                  <a:cubicBezTo>
                    <a:pt x="0" y="30"/>
                    <a:pt x="6" y="35"/>
                    <a:pt x="13" y="35"/>
                  </a:cubicBezTo>
                  <a:cubicBezTo>
                    <a:pt x="20" y="35"/>
                    <a:pt x="26" y="30"/>
                    <a:pt x="26" y="22"/>
                  </a:cubicBezTo>
                  <a:cubicBezTo>
                    <a:pt x="26" y="15"/>
                    <a:pt x="20" y="9"/>
                    <a:pt x="13" y="9"/>
                  </a:cubicBezTo>
                  <a:close/>
                  <a:moveTo>
                    <a:pt x="234" y="13"/>
                  </a:moveTo>
                  <a:cubicBezTo>
                    <a:pt x="86" y="13"/>
                    <a:pt x="86" y="13"/>
                    <a:pt x="86" y="13"/>
                  </a:cubicBezTo>
                  <a:cubicBezTo>
                    <a:pt x="81" y="13"/>
                    <a:pt x="77" y="17"/>
                    <a:pt x="77" y="22"/>
                  </a:cubicBezTo>
                  <a:cubicBezTo>
                    <a:pt x="77" y="27"/>
                    <a:pt x="81" y="31"/>
                    <a:pt x="86" y="31"/>
                  </a:cubicBezTo>
                  <a:cubicBezTo>
                    <a:pt x="234" y="31"/>
                    <a:pt x="234" y="31"/>
                    <a:pt x="234" y="31"/>
                  </a:cubicBezTo>
                  <a:cubicBezTo>
                    <a:pt x="239" y="31"/>
                    <a:pt x="243" y="27"/>
                    <a:pt x="243" y="22"/>
                  </a:cubicBezTo>
                  <a:cubicBezTo>
                    <a:pt x="243" y="17"/>
                    <a:pt x="239" y="13"/>
                    <a:pt x="234" y="13"/>
                  </a:cubicBezTo>
                  <a:close/>
                  <a:moveTo>
                    <a:pt x="320" y="0"/>
                  </a:moveTo>
                  <a:cubicBezTo>
                    <a:pt x="308" y="0"/>
                    <a:pt x="298" y="10"/>
                    <a:pt x="298" y="22"/>
                  </a:cubicBezTo>
                  <a:cubicBezTo>
                    <a:pt x="298" y="34"/>
                    <a:pt x="308" y="44"/>
                    <a:pt x="320" y="44"/>
                  </a:cubicBezTo>
                  <a:cubicBezTo>
                    <a:pt x="332" y="44"/>
                    <a:pt x="342" y="34"/>
                    <a:pt x="342" y="22"/>
                  </a:cubicBezTo>
                  <a:cubicBezTo>
                    <a:pt x="342" y="10"/>
                    <a:pt x="332" y="0"/>
                    <a:pt x="320" y="0"/>
                  </a:cubicBezTo>
                  <a:close/>
                </a:path>
              </a:pathLst>
            </a:cu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0" name="Rectangle 8">
              <a:extLst>
                <a:ext uri="{FF2B5EF4-FFF2-40B4-BE49-F238E27FC236}">
                  <a16:creationId xmlns:a16="http://schemas.microsoft.com/office/drawing/2014/main" id="{5C14D57D-08FE-8A41-AC26-715367F84BEB}"/>
                </a:ext>
              </a:extLst>
            </p:cNvPr>
            <p:cNvSpPr>
              <a:spLocks noChangeArrowheads="1"/>
            </p:cNvSpPr>
            <p:nvPr/>
          </p:nvSpPr>
          <p:spPr bwMode="auto">
            <a:xfrm>
              <a:off x="1931948" y="6723063"/>
              <a:ext cx="106363" cy="96838"/>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1" name="Rectangle 9">
              <a:extLst>
                <a:ext uri="{FF2B5EF4-FFF2-40B4-BE49-F238E27FC236}">
                  <a16:creationId xmlns:a16="http://schemas.microsoft.com/office/drawing/2014/main" id="{BF03AF8F-E399-3B43-8D32-DA8358AA7CD2}"/>
                </a:ext>
              </a:extLst>
            </p:cNvPr>
            <p:cNvSpPr>
              <a:spLocks noChangeArrowheads="1"/>
            </p:cNvSpPr>
            <p:nvPr/>
          </p:nvSpPr>
          <p:spPr bwMode="auto">
            <a:xfrm>
              <a:off x="8091448" y="6723063"/>
              <a:ext cx="106363" cy="96838"/>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2" name="Rectangle 10">
              <a:extLst>
                <a:ext uri="{FF2B5EF4-FFF2-40B4-BE49-F238E27FC236}">
                  <a16:creationId xmlns:a16="http://schemas.microsoft.com/office/drawing/2014/main" id="{AF50C3A2-87DE-6542-A2BE-2194A90BD574}"/>
                </a:ext>
              </a:extLst>
            </p:cNvPr>
            <p:cNvSpPr>
              <a:spLocks noChangeArrowheads="1"/>
            </p:cNvSpPr>
            <p:nvPr/>
          </p:nvSpPr>
          <p:spPr bwMode="auto">
            <a:xfrm>
              <a:off x="1931948" y="16862425"/>
              <a:ext cx="106363" cy="98425"/>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3" name="Rectangle 11">
              <a:extLst>
                <a:ext uri="{FF2B5EF4-FFF2-40B4-BE49-F238E27FC236}">
                  <a16:creationId xmlns:a16="http://schemas.microsoft.com/office/drawing/2014/main" id="{5E006318-E8E1-C74C-A606-6E6E31DEEC81}"/>
                </a:ext>
              </a:extLst>
            </p:cNvPr>
            <p:cNvSpPr>
              <a:spLocks noChangeArrowheads="1"/>
            </p:cNvSpPr>
            <p:nvPr/>
          </p:nvSpPr>
          <p:spPr bwMode="auto">
            <a:xfrm>
              <a:off x="8091448" y="16862425"/>
              <a:ext cx="106363" cy="98425"/>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grpSp>
      <p:grpSp>
        <p:nvGrpSpPr>
          <p:cNvPr id="44" name="Group 43">
            <a:extLst>
              <a:ext uri="{FF2B5EF4-FFF2-40B4-BE49-F238E27FC236}">
                <a16:creationId xmlns:a16="http://schemas.microsoft.com/office/drawing/2014/main" id="{11DCB11E-F8CA-1249-A446-2186177BD460}"/>
              </a:ext>
            </a:extLst>
          </p:cNvPr>
          <p:cNvGrpSpPr/>
          <p:nvPr/>
        </p:nvGrpSpPr>
        <p:grpSpPr>
          <a:xfrm>
            <a:off x="6828684" y="9789322"/>
            <a:ext cx="3737834" cy="7441162"/>
            <a:chOff x="1882736" y="5503863"/>
            <a:chExt cx="6362700" cy="12666663"/>
          </a:xfrm>
        </p:grpSpPr>
        <p:sp>
          <p:nvSpPr>
            <p:cNvPr id="45" name="Freeform 5">
              <a:extLst>
                <a:ext uri="{FF2B5EF4-FFF2-40B4-BE49-F238E27FC236}">
                  <a16:creationId xmlns:a16="http://schemas.microsoft.com/office/drawing/2014/main" id="{58678D93-E6A9-F64E-93EF-2147602CE6B0}"/>
                </a:ext>
              </a:extLst>
            </p:cNvPr>
            <p:cNvSpPr>
              <a:spLocks noEditPoints="1"/>
            </p:cNvSpPr>
            <p:nvPr/>
          </p:nvSpPr>
          <p:spPr bwMode="auto">
            <a:xfrm>
              <a:off x="1882736" y="5503863"/>
              <a:ext cx="6362700" cy="12666663"/>
            </a:xfrm>
            <a:custGeom>
              <a:avLst/>
              <a:gdLst>
                <a:gd name="T0" fmla="*/ 1435 w 1440"/>
                <a:gd name="T1" fmla="*/ 659 h 2868"/>
                <a:gd name="T2" fmla="*/ 1429 w 1440"/>
                <a:gd name="T3" fmla="*/ 659 h 2868"/>
                <a:gd name="T4" fmla="*/ 1429 w 1440"/>
                <a:gd name="T5" fmla="*/ 221 h 2868"/>
                <a:gd name="T6" fmla="*/ 1209 w 1440"/>
                <a:gd name="T7" fmla="*/ 0 h 2868"/>
                <a:gd name="T8" fmla="*/ 232 w 1440"/>
                <a:gd name="T9" fmla="*/ 0 h 2868"/>
                <a:gd name="T10" fmla="*/ 11 w 1440"/>
                <a:gd name="T11" fmla="*/ 221 h 2868"/>
                <a:gd name="T12" fmla="*/ 11 w 1440"/>
                <a:gd name="T13" fmla="*/ 387 h 2868"/>
                <a:gd name="T14" fmla="*/ 4 w 1440"/>
                <a:gd name="T15" fmla="*/ 387 h 2868"/>
                <a:gd name="T16" fmla="*/ 0 w 1440"/>
                <a:gd name="T17" fmla="*/ 392 h 2868"/>
                <a:gd name="T18" fmla="*/ 0 w 1440"/>
                <a:gd name="T19" fmla="*/ 498 h 2868"/>
                <a:gd name="T20" fmla="*/ 4 w 1440"/>
                <a:gd name="T21" fmla="*/ 502 h 2868"/>
                <a:gd name="T22" fmla="*/ 11 w 1440"/>
                <a:gd name="T23" fmla="*/ 502 h 2868"/>
                <a:gd name="T24" fmla="*/ 11 w 1440"/>
                <a:gd name="T25" fmla="*/ 593 h 2868"/>
                <a:gd name="T26" fmla="*/ 4 w 1440"/>
                <a:gd name="T27" fmla="*/ 593 h 2868"/>
                <a:gd name="T28" fmla="*/ 0 w 1440"/>
                <a:gd name="T29" fmla="*/ 597 h 2868"/>
                <a:gd name="T30" fmla="*/ 0 w 1440"/>
                <a:gd name="T31" fmla="*/ 798 h 2868"/>
                <a:gd name="T32" fmla="*/ 4 w 1440"/>
                <a:gd name="T33" fmla="*/ 802 h 2868"/>
                <a:gd name="T34" fmla="*/ 11 w 1440"/>
                <a:gd name="T35" fmla="*/ 802 h 2868"/>
                <a:gd name="T36" fmla="*/ 11 w 1440"/>
                <a:gd name="T37" fmla="*/ 855 h 2868"/>
                <a:gd name="T38" fmla="*/ 4 w 1440"/>
                <a:gd name="T39" fmla="*/ 855 h 2868"/>
                <a:gd name="T40" fmla="*/ 0 w 1440"/>
                <a:gd name="T41" fmla="*/ 860 h 2868"/>
                <a:gd name="T42" fmla="*/ 0 w 1440"/>
                <a:gd name="T43" fmla="*/ 1061 h 2868"/>
                <a:gd name="T44" fmla="*/ 4 w 1440"/>
                <a:gd name="T45" fmla="*/ 1065 h 2868"/>
                <a:gd name="T46" fmla="*/ 11 w 1440"/>
                <a:gd name="T47" fmla="*/ 1065 h 2868"/>
                <a:gd name="T48" fmla="*/ 11 w 1440"/>
                <a:gd name="T49" fmla="*/ 2647 h 2868"/>
                <a:gd name="T50" fmla="*/ 232 w 1440"/>
                <a:gd name="T51" fmla="*/ 2868 h 2868"/>
                <a:gd name="T52" fmla="*/ 1209 w 1440"/>
                <a:gd name="T53" fmla="*/ 2868 h 2868"/>
                <a:gd name="T54" fmla="*/ 1429 w 1440"/>
                <a:gd name="T55" fmla="*/ 2647 h 2868"/>
                <a:gd name="T56" fmla="*/ 1429 w 1440"/>
                <a:gd name="T57" fmla="*/ 1001 h 2868"/>
                <a:gd name="T58" fmla="*/ 1435 w 1440"/>
                <a:gd name="T59" fmla="*/ 1001 h 2868"/>
                <a:gd name="T60" fmla="*/ 1440 w 1440"/>
                <a:gd name="T61" fmla="*/ 996 h 2868"/>
                <a:gd name="T62" fmla="*/ 1440 w 1440"/>
                <a:gd name="T63" fmla="*/ 664 h 2868"/>
                <a:gd name="T64" fmla="*/ 1435 w 1440"/>
                <a:gd name="T65" fmla="*/ 659 h 2868"/>
                <a:gd name="T66" fmla="*/ 1372 w 1440"/>
                <a:gd name="T67" fmla="*/ 2673 h 2868"/>
                <a:gd name="T68" fmla="*/ 1245 w 1440"/>
                <a:gd name="T69" fmla="*/ 2796 h 2868"/>
                <a:gd name="T70" fmla="*/ 203 w 1440"/>
                <a:gd name="T71" fmla="*/ 2796 h 2868"/>
                <a:gd name="T72" fmla="*/ 76 w 1440"/>
                <a:gd name="T73" fmla="*/ 2673 h 2868"/>
                <a:gd name="T74" fmla="*/ 76 w 1440"/>
                <a:gd name="T75" fmla="*/ 189 h 2868"/>
                <a:gd name="T76" fmla="*/ 203 w 1440"/>
                <a:gd name="T77" fmla="*/ 66 h 2868"/>
                <a:gd name="T78" fmla="*/ 342 w 1440"/>
                <a:gd name="T79" fmla="*/ 66 h 2868"/>
                <a:gd name="T80" fmla="*/ 342 w 1440"/>
                <a:gd name="T81" fmla="*/ 66 h 2868"/>
                <a:gd name="T82" fmla="*/ 343 w 1440"/>
                <a:gd name="T83" fmla="*/ 66 h 2868"/>
                <a:gd name="T84" fmla="*/ 357 w 1440"/>
                <a:gd name="T85" fmla="*/ 79 h 2868"/>
                <a:gd name="T86" fmla="*/ 357 w 1440"/>
                <a:gd name="T87" fmla="*/ 80 h 2868"/>
                <a:gd name="T88" fmla="*/ 375 w 1440"/>
                <a:gd name="T89" fmla="*/ 90 h 2868"/>
                <a:gd name="T90" fmla="*/ 387 w 1440"/>
                <a:gd name="T91" fmla="*/ 131 h 2868"/>
                <a:gd name="T92" fmla="*/ 382 w 1440"/>
                <a:gd name="T93" fmla="*/ 144 h 2868"/>
                <a:gd name="T94" fmla="*/ 440 w 1440"/>
                <a:gd name="T95" fmla="*/ 166 h 2868"/>
                <a:gd name="T96" fmla="*/ 1008 w 1440"/>
                <a:gd name="T97" fmla="*/ 166 h 2868"/>
                <a:gd name="T98" fmla="*/ 1044 w 1440"/>
                <a:gd name="T99" fmla="*/ 158 h 2868"/>
                <a:gd name="T100" fmla="*/ 1044 w 1440"/>
                <a:gd name="T101" fmla="*/ 139 h 2868"/>
                <a:gd name="T102" fmla="*/ 1068 w 1440"/>
                <a:gd name="T103" fmla="*/ 88 h 2868"/>
                <a:gd name="T104" fmla="*/ 1092 w 1440"/>
                <a:gd name="T105" fmla="*/ 74 h 2868"/>
                <a:gd name="T106" fmla="*/ 1105 w 1440"/>
                <a:gd name="T107" fmla="*/ 66 h 2868"/>
                <a:gd name="T108" fmla="*/ 1106 w 1440"/>
                <a:gd name="T109" fmla="*/ 66 h 2868"/>
                <a:gd name="T110" fmla="*/ 1106 w 1440"/>
                <a:gd name="T111" fmla="*/ 66 h 2868"/>
                <a:gd name="T112" fmla="*/ 1245 w 1440"/>
                <a:gd name="T113" fmla="*/ 66 h 2868"/>
                <a:gd name="T114" fmla="*/ 1372 w 1440"/>
                <a:gd name="T115" fmla="*/ 189 h 2868"/>
                <a:gd name="T116" fmla="*/ 1372 w 1440"/>
                <a:gd name="T117" fmla="*/ 2673 h 2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40" h="2868">
                  <a:moveTo>
                    <a:pt x="1435" y="659"/>
                  </a:moveTo>
                  <a:cubicBezTo>
                    <a:pt x="1429" y="659"/>
                    <a:pt x="1429" y="659"/>
                    <a:pt x="1429" y="659"/>
                  </a:cubicBezTo>
                  <a:cubicBezTo>
                    <a:pt x="1429" y="221"/>
                    <a:pt x="1429" y="221"/>
                    <a:pt x="1429" y="221"/>
                  </a:cubicBezTo>
                  <a:cubicBezTo>
                    <a:pt x="1429" y="99"/>
                    <a:pt x="1331" y="0"/>
                    <a:pt x="1209" y="0"/>
                  </a:cubicBezTo>
                  <a:cubicBezTo>
                    <a:pt x="232" y="0"/>
                    <a:pt x="232" y="0"/>
                    <a:pt x="232" y="0"/>
                  </a:cubicBezTo>
                  <a:cubicBezTo>
                    <a:pt x="110" y="0"/>
                    <a:pt x="11" y="99"/>
                    <a:pt x="11" y="221"/>
                  </a:cubicBezTo>
                  <a:cubicBezTo>
                    <a:pt x="11" y="387"/>
                    <a:pt x="11" y="387"/>
                    <a:pt x="11" y="387"/>
                  </a:cubicBezTo>
                  <a:cubicBezTo>
                    <a:pt x="4" y="387"/>
                    <a:pt x="4" y="387"/>
                    <a:pt x="4" y="387"/>
                  </a:cubicBezTo>
                  <a:cubicBezTo>
                    <a:pt x="2" y="387"/>
                    <a:pt x="0" y="389"/>
                    <a:pt x="0" y="392"/>
                  </a:cubicBezTo>
                  <a:cubicBezTo>
                    <a:pt x="0" y="498"/>
                    <a:pt x="0" y="498"/>
                    <a:pt x="0" y="498"/>
                  </a:cubicBezTo>
                  <a:cubicBezTo>
                    <a:pt x="0" y="500"/>
                    <a:pt x="2" y="502"/>
                    <a:pt x="4" y="502"/>
                  </a:cubicBezTo>
                  <a:cubicBezTo>
                    <a:pt x="11" y="502"/>
                    <a:pt x="11" y="502"/>
                    <a:pt x="11" y="502"/>
                  </a:cubicBezTo>
                  <a:cubicBezTo>
                    <a:pt x="11" y="593"/>
                    <a:pt x="11" y="593"/>
                    <a:pt x="11" y="593"/>
                  </a:cubicBezTo>
                  <a:cubicBezTo>
                    <a:pt x="4" y="593"/>
                    <a:pt x="4" y="593"/>
                    <a:pt x="4" y="593"/>
                  </a:cubicBezTo>
                  <a:cubicBezTo>
                    <a:pt x="2" y="593"/>
                    <a:pt x="0" y="595"/>
                    <a:pt x="0" y="597"/>
                  </a:cubicBezTo>
                  <a:cubicBezTo>
                    <a:pt x="0" y="798"/>
                    <a:pt x="0" y="798"/>
                    <a:pt x="0" y="798"/>
                  </a:cubicBezTo>
                  <a:cubicBezTo>
                    <a:pt x="0" y="801"/>
                    <a:pt x="2" y="802"/>
                    <a:pt x="4" y="802"/>
                  </a:cubicBezTo>
                  <a:cubicBezTo>
                    <a:pt x="11" y="802"/>
                    <a:pt x="11" y="802"/>
                    <a:pt x="11" y="802"/>
                  </a:cubicBezTo>
                  <a:cubicBezTo>
                    <a:pt x="11" y="855"/>
                    <a:pt x="11" y="855"/>
                    <a:pt x="11" y="855"/>
                  </a:cubicBezTo>
                  <a:cubicBezTo>
                    <a:pt x="4" y="855"/>
                    <a:pt x="4" y="855"/>
                    <a:pt x="4" y="855"/>
                  </a:cubicBezTo>
                  <a:cubicBezTo>
                    <a:pt x="2" y="855"/>
                    <a:pt x="0" y="857"/>
                    <a:pt x="0" y="860"/>
                  </a:cubicBezTo>
                  <a:cubicBezTo>
                    <a:pt x="0" y="1061"/>
                    <a:pt x="0" y="1061"/>
                    <a:pt x="0" y="1061"/>
                  </a:cubicBezTo>
                  <a:cubicBezTo>
                    <a:pt x="0" y="1063"/>
                    <a:pt x="2" y="1065"/>
                    <a:pt x="4" y="1065"/>
                  </a:cubicBezTo>
                  <a:cubicBezTo>
                    <a:pt x="11" y="1065"/>
                    <a:pt x="11" y="1065"/>
                    <a:pt x="11" y="1065"/>
                  </a:cubicBezTo>
                  <a:cubicBezTo>
                    <a:pt x="11" y="2647"/>
                    <a:pt x="11" y="2647"/>
                    <a:pt x="11" y="2647"/>
                  </a:cubicBezTo>
                  <a:cubicBezTo>
                    <a:pt x="11" y="2769"/>
                    <a:pt x="110" y="2868"/>
                    <a:pt x="232" y="2868"/>
                  </a:cubicBezTo>
                  <a:cubicBezTo>
                    <a:pt x="1209" y="2868"/>
                    <a:pt x="1209" y="2868"/>
                    <a:pt x="1209" y="2868"/>
                  </a:cubicBezTo>
                  <a:cubicBezTo>
                    <a:pt x="1331" y="2868"/>
                    <a:pt x="1429" y="2769"/>
                    <a:pt x="1429" y="2647"/>
                  </a:cubicBezTo>
                  <a:cubicBezTo>
                    <a:pt x="1429" y="1001"/>
                    <a:pt x="1429" y="1001"/>
                    <a:pt x="1429" y="1001"/>
                  </a:cubicBezTo>
                  <a:cubicBezTo>
                    <a:pt x="1435" y="1001"/>
                    <a:pt x="1435" y="1001"/>
                    <a:pt x="1435" y="1001"/>
                  </a:cubicBezTo>
                  <a:cubicBezTo>
                    <a:pt x="1438" y="1001"/>
                    <a:pt x="1440" y="999"/>
                    <a:pt x="1440" y="996"/>
                  </a:cubicBezTo>
                  <a:cubicBezTo>
                    <a:pt x="1440" y="664"/>
                    <a:pt x="1440" y="664"/>
                    <a:pt x="1440" y="664"/>
                  </a:cubicBezTo>
                  <a:cubicBezTo>
                    <a:pt x="1440" y="661"/>
                    <a:pt x="1438" y="659"/>
                    <a:pt x="1435" y="659"/>
                  </a:cubicBezTo>
                  <a:close/>
                  <a:moveTo>
                    <a:pt x="1372" y="2673"/>
                  </a:moveTo>
                  <a:cubicBezTo>
                    <a:pt x="1372" y="2741"/>
                    <a:pt x="1315" y="2796"/>
                    <a:pt x="1245" y="2796"/>
                  </a:cubicBezTo>
                  <a:cubicBezTo>
                    <a:pt x="203" y="2796"/>
                    <a:pt x="203" y="2796"/>
                    <a:pt x="203" y="2796"/>
                  </a:cubicBezTo>
                  <a:cubicBezTo>
                    <a:pt x="133" y="2796"/>
                    <a:pt x="76" y="2741"/>
                    <a:pt x="76" y="2673"/>
                  </a:cubicBezTo>
                  <a:cubicBezTo>
                    <a:pt x="76" y="189"/>
                    <a:pt x="76" y="189"/>
                    <a:pt x="76" y="189"/>
                  </a:cubicBezTo>
                  <a:cubicBezTo>
                    <a:pt x="76" y="121"/>
                    <a:pt x="133" y="66"/>
                    <a:pt x="203" y="66"/>
                  </a:cubicBezTo>
                  <a:cubicBezTo>
                    <a:pt x="342" y="66"/>
                    <a:pt x="342" y="66"/>
                    <a:pt x="342" y="66"/>
                  </a:cubicBezTo>
                  <a:cubicBezTo>
                    <a:pt x="342" y="66"/>
                    <a:pt x="342" y="66"/>
                    <a:pt x="342" y="66"/>
                  </a:cubicBezTo>
                  <a:cubicBezTo>
                    <a:pt x="342" y="66"/>
                    <a:pt x="343" y="66"/>
                    <a:pt x="343" y="66"/>
                  </a:cubicBezTo>
                  <a:cubicBezTo>
                    <a:pt x="351" y="66"/>
                    <a:pt x="357" y="72"/>
                    <a:pt x="357" y="79"/>
                  </a:cubicBezTo>
                  <a:cubicBezTo>
                    <a:pt x="357" y="80"/>
                    <a:pt x="357" y="80"/>
                    <a:pt x="357" y="80"/>
                  </a:cubicBezTo>
                  <a:cubicBezTo>
                    <a:pt x="364" y="80"/>
                    <a:pt x="371" y="84"/>
                    <a:pt x="375" y="90"/>
                  </a:cubicBezTo>
                  <a:cubicBezTo>
                    <a:pt x="383" y="102"/>
                    <a:pt x="387" y="117"/>
                    <a:pt x="387" y="131"/>
                  </a:cubicBezTo>
                  <a:cubicBezTo>
                    <a:pt x="387" y="136"/>
                    <a:pt x="385" y="140"/>
                    <a:pt x="382" y="144"/>
                  </a:cubicBezTo>
                  <a:cubicBezTo>
                    <a:pt x="397" y="158"/>
                    <a:pt x="418" y="166"/>
                    <a:pt x="440" y="166"/>
                  </a:cubicBezTo>
                  <a:cubicBezTo>
                    <a:pt x="1008" y="166"/>
                    <a:pt x="1008" y="166"/>
                    <a:pt x="1008" y="166"/>
                  </a:cubicBezTo>
                  <a:cubicBezTo>
                    <a:pt x="1021" y="166"/>
                    <a:pt x="1033" y="164"/>
                    <a:pt x="1044" y="158"/>
                  </a:cubicBezTo>
                  <a:cubicBezTo>
                    <a:pt x="1041" y="153"/>
                    <a:pt x="1040" y="146"/>
                    <a:pt x="1044" y="139"/>
                  </a:cubicBezTo>
                  <a:cubicBezTo>
                    <a:pt x="1053" y="122"/>
                    <a:pt x="1061" y="105"/>
                    <a:pt x="1068" y="88"/>
                  </a:cubicBezTo>
                  <a:cubicBezTo>
                    <a:pt x="1072" y="78"/>
                    <a:pt x="1081" y="71"/>
                    <a:pt x="1092" y="74"/>
                  </a:cubicBezTo>
                  <a:cubicBezTo>
                    <a:pt x="1094" y="69"/>
                    <a:pt x="1099" y="66"/>
                    <a:pt x="1105" y="66"/>
                  </a:cubicBezTo>
                  <a:cubicBezTo>
                    <a:pt x="1105" y="66"/>
                    <a:pt x="1106" y="66"/>
                    <a:pt x="1106" y="66"/>
                  </a:cubicBezTo>
                  <a:cubicBezTo>
                    <a:pt x="1106" y="66"/>
                    <a:pt x="1106" y="66"/>
                    <a:pt x="1106" y="66"/>
                  </a:cubicBezTo>
                  <a:cubicBezTo>
                    <a:pt x="1245" y="66"/>
                    <a:pt x="1245" y="66"/>
                    <a:pt x="1245" y="66"/>
                  </a:cubicBezTo>
                  <a:cubicBezTo>
                    <a:pt x="1315" y="66"/>
                    <a:pt x="1372" y="121"/>
                    <a:pt x="1372" y="189"/>
                  </a:cubicBezTo>
                  <a:lnTo>
                    <a:pt x="1372" y="2673"/>
                  </a:lnTo>
                  <a:close/>
                </a:path>
              </a:pathLst>
            </a:custGeom>
            <a:solidFill>
              <a:srgbClr val="1919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6" name="Freeform 6">
              <a:extLst>
                <a:ext uri="{FF2B5EF4-FFF2-40B4-BE49-F238E27FC236}">
                  <a16:creationId xmlns:a16="http://schemas.microsoft.com/office/drawing/2014/main" id="{8C52191B-714C-024F-87EB-08CD3B44A270}"/>
                </a:ext>
              </a:extLst>
            </p:cNvPr>
            <p:cNvSpPr>
              <a:spLocks noEditPoints="1"/>
            </p:cNvSpPr>
            <p:nvPr/>
          </p:nvSpPr>
          <p:spPr bwMode="auto">
            <a:xfrm>
              <a:off x="2038311" y="5610225"/>
              <a:ext cx="6053138" cy="12449175"/>
            </a:xfrm>
            <a:custGeom>
              <a:avLst/>
              <a:gdLst>
                <a:gd name="T0" fmla="*/ 1171 w 1370"/>
                <a:gd name="T1" fmla="*/ 0 h 2819"/>
                <a:gd name="T2" fmla="*/ 199 w 1370"/>
                <a:gd name="T3" fmla="*/ 0 h 2819"/>
                <a:gd name="T4" fmla="*/ 0 w 1370"/>
                <a:gd name="T5" fmla="*/ 199 h 2819"/>
                <a:gd name="T6" fmla="*/ 0 w 1370"/>
                <a:gd name="T7" fmla="*/ 2621 h 2819"/>
                <a:gd name="T8" fmla="*/ 199 w 1370"/>
                <a:gd name="T9" fmla="*/ 2819 h 2819"/>
                <a:gd name="T10" fmla="*/ 1171 w 1370"/>
                <a:gd name="T11" fmla="*/ 2819 h 2819"/>
                <a:gd name="T12" fmla="*/ 1370 w 1370"/>
                <a:gd name="T13" fmla="*/ 2621 h 2819"/>
                <a:gd name="T14" fmla="*/ 1370 w 1370"/>
                <a:gd name="T15" fmla="*/ 199 h 2819"/>
                <a:gd name="T16" fmla="*/ 1171 w 1370"/>
                <a:gd name="T17" fmla="*/ 0 h 2819"/>
                <a:gd name="T18" fmla="*/ 1306 w 1370"/>
                <a:gd name="T19" fmla="*/ 2633 h 2819"/>
                <a:gd name="T20" fmla="*/ 1185 w 1370"/>
                <a:gd name="T21" fmla="*/ 2754 h 2819"/>
                <a:gd name="T22" fmla="*/ 186 w 1370"/>
                <a:gd name="T23" fmla="*/ 2754 h 2819"/>
                <a:gd name="T24" fmla="*/ 64 w 1370"/>
                <a:gd name="T25" fmla="*/ 2633 h 2819"/>
                <a:gd name="T26" fmla="*/ 64 w 1370"/>
                <a:gd name="T27" fmla="*/ 187 h 2819"/>
                <a:gd name="T28" fmla="*/ 186 w 1370"/>
                <a:gd name="T29" fmla="*/ 65 h 2819"/>
                <a:gd name="T30" fmla="*/ 319 w 1370"/>
                <a:gd name="T31" fmla="*/ 65 h 2819"/>
                <a:gd name="T32" fmla="*/ 319 w 1370"/>
                <a:gd name="T33" fmla="*/ 65 h 2819"/>
                <a:gd name="T34" fmla="*/ 320 w 1370"/>
                <a:gd name="T35" fmla="*/ 65 h 2819"/>
                <a:gd name="T36" fmla="*/ 334 w 1370"/>
                <a:gd name="T37" fmla="*/ 79 h 2819"/>
                <a:gd name="T38" fmla="*/ 334 w 1370"/>
                <a:gd name="T39" fmla="*/ 79 h 2819"/>
                <a:gd name="T40" fmla="*/ 334 w 1370"/>
                <a:gd name="T41" fmla="*/ 80 h 2819"/>
                <a:gd name="T42" fmla="*/ 334 w 1370"/>
                <a:gd name="T43" fmla="*/ 85 h 2819"/>
                <a:gd name="T44" fmla="*/ 413 w 1370"/>
                <a:gd name="T45" fmla="*/ 165 h 2819"/>
                <a:gd name="T46" fmla="*/ 957 w 1370"/>
                <a:gd name="T47" fmla="*/ 165 h 2819"/>
                <a:gd name="T48" fmla="*/ 1037 w 1370"/>
                <a:gd name="T49" fmla="*/ 85 h 2819"/>
                <a:gd name="T50" fmla="*/ 1037 w 1370"/>
                <a:gd name="T51" fmla="*/ 80 h 2819"/>
                <a:gd name="T52" fmla="*/ 1037 w 1370"/>
                <a:gd name="T53" fmla="*/ 79 h 2819"/>
                <a:gd name="T54" fmla="*/ 1050 w 1370"/>
                <a:gd name="T55" fmla="*/ 65 h 2819"/>
                <a:gd name="T56" fmla="*/ 1051 w 1370"/>
                <a:gd name="T57" fmla="*/ 65 h 2819"/>
                <a:gd name="T58" fmla="*/ 1051 w 1370"/>
                <a:gd name="T59" fmla="*/ 65 h 2819"/>
                <a:gd name="T60" fmla="*/ 1185 w 1370"/>
                <a:gd name="T61" fmla="*/ 65 h 2819"/>
                <a:gd name="T62" fmla="*/ 1306 w 1370"/>
                <a:gd name="T63" fmla="*/ 187 h 2819"/>
                <a:gd name="T64" fmla="*/ 1306 w 1370"/>
                <a:gd name="T65" fmla="*/ 2633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70" h="2819">
                  <a:moveTo>
                    <a:pt x="1171" y="0"/>
                  </a:moveTo>
                  <a:cubicBezTo>
                    <a:pt x="199" y="0"/>
                    <a:pt x="199" y="0"/>
                    <a:pt x="199" y="0"/>
                  </a:cubicBezTo>
                  <a:cubicBezTo>
                    <a:pt x="89" y="0"/>
                    <a:pt x="0" y="89"/>
                    <a:pt x="0" y="199"/>
                  </a:cubicBezTo>
                  <a:cubicBezTo>
                    <a:pt x="0" y="2621"/>
                    <a:pt x="0" y="2621"/>
                    <a:pt x="0" y="2621"/>
                  </a:cubicBezTo>
                  <a:cubicBezTo>
                    <a:pt x="0" y="2730"/>
                    <a:pt x="89" y="2819"/>
                    <a:pt x="199" y="2819"/>
                  </a:cubicBezTo>
                  <a:cubicBezTo>
                    <a:pt x="1171" y="2819"/>
                    <a:pt x="1171" y="2819"/>
                    <a:pt x="1171" y="2819"/>
                  </a:cubicBezTo>
                  <a:cubicBezTo>
                    <a:pt x="1281" y="2819"/>
                    <a:pt x="1370" y="2730"/>
                    <a:pt x="1370" y="2621"/>
                  </a:cubicBezTo>
                  <a:cubicBezTo>
                    <a:pt x="1370" y="199"/>
                    <a:pt x="1370" y="199"/>
                    <a:pt x="1370" y="199"/>
                  </a:cubicBezTo>
                  <a:cubicBezTo>
                    <a:pt x="1370" y="89"/>
                    <a:pt x="1281" y="0"/>
                    <a:pt x="1171" y="0"/>
                  </a:cubicBezTo>
                  <a:close/>
                  <a:moveTo>
                    <a:pt x="1306" y="2633"/>
                  </a:moveTo>
                  <a:cubicBezTo>
                    <a:pt x="1306" y="2700"/>
                    <a:pt x="1252" y="2754"/>
                    <a:pt x="1185" y="2754"/>
                  </a:cubicBezTo>
                  <a:cubicBezTo>
                    <a:pt x="186" y="2754"/>
                    <a:pt x="186" y="2754"/>
                    <a:pt x="186" y="2754"/>
                  </a:cubicBezTo>
                  <a:cubicBezTo>
                    <a:pt x="119" y="2754"/>
                    <a:pt x="64" y="2700"/>
                    <a:pt x="64" y="2633"/>
                  </a:cubicBezTo>
                  <a:cubicBezTo>
                    <a:pt x="64" y="187"/>
                    <a:pt x="64" y="187"/>
                    <a:pt x="64" y="187"/>
                  </a:cubicBezTo>
                  <a:cubicBezTo>
                    <a:pt x="64" y="120"/>
                    <a:pt x="119" y="65"/>
                    <a:pt x="186" y="65"/>
                  </a:cubicBezTo>
                  <a:cubicBezTo>
                    <a:pt x="319" y="65"/>
                    <a:pt x="319" y="65"/>
                    <a:pt x="319" y="65"/>
                  </a:cubicBezTo>
                  <a:cubicBezTo>
                    <a:pt x="319" y="65"/>
                    <a:pt x="319" y="65"/>
                    <a:pt x="319" y="65"/>
                  </a:cubicBezTo>
                  <a:cubicBezTo>
                    <a:pt x="320" y="65"/>
                    <a:pt x="320" y="65"/>
                    <a:pt x="320" y="65"/>
                  </a:cubicBezTo>
                  <a:cubicBezTo>
                    <a:pt x="328" y="65"/>
                    <a:pt x="334" y="71"/>
                    <a:pt x="334" y="79"/>
                  </a:cubicBezTo>
                  <a:cubicBezTo>
                    <a:pt x="334" y="79"/>
                    <a:pt x="334" y="79"/>
                    <a:pt x="334" y="79"/>
                  </a:cubicBezTo>
                  <a:cubicBezTo>
                    <a:pt x="334" y="80"/>
                    <a:pt x="334" y="80"/>
                    <a:pt x="334" y="80"/>
                  </a:cubicBezTo>
                  <a:cubicBezTo>
                    <a:pt x="334" y="85"/>
                    <a:pt x="334" y="85"/>
                    <a:pt x="334" y="85"/>
                  </a:cubicBezTo>
                  <a:cubicBezTo>
                    <a:pt x="334" y="129"/>
                    <a:pt x="369" y="165"/>
                    <a:pt x="413" y="165"/>
                  </a:cubicBezTo>
                  <a:cubicBezTo>
                    <a:pt x="957" y="165"/>
                    <a:pt x="957" y="165"/>
                    <a:pt x="957" y="165"/>
                  </a:cubicBezTo>
                  <a:cubicBezTo>
                    <a:pt x="1001" y="165"/>
                    <a:pt x="1037" y="129"/>
                    <a:pt x="1037" y="85"/>
                  </a:cubicBezTo>
                  <a:cubicBezTo>
                    <a:pt x="1037" y="80"/>
                    <a:pt x="1037" y="80"/>
                    <a:pt x="1037" y="80"/>
                  </a:cubicBezTo>
                  <a:cubicBezTo>
                    <a:pt x="1037" y="79"/>
                    <a:pt x="1037" y="79"/>
                    <a:pt x="1037" y="79"/>
                  </a:cubicBezTo>
                  <a:cubicBezTo>
                    <a:pt x="1037" y="71"/>
                    <a:pt x="1043" y="65"/>
                    <a:pt x="1050" y="65"/>
                  </a:cubicBezTo>
                  <a:cubicBezTo>
                    <a:pt x="1050" y="65"/>
                    <a:pt x="1051" y="65"/>
                    <a:pt x="1051" y="65"/>
                  </a:cubicBezTo>
                  <a:cubicBezTo>
                    <a:pt x="1051" y="65"/>
                    <a:pt x="1051" y="65"/>
                    <a:pt x="1051" y="65"/>
                  </a:cubicBezTo>
                  <a:cubicBezTo>
                    <a:pt x="1185" y="65"/>
                    <a:pt x="1185" y="65"/>
                    <a:pt x="1185" y="65"/>
                  </a:cubicBezTo>
                  <a:cubicBezTo>
                    <a:pt x="1252" y="65"/>
                    <a:pt x="1306" y="120"/>
                    <a:pt x="1306" y="187"/>
                  </a:cubicBezTo>
                  <a:lnTo>
                    <a:pt x="1306" y="26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7" name="Freeform 7">
              <a:extLst>
                <a:ext uri="{FF2B5EF4-FFF2-40B4-BE49-F238E27FC236}">
                  <a16:creationId xmlns:a16="http://schemas.microsoft.com/office/drawing/2014/main" id="{8D73802B-BE0B-8140-9C21-86A4514A2598}"/>
                </a:ext>
              </a:extLst>
            </p:cNvPr>
            <p:cNvSpPr>
              <a:spLocks noEditPoints="1"/>
            </p:cNvSpPr>
            <p:nvPr/>
          </p:nvSpPr>
          <p:spPr bwMode="auto">
            <a:xfrm>
              <a:off x="4362411" y="5932488"/>
              <a:ext cx="1511300" cy="193675"/>
            </a:xfrm>
            <a:custGeom>
              <a:avLst/>
              <a:gdLst>
                <a:gd name="T0" fmla="*/ 13 w 342"/>
                <a:gd name="T1" fmla="*/ 9 h 44"/>
                <a:gd name="T2" fmla="*/ 0 w 342"/>
                <a:gd name="T3" fmla="*/ 22 h 44"/>
                <a:gd name="T4" fmla="*/ 13 w 342"/>
                <a:gd name="T5" fmla="*/ 35 h 44"/>
                <a:gd name="T6" fmla="*/ 26 w 342"/>
                <a:gd name="T7" fmla="*/ 22 h 44"/>
                <a:gd name="T8" fmla="*/ 13 w 342"/>
                <a:gd name="T9" fmla="*/ 9 h 44"/>
                <a:gd name="T10" fmla="*/ 234 w 342"/>
                <a:gd name="T11" fmla="*/ 13 h 44"/>
                <a:gd name="T12" fmla="*/ 86 w 342"/>
                <a:gd name="T13" fmla="*/ 13 h 44"/>
                <a:gd name="T14" fmla="*/ 77 w 342"/>
                <a:gd name="T15" fmla="*/ 22 h 44"/>
                <a:gd name="T16" fmla="*/ 86 w 342"/>
                <a:gd name="T17" fmla="*/ 31 h 44"/>
                <a:gd name="T18" fmla="*/ 234 w 342"/>
                <a:gd name="T19" fmla="*/ 31 h 44"/>
                <a:gd name="T20" fmla="*/ 243 w 342"/>
                <a:gd name="T21" fmla="*/ 22 h 44"/>
                <a:gd name="T22" fmla="*/ 234 w 342"/>
                <a:gd name="T23" fmla="*/ 13 h 44"/>
                <a:gd name="T24" fmla="*/ 320 w 342"/>
                <a:gd name="T25" fmla="*/ 0 h 44"/>
                <a:gd name="T26" fmla="*/ 298 w 342"/>
                <a:gd name="T27" fmla="*/ 22 h 44"/>
                <a:gd name="T28" fmla="*/ 320 w 342"/>
                <a:gd name="T29" fmla="*/ 44 h 44"/>
                <a:gd name="T30" fmla="*/ 342 w 342"/>
                <a:gd name="T31" fmla="*/ 22 h 44"/>
                <a:gd name="T32" fmla="*/ 320 w 342"/>
                <a:gd name="T3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2" h="44">
                  <a:moveTo>
                    <a:pt x="13" y="9"/>
                  </a:moveTo>
                  <a:cubicBezTo>
                    <a:pt x="6" y="9"/>
                    <a:pt x="0" y="15"/>
                    <a:pt x="0" y="22"/>
                  </a:cubicBezTo>
                  <a:cubicBezTo>
                    <a:pt x="0" y="30"/>
                    <a:pt x="6" y="35"/>
                    <a:pt x="13" y="35"/>
                  </a:cubicBezTo>
                  <a:cubicBezTo>
                    <a:pt x="20" y="35"/>
                    <a:pt x="26" y="30"/>
                    <a:pt x="26" y="22"/>
                  </a:cubicBezTo>
                  <a:cubicBezTo>
                    <a:pt x="26" y="15"/>
                    <a:pt x="20" y="9"/>
                    <a:pt x="13" y="9"/>
                  </a:cubicBezTo>
                  <a:close/>
                  <a:moveTo>
                    <a:pt x="234" y="13"/>
                  </a:moveTo>
                  <a:cubicBezTo>
                    <a:pt x="86" y="13"/>
                    <a:pt x="86" y="13"/>
                    <a:pt x="86" y="13"/>
                  </a:cubicBezTo>
                  <a:cubicBezTo>
                    <a:pt x="81" y="13"/>
                    <a:pt x="77" y="17"/>
                    <a:pt x="77" y="22"/>
                  </a:cubicBezTo>
                  <a:cubicBezTo>
                    <a:pt x="77" y="27"/>
                    <a:pt x="81" y="31"/>
                    <a:pt x="86" y="31"/>
                  </a:cubicBezTo>
                  <a:cubicBezTo>
                    <a:pt x="234" y="31"/>
                    <a:pt x="234" y="31"/>
                    <a:pt x="234" y="31"/>
                  </a:cubicBezTo>
                  <a:cubicBezTo>
                    <a:pt x="239" y="31"/>
                    <a:pt x="243" y="27"/>
                    <a:pt x="243" y="22"/>
                  </a:cubicBezTo>
                  <a:cubicBezTo>
                    <a:pt x="243" y="17"/>
                    <a:pt x="239" y="13"/>
                    <a:pt x="234" y="13"/>
                  </a:cubicBezTo>
                  <a:close/>
                  <a:moveTo>
                    <a:pt x="320" y="0"/>
                  </a:moveTo>
                  <a:cubicBezTo>
                    <a:pt x="308" y="0"/>
                    <a:pt x="298" y="10"/>
                    <a:pt x="298" y="22"/>
                  </a:cubicBezTo>
                  <a:cubicBezTo>
                    <a:pt x="298" y="34"/>
                    <a:pt x="308" y="44"/>
                    <a:pt x="320" y="44"/>
                  </a:cubicBezTo>
                  <a:cubicBezTo>
                    <a:pt x="332" y="44"/>
                    <a:pt x="342" y="34"/>
                    <a:pt x="342" y="22"/>
                  </a:cubicBezTo>
                  <a:cubicBezTo>
                    <a:pt x="342" y="10"/>
                    <a:pt x="332" y="0"/>
                    <a:pt x="320" y="0"/>
                  </a:cubicBezTo>
                  <a:close/>
                </a:path>
              </a:pathLst>
            </a:cu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8" name="Rectangle 8">
              <a:extLst>
                <a:ext uri="{FF2B5EF4-FFF2-40B4-BE49-F238E27FC236}">
                  <a16:creationId xmlns:a16="http://schemas.microsoft.com/office/drawing/2014/main" id="{B1B60D76-334A-EC4C-8280-F6B197A46D88}"/>
                </a:ext>
              </a:extLst>
            </p:cNvPr>
            <p:cNvSpPr>
              <a:spLocks noChangeArrowheads="1"/>
            </p:cNvSpPr>
            <p:nvPr/>
          </p:nvSpPr>
          <p:spPr bwMode="auto">
            <a:xfrm>
              <a:off x="1931948" y="6723063"/>
              <a:ext cx="106363" cy="96838"/>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49" name="Rectangle 9">
              <a:extLst>
                <a:ext uri="{FF2B5EF4-FFF2-40B4-BE49-F238E27FC236}">
                  <a16:creationId xmlns:a16="http://schemas.microsoft.com/office/drawing/2014/main" id="{7DC64579-CE25-364A-AF48-A2249938E4DF}"/>
                </a:ext>
              </a:extLst>
            </p:cNvPr>
            <p:cNvSpPr>
              <a:spLocks noChangeArrowheads="1"/>
            </p:cNvSpPr>
            <p:nvPr/>
          </p:nvSpPr>
          <p:spPr bwMode="auto">
            <a:xfrm>
              <a:off x="8091448" y="6723063"/>
              <a:ext cx="106363" cy="96838"/>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0" name="Rectangle 10">
              <a:extLst>
                <a:ext uri="{FF2B5EF4-FFF2-40B4-BE49-F238E27FC236}">
                  <a16:creationId xmlns:a16="http://schemas.microsoft.com/office/drawing/2014/main" id="{AEF86B0C-7959-1D44-9D4D-71C54271C55F}"/>
                </a:ext>
              </a:extLst>
            </p:cNvPr>
            <p:cNvSpPr>
              <a:spLocks noChangeArrowheads="1"/>
            </p:cNvSpPr>
            <p:nvPr/>
          </p:nvSpPr>
          <p:spPr bwMode="auto">
            <a:xfrm>
              <a:off x="1931948" y="16862425"/>
              <a:ext cx="106363" cy="98425"/>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sp>
          <p:nvSpPr>
            <p:cNvPr id="51" name="Rectangle 11">
              <a:extLst>
                <a:ext uri="{FF2B5EF4-FFF2-40B4-BE49-F238E27FC236}">
                  <a16:creationId xmlns:a16="http://schemas.microsoft.com/office/drawing/2014/main" id="{CA430ED8-12A1-454F-8210-13A90E95E7D1}"/>
                </a:ext>
              </a:extLst>
            </p:cNvPr>
            <p:cNvSpPr>
              <a:spLocks noChangeArrowheads="1"/>
            </p:cNvSpPr>
            <p:nvPr/>
          </p:nvSpPr>
          <p:spPr bwMode="auto">
            <a:xfrm>
              <a:off x="8091448" y="16862425"/>
              <a:ext cx="106363" cy="98425"/>
            </a:xfrm>
            <a:prstGeom prst="rect">
              <a:avLst/>
            </a:prstGeom>
            <a:solidFill>
              <a:schemeClr val="tx2">
                <a:lumMod val="50000"/>
                <a:lumOff val="50000"/>
              </a:schemeClr>
            </a:solidFill>
            <a:ln>
              <a:noFill/>
            </a:ln>
          </p:spPr>
          <p:txBody>
            <a:bodyPr vert="horz" wrap="square" lIns="91404" tIns="45702" rIns="91404" bIns="45702" numCol="1" anchor="t" anchorCtr="0" compatLnSpc="1">
              <a:prstTxWarp prst="textNoShape">
                <a:avLst/>
              </a:prstTxWarp>
            </a:bodyPr>
            <a:lstStyle/>
            <a:p>
              <a:endParaRPr lang="en-US" sz="3599" dirty="0">
                <a:latin typeface="Roboto Light" panose="02000000000000000000" pitchFamily="2" charset="0"/>
              </a:endParaRPr>
            </a:p>
          </p:txBody>
        </p:sp>
      </p:grpSp>
      <p:sp>
        <p:nvSpPr>
          <p:cNvPr id="3" name="Picture Placeholder 2">
            <a:extLst>
              <a:ext uri="{FF2B5EF4-FFF2-40B4-BE49-F238E27FC236}">
                <a16:creationId xmlns:a16="http://schemas.microsoft.com/office/drawing/2014/main" id="{C271A11C-434C-964F-959E-7606E744D2CC}"/>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5940C3B6-707A-3E49-B446-112C9E27158B}"/>
              </a:ext>
            </a:extLst>
          </p:cNvPr>
          <p:cNvSpPr>
            <a:spLocks noGrp="1"/>
          </p:cNvSpPr>
          <p:nvPr>
            <p:ph type="pic" sz="quarter" idx="11"/>
          </p:nvPr>
        </p:nvSpPr>
        <p:spPr/>
      </p:sp>
    </p:spTree>
    <p:extLst>
      <p:ext uri="{BB962C8B-B14F-4D97-AF65-F5344CB8AC3E}">
        <p14:creationId xmlns:p14="http://schemas.microsoft.com/office/powerpoint/2010/main" val="2867752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F7D983-9F34-104D-A915-BCDA5196BBFD}"/>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l="1314" t="16919" r="1566" b="24899"/>
          <a:stretch/>
        </p:blipFill>
        <p:spPr>
          <a:xfrm>
            <a:off x="4036582" y="6858000"/>
            <a:ext cx="16304486" cy="9767430"/>
          </a:xfrm>
          <a:prstGeom prst="rect">
            <a:avLst/>
          </a:prstGeom>
        </p:spPr>
      </p:pic>
      <p:sp>
        <p:nvSpPr>
          <p:cNvPr id="12" name="TextBox 11">
            <a:extLst>
              <a:ext uri="{FF2B5EF4-FFF2-40B4-BE49-F238E27FC236}">
                <a16:creationId xmlns:a16="http://schemas.microsoft.com/office/drawing/2014/main" id="{954A667C-12F8-4343-B8DF-2D1CB8A3DF70}"/>
              </a:ext>
            </a:extLst>
          </p:cNvPr>
          <p:cNvSpPr txBox="1"/>
          <p:nvPr/>
        </p:nvSpPr>
        <p:spPr>
          <a:xfrm>
            <a:off x="5674875" y="472052"/>
            <a:ext cx="1302792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Laptop Features Project</a:t>
            </a:r>
          </a:p>
        </p:txBody>
      </p:sp>
      <p:sp>
        <p:nvSpPr>
          <p:cNvPr id="18" name="Subtitle 2">
            <a:extLst>
              <a:ext uri="{FF2B5EF4-FFF2-40B4-BE49-F238E27FC236}">
                <a16:creationId xmlns:a16="http://schemas.microsoft.com/office/drawing/2014/main" id="{60867AD4-81EB-463B-944E-6BAF13F16D84}"/>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2" name="Subtitle 2">
            <a:extLst>
              <a:ext uri="{FF2B5EF4-FFF2-40B4-BE49-F238E27FC236}">
                <a16:creationId xmlns:a16="http://schemas.microsoft.com/office/drawing/2014/main" id="{2AFD307C-123E-49BE-891C-0A8EC422B198}"/>
              </a:ext>
            </a:extLst>
          </p:cNvPr>
          <p:cNvSpPr txBox="1">
            <a:spLocks/>
          </p:cNvSpPr>
          <p:nvPr/>
        </p:nvSpPr>
        <p:spPr>
          <a:xfrm>
            <a:off x="1544271" y="2992514"/>
            <a:ext cx="21312554" cy="3112390"/>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3" name="Picture Placeholder 2">
            <a:extLst>
              <a:ext uri="{FF2B5EF4-FFF2-40B4-BE49-F238E27FC236}">
                <a16:creationId xmlns:a16="http://schemas.microsoft.com/office/drawing/2014/main" id="{C94C949D-FB37-344E-AE57-7263687D685E}"/>
              </a:ext>
            </a:extLst>
          </p:cNvPr>
          <p:cNvSpPr>
            <a:spLocks noGrp="1"/>
          </p:cNvSpPr>
          <p:nvPr>
            <p:ph type="pic" sz="quarter" idx="10"/>
          </p:nvPr>
        </p:nvSpPr>
        <p:spPr/>
      </p:sp>
    </p:spTree>
    <p:extLst>
      <p:ext uri="{BB962C8B-B14F-4D97-AF65-F5344CB8AC3E}">
        <p14:creationId xmlns:p14="http://schemas.microsoft.com/office/powerpoint/2010/main" val="2592075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08423A9C-9CAD-0E45-8770-DB745C1C4BD1}"/>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l="7946" t="17609" r="7980" b="19410"/>
          <a:stretch/>
        </p:blipFill>
        <p:spPr>
          <a:xfrm>
            <a:off x="4888029" y="7250345"/>
            <a:ext cx="14601592" cy="10938388"/>
          </a:xfrm>
          <a:prstGeom prst="rect">
            <a:avLst/>
          </a:prstGeom>
        </p:spPr>
      </p:pic>
      <p:sp>
        <p:nvSpPr>
          <p:cNvPr id="15" name="TextBox 14">
            <a:extLst>
              <a:ext uri="{FF2B5EF4-FFF2-40B4-BE49-F238E27FC236}">
                <a16:creationId xmlns:a16="http://schemas.microsoft.com/office/drawing/2014/main" id="{1B2AA08A-B5C5-4472-A497-6E568130DACB}"/>
              </a:ext>
            </a:extLst>
          </p:cNvPr>
          <p:cNvSpPr txBox="1"/>
          <p:nvPr/>
        </p:nvSpPr>
        <p:spPr>
          <a:xfrm>
            <a:off x="5331832" y="472052"/>
            <a:ext cx="13714011"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Desktop Features Project</a:t>
            </a:r>
          </a:p>
        </p:txBody>
      </p:sp>
      <p:sp>
        <p:nvSpPr>
          <p:cNvPr id="16" name="Subtitle 2">
            <a:extLst>
              <a:ext uri="{FF2B5EF4-FFF2-40B4-BE49-F238E27FC236}">
                <a16:creationId xmlns:a16="http://schemas.microsoft.com/office/drawing/2014/main" id="{2C4698CC-66FF-4F88-9727-7BC4552A3958}"/>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0" name="Subtitle 2">
            <a:extLst>
              <a:ext uri="{FF2B5EF4-FFF2-40B4-BE49-F238E27FC236}">
                <a16:creationId xmlns:a16="http://schemas.microsoft.com/office/drawing/2014/main" id="{E857A8AD-816E-4C13-930A-7A392BCA2F2B}"/>
              </a:ext>
            </a:extLst>
          </p:cNvPr>
          <p:cNvSpPr txBox="1">
            <a:spLocks/>
          </p:cNvSpPr>
          <p:nvPr/>
        </p:nvSpPr>
        <p:spPr>
          <a:xfrm>
            <a:off x="3494592" y="4482940"/>
            <a:ext cx="7258205"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22" name="TextBox 21">
            <a:extLst>
              <a:ext uri="{FF2B5EF4-FFF2-40B4-BE49-F238E27FC236}">
                <a16:creationId xmlns:a16="http://schemas.microsoft.com/office/drawing/2014/main" id="{EA74EE63-5385-45B7-98F8-0B4427F85927}"/>
              </a:ext>
            </a:extLst>
          </p:cNvPr>
          <p:cNvSpPr txBox="1"/>
          <p:nvPr/>
        </p:nvSpPr>
        <p:spPr>
          <a:xfrm>
            <a:off x="3494593" y="3898165"/>
            <a:ext cx="2855269"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01</a:t>
            </a:r>
          </a:p>
        </p:txBody>
      </p:sp>
      <p:sp>
        <p:nvSpPr>
          <p:cNvPr id="30" name="Subtitle 2">
            <a:extLst>
              <a:ext uri="{FF2B5EF4-FFF2-40B4-BE49-F238E27FC236}">
                <a16:creationId xmlns:a16="http://schemas.microsoft.com/office/drawing/2014/main" id="{9C181137-109D-43FD-ACE8-550E19B1E5FC}"/>
              </a:ext>
            </a:extLst>
          </p:cNvPr>
          <p:cNvSpPr txBox="1">
            <a:spLocks/>
          </p:cNvSpPr>
          <p:nvPr/>
        </p:nvSpPr>
        <p:spPr>
          <a:xfrm>
            <a:off x="14592885" y="4482940"/>
            <a:ext cx="7258205" cy="106054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a:t>
            </a:r>
          </a:p>
        </p:txBody>
      </p:sp>
      <p:sp>
        <p:nvSpPr>
          <p:cNvPr id="31" name="TextBox 30">
            <a:extLst>
              <a:ext uri="{FF2B5EF4-FFF2-40B4-BE49-F238E27FC236}">
                <a16:creationId xmlns:a16="http://schemas.microsoft.com/office/drawing/2014/main" id="{A40045A0-4583-4525-92D7-CD9C609175B7}"/>
              </a:ext>
            </a:extLst>
          </p:cNvPr>
          <p:cNvSpPr txBox="1"/>
          <p:nvPr/>
        </p:nvSpPr>
        <p:spPr>
          <a:xfrm>
            <a:off x="14596655" y="3898165"/>
            <a:ext cx="2855269" cy="584775"/>
          </a:xfrm>
          <a:prstGeom prst="rect">
            <a:avLst/>
          </a:prstGeom>
          <a:noFill/>
        </p:spPr>
        <p:txBody>
          <a:bodyPr wrap="none" rtlCol="0" anchor="b" anchorCtr="0">
            <a:spAutoFit/>
          </a:bodyPr>
          <a:lstStyle/>
          <a:p>
            <a:r>
              <a:rPr lang="en-US" sz="3200" spc="300" dirty="0">
                <a:solidFill>
                  <a:schemeClr val="tx2"/>
                </a:solidFill>
                <a:latin typeface="Roboto Light" panose="02000000000000000000" pitchFamily="2" charset="0"/>
                <a:ea typeface="Source Sans Pro" panose="020B0503030403020204" pitchFamily="34" charset="0"/>
                <a:cs typeface="Lato" panose="020F0502020204030203" pitchFamily="34" charset="0"/>
              </a:rPr>
              <a:t>FEATURE 02</a:t>
            </a:r>
          </a:p>
        </p:txBody>
      </p:sp>
      <p:sp>
        <p:nvSpPr>
          <p:cNvPr id="36" name="Shape 2849">
            <a:extLst>
              <a:ext uri="{FF2B5EF4-FFF2-40B4-BE49-F238E27FC236}">
                <a16:creationId xmlns:a16="http://schemas.microsoft.com/office/drawing/2014/main" id="{F1A22A62-865B-474E-B49F-D8EAAE1F5F82}"/>
              </a:ext>
            </a:extLst>
          </p:cNvPr>
          <p:cNvSpPr/>
          <p:nvPr/>
        </p:nvSpPr>
        <p:spPr>
          <a:xfrm>
            <a:off x="1862260" y="4419900"/>
            <a:ext cx="984158" cy="850762"/>
          </a:xfrm>
          <a:custGeom>
            <a:avLst/>
            <a:gdLst/>
            <a:ahLst/>
            <a:cxnLst>
              <a:cxn ang="0">
                <a:pos x="wd2" y="hd2"/>
              </a:cxn>
              <a:cxn ang="5400000">
                <a:pos x="wd2" y="hd2"/>
              </a:cxn>
              <a:cxn ang="10800000">
                <a:pos x="wd2" y="hd2"/>
              </a:cxn>
              <a:cxn ang="16200000">
                <a:pos x="wd2" y="hd2"/>
              </a:cxn>
            </a:cxnLst>
            <a:rect l="0" t="0" r="r" b="b"/>
            <a:pathLst>
              <a:path w="21600" h="21582" extrusionOk="0">
                <a:moveTo>
                  <a:pt x="13421" y="20466"/>
                </a:moveTo>
                <a:lnTo>
                  <a:pt x="12630" y="20221"/>
                </a:lnTo>
                <a:cubicBezTo>
                  <a:pt x="13305" y="19604"/>
                  <a:pt x="13745" y="18664"/>
                  <a:pt x="13745" y="17589"/>
                </a:cubicBezTo>
                <a:cubicBezTo>
                  <a:pt x="13745" y="16189"/>
                  <a:pt x="13013" y="14988"/>
                  <a:pt x="11967" y="14465"/>
                </a:cubicBezTo>
                <a:lnTo>
                  <a:pt x="11702" y="15585"/>
                </a:lnTo>
                <a:cubicBezTo>
                  <a:pt x="12330" y="15964"/>
                  <a:pt x="12764" y="16715"/>
                  <a:pt x="12764" y="17589"/>
                </a:cubicBezTo>
                <a:cubicBezTo>
                  <a:pt x="12764" y="18299"/>
                  <a:pt x="12477" y="18923"/>
                  <a:pt x="12035" y="19336"/>
                </a:cubicBezTo>
                <a:lnTo>
                  <a:pt x="12296" y="18213"/>
                </a:lnTo>
                <a:cubicBezTo>
                  <a:pt x="12327" y="18073"/>
                  <a:pt x="12314" y="17918"/>
                  <a:pt x="12246" y="17782"/>
                </a:cubicBezTo>
                <a:cubicBezTo>
                  <a:pt x="12111" y="17511"/>
                  <a:pt x="11811" y="17418"/>
                  <a:pt x="11576" y="17574"/>
                </a:cubicBezTo>
                <a:cubicBezTo>
                  <a:pt x="11459" y="17653"/>
                  <a:pt x="11380" y="17779"/>
                  <a:pt x="11347" y="17920"/>
                </a:cubicBezTo>
                <a:lnTo>
                  <a:pt x="10808" y="20244"/>
                </a:lnTo>
                <a:cubicBezTo>
                  <a:pt x="10776" y="20384"/>
                  <a:pt x="10789" y="20539"/>
                  <a:pt x="10857" y="20675"/>
                </a:cubicBezTo>
                <a:cubicBezTo>
                  <a:pt x="10920" y="20802"/>
                  <a:pt x="11021" y="20885"/>
                  <a:pt x="11133" y="20927"/>
                </a:cubicBezTo>
                <a:lnTo>
                  <a:pt x="11126" y="20956"/>
                </a:lnTo>
                <a:cubicBezTo>
                  <a:pt x="11142" y="20954"/>
                  <a:pt x="11158" y="20948"/>
                  <a:pt x="11173" y="20945"/>
                </a:cubicBezTo>
                <a:lnTo>
                  <a:pt x="13166" y="21562"/>
                </a:lnTo>
                <a:cubicBezTo>
                  <a:pt x="13288" y="21600"/>
                  <a:pt x="13422" y="21584"/>
                  <a:pt x="13539" y="21506"/>
                </a:cubicBezTo>
                <a:cubicBezTo>
                  <a:pt x="13774" y="21350"/>
                  <a:pt x="13855" y="21002"/>
                  <a:pt x="13719" y="20730"/>
                </a:cubicBezTo>
                <a:cubicBezTo>
                  <a:pt x="13651" y="20595"/>
                  <a:pt x="13542" y="20503"/>
                  <a:pt x="13421" y="20466"/>
                </a:cubicBezTo>
                <a:moveTo>
                  <a:pt x="18634" y="7273"/>
                </a:moveTo>
                <a:cubicBezTo>
                  <a:pt x="18643" y="7119"/>
                  <a:pt x="18655" y="6966"/>
                  <a:pt x="18655" y="6809"/>
                </a:cubicBezTo>
                <a:cubicBezTo>
                  <a:pt x="18655" y="3049"/>
                  <a:pt x="16017" y="0"/>
                  <a:pt x="12764" y="0"/>
                </a:cubicBezTo>
                <a:cubicBezTo>
                  <a:pt x="10499" y="0"/>
                  <a:pt x="8536" y="1479"/>
                  <a:pt x="7550" y="3645"/>
                </a:cubicBezTo>
                <a:cubicBezTo>
                  <a:pt x="7185" y="3492"/>
                  <a:pt x="6793" y="3404"/>
                  <a:pt x="6382" y="3404"/>
                </a:cubicBezTo>
                <a:cubicBezTo>
                  <a:pt x="4484" y="3404"/>
                  <a:pt x="2945" y="5183"/>
                  <a:pt x="2945" y="7376"/>
                </a:cubicBezTo>
                <a:cubicBezTo>
                  <a:pt x="2945" y="7662"/>
                  <a:pt x="2973" y="7940"/>
                  <a:pt x="3022" y="8208"/>
                </a:cubicBezTo>
                <a:cubicBezTo>
                  <a:pt x="1267" y="8884"/>
                  <a:pt x="0" y="10794"/>
                  <a:pt x="0" y="13050"/>
                </a:cubicBezTo>
                <a:cubicBezTo>
                  <a:pt x="0" y="15871"/>
                  <a:pt x="1978" y="18157"/>
                  <a:pt x="4418" y="18157"/>
                </a:cubicBezTo>
                <a:lnTo>
                  <a:pt x="6382" y="18157"/>
                </a:lnTo>
                <a:cubicBezTo>
                  <a:pt x="6653" y="18157"/>
                  <a:pt x="6873" y="17903"/>
                  <a:pt x="6873" y="17589"/>
                </a:cubicBezTo>
                <a:cubicBezTo>
                  <a:pt x="6873" y="17276"/>
                  <a:pt x="6653" y="17022"/>
                  <a:pt x="6382" y="17022"/>
                </a:cubicBezTo>
                <a:lnTo>
                  <a:pt x="4418" y="17022"/>
                </a:lnTo>
                <a:cubicBezTo>
                  <a:pt x="2524" y="17022"/>
                  <a:pt x="982" y="15240"/>
                  <a:pt x="982" y="13050"/>
                </a:cubicBezTo>
                <a:cubicBezTo>
                  <a:pt x="982" y="11339"/>
                  <a:pt x="1926" y="9826"/>
                  <a:pt x="3333" y="9284"/>
                </a:cubicBezTo>
                <a:lnTo>
                  <a:pt x="4165" y="8964"/>
                </a:lnTo>
                <a:lnTo>
                  <a:pt x="3982" y="7971"/>
                </a:lnTo>
                <a:cubicBezTo>
                  <a:pt x="3946" y="7773"/>
                  <a:pt x="3927" y="7572"/>
                  <a:pt x="3927" y="7376"/>
                </a:cubicBezTo>
                <a:cubicBezTo>
                  <a:pt x="3927" y="5812"/>
                  <a:pt x="5028" y="4539"/>
                  <a:pt x="6382" y="4539"/>
                </a:cubicBezTo>
                <a:cubicBezTo>
                  <a:pt x="6661" y="4539"/>
                  <a:pt x="6942" y="4597"/>
                  <a:pt x="7215" y="4712"/>
                </a:cubicBezTo>
                <a:lnTo>
                  <a:pt x="8019" y="5049"/>
                </a:lnTo>
                <a:lnTo>
                  <a:pt x="8418" y="4173"/>
                </a:lnTo>
                <a:cubicBezTo>
                  <a:pt x="9272" y="2299"/>
                  <a:pt x="10937" y="1135"/>
                  <a:pt x="12764" y="1135"/>
                </a:cubicBezTo>
                <a:cubicBezTo>
                  <a:pt x="15470" y="1135"/>
                  <a:pt x="17673" y="3680"/>
                  <a:pt x="17673" y="6809"/>
                </a:cubicBezTo>
                <a:cubicBezTo>
                  <a:pt x="17673" y="6908"/>
                  <a:pt x="17666" y="7005"/>
                  <a:pt x="17660" y="7102"/>
                </a:cubicBezTo>
                <a:lnTo>
                  <a:pt x="17655" y="7199"/>
                </a:lnTo>
                <a:lnTo>
                  <a:pt x="17610" y="7998"/>
                </a:lnTo>
                <a:lnTo>
                  <a:pt x="18245" y="8315"/>
                </a:lnTo>
                <a:cubicBezTo>
                  <a:pt x="19687" y="9034"/>
                  <a:pt x="20618" y="10670"/>
                  <a:pt x="20618" y="12483"/>
                </a:cubicBezTo>
                <a:cubicBezTo>
                  <a:pt x="20618" y="14986"/>
                  <a:pt x="18856" y="17022"/>
                  <a:pt x="16691" y="17022"/>
                </a:cubicBezTo>
                <a:lnTo>
                  <a:pt x="15218" y="17022"/>
                </a:lnTo>
                <a:cubicBezTo>
                  <a:pt x="14947" y="17022"/>
                  <a:pt x="14727" y="17276"/>
                  <a:pt x="14727" y="17589"/>
                </a:cubicBezTo>
                <a:cubicBezTo>
                  <a:pt x="14727" y="17903"/>
                  <a:pt x="14947" y="18157"/>
                  <a:pt x="15218" y="18157"/>
                </a:cubicBezTo>
                <a:lnTo>
                  <a:pt x="16691" y="18157"/>
                </a:lnTo>
                <a:cubicBezTo>
                  <a:pt x="19402" y="18157"/>
                  <a:pt x="21600" y="15617"/>
                  <a:pt x="21600" y="12483"/>
                </a:cubicBezTo>
                <a:cubicBezTo>
                  <a:pt x="21600" y="10147"/>
                  <a:pt x="20378" y="8143"/>
                  <a:pt x="18634" y="7273"/>
                </a:cubicBezTo>
                <a:moveTo>
                  <a:pt x="10773" y="14522"/>
                </a:moveTo>
                <a:cubicBezTo>
                  <a:pt x="10711" y="14398"/>
                  <a:pt x="10613" y="14316"/>
                  <a:pt x="10504" y="14274"/>
                </a:cubicBezTo>
                <a:lnTo>
                  <a:pt x="10517" y="14218"/>
                </a:lnTo>
                <a:cubicBezTo>
                  <a:pt x="10484" y="14221"/>
                  <a:pt x="10451" y="14231"/>
                  <a:pt x="10418" y="14240"/>
                </a:cubicBezTo>
                <a:lnTo>
                  <a:pt x="8463" y="13634"/>
                </a:lnTo>
                <a:lnTo>
                  <a:pt x="8463" y="13635"/>
                </a:lnTo>
                <a:cubicBezTo>
                  <a:pt x="8343" y="13598"/>
                  <a:pt x="8209" y="13613"/>
                  <a:pt x="8091" y="13692"/>
                </a:cubicBezTo>
                <a:cubicBezTo>
                  <a:pt x="7856" y="13848"/>
                  <a:pt x="7776" y="14195"/>
                  <a:pt x="7911" y="14466"/>
                </a:cubicBezTo>
                <a:cubicBezTo>
                  <a:pt x="7979" y="14602"/>
                  <a:pt x="8088" y="14693"/>
                  <a:pt x="8210" y="14731"/>
                </a:cubicBezTo>
                <a:lnTo>
                  <a:pt x="8965" y="14964"/>
                </a:lnTo>
                <a:cubicBezTo>
                  <a:pt x="8292" y="15580"/>
                  <a:pt x="7855" y="16518"/>
                  <a:pt x="7855" y="17589"/>
                </a:cubicBezTo>
                <a:cubicBezTo>
                  <a:pt x="7855" y="19007"/>
                  <a:pt x="8604" y="20220"/>
                  <a:pt x="9671" y="20732"/>
                </a:cubicBezTo>
                <a:lnTo>
                  <a:pt x="9934" y="19617"/>
                </a:lnTo>
                <a:cubicBezTo>
                  <a:pt x="9286" y="19246"/>
                  <a:pt x="8836" y="18482"/>
                  <a:pt x="8836" y="17589"/>
                </a:cubicBezTo>
                <a:cubicBezTo>
                  <a:pt x="8836" y="16857"/>
                  <a:pt x="9142" y="16215"/>
                  <a:pt x="9609" y="15802"/>
                </a:cubicBezTo>
                <a:lnTo>
                  <a:pt x="9335" y="16984"/>
                </a:lnTo>
                <a:cubicBezTo>
                  <a:pt x="9303" y="17124"/>
                  <a:pt x="9317" y="17279"/>
                  <a:pt x="9384" y="17415"/>
                </a:cubicBezTo>
                <a:cubicBezTo>
                  <a:pt x="9520" y="17686"/>
                  <a:pt x="9820" y="17779"/>
                  <a:pt x="10055" y="17623"/>
                </a:cubicBezTo>
                <a:cubicBezTo>
                  <a:pt x="10172" y="17544"/>
                  <a:pt x="10251" y="17418"/>
                  <a:pt x="10283" y="17278"/>
                </a:cubicBezTo>
                <a:lnTo>
                  <a:pt x="10823" y="14952"/>
                </a:lnTo>
                <a:cubicBezTo>
                  <a:pt x="10855" y="14812"/>
                  <a:pt x="10841" y="14658"/>
                  <a:pt x="10773" y="14522"/>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7" name="Shape 2850">
            <a:extLst>
              <a:ext uri="{FF2B5EF4-FFF2-40B4-BE49-F238E27FC236}">
                <a16:creationId xmlns:a16="http://schemas.microsoft.com/office/drawing/2014/main" id="{28DD1DA7-D36D-4798-8262-7152CA461DF5}"/>
              </a:ext>
            </a:extLst>
          </p:cNvPr>
          <p:cNvSpPr/>
          <p:nvPr/>
        </p:nvSpPr>
        <p:spPr>
          <a:xfrm>
            <a:off x="13053720" y="4419900"/>
            <a:ext cx="850762" cy="850762"/>
          </a:xfrm>
          <a:custGeom>
            <a:avLst/>
            <a:gdLst/>
            <a:ahLst/>
            <a:cxnLst>
              <a:cxn ang="0">
                <a:pos x="wd2" y="hd2"/>
              </a:cxn>
              <a:cxn ang="5400000">
                <a:pos x="wd2" y="hd2"/>
              </a:cxn>
              <a:cxn ang="10800000">
                <a:pos x="wd2" y="hd2"/>
              </a:cxn>
              <a:cxn ang="16200000">
                <a:pos x="wd2" y="hd2"/>
              </a:cxn>
            </a:cxnLst>
            <a:rect l="0" t="0" r="r" b="b"/>
            <a:pathLst>
              <a:path w="21600" h="21600" extrusionOk="0">
                <a:moveTo>
                  <a:pt x="491" y="0"/>
                </a:moveTo>
                <a:cubicBezTo>
                  <a:pt x="220" y="0"/>
                  <a:pt x="0" y="220"/>
                  <a:pt x="0" y="491"/>
                </a:cubicBezTo>
                <a:cubicBezTo>
                  <a:pt x="0" y="762"/>
                  <a:pt x="220" y="982"/>
                  <a:pt x="491" y="982"/>
                </a:cubicBezTo>
                <a:cubicBezTo>
                  <a:pt x="11607" y="982"/>
                  <a:pt x="20618" y="9993"/>
                  <a:pt x="20618" y="21109"/>
                </a:cubicBezTo>
                <a:cubicBezTo>
                  <a:pt x="20618" y="21380"/>
                  <a:pt x="20838" y="21600"/>
                  <a:pt x="21109" y="21600"/>
                </a:cubicBezTo>
                <a:cubicBezTo>
                  <a:pt x="21380" y="21600"/>
                  <a:pt x="21600" y="21380"/>
                  <a:pt x="21600" y="21109"/>
                </a:cubicBezTo>
                <a:cubicBezTo>
                  <a:pt x="21600" y="9451"/>
                  <a:pt x="12149" y="0"/>
                  <a:pt x="491" y="0"/>
                </a:cubicBezTo>
                <a:moveTo>
                  <a:pt x="491" y="9818"/>
                </a:moveTo>
                <a:cubicBezTo>
                  <a:pt x="220" y="9818"/>
                  <a:pt x="0" y="10038"/>
                  <a:pt x="0" y="10309"/>
                </a:cubicBezTo>
                <a:cubicBezTo>
                  <a:pt x="0" y="10581"/>
                  <a:pt x="220" y="10800"/>
                  <a:pt x="491" y="10800"/>
                </a:cubicBezTo>
                <a:cubicBezTo>
                  <a:pt x="6184" y="10800"/>
                  <a:pt x="10800" y="15416"/>
                  <a:pt x="10800" y="21109"/>
                </a:cubicBezTo>
                <a:cubicBezTo>
                  <a:pt x="10800" y="21380"/>
                  <a:pt x="11020" y="21600"/>
                  <a:pt x="11291" y="21600"/>
                </a:cubicBezTo>
                <a:cubicBezTo>
                  <a:pt x="11562" y="21600"/>
                  <a:pt x="11782" y="21380"/>
                  <a:pt x="11782" y="21109"/>
                </a:cubicBezTo>
                <a:cubicBezTo>
                  <a:pt x="11782" y="14873"/>
                  <a:pt x="6727" y="9818"/>
                  <a:pt x="491" y="9818"/>
                </a:cubicBezTo>
                <a:moveTo>
                  <a:pt x="491" y="4909"/>
                </a:moveTo>
                <a:cubicBezTo>
                  <a:pt x="220" y="4909"/>
                  <a:pt x="0" y="5129"/>
                  <a:pt x="0" y="5400"/>
                </a:cubicBezTo>
                <a:cubicBezTo>
                  <a:pt x="0" y="5672"/>
                  <a:pt x="220" y="5891"/>
                  <a:pt x="491" y="5891"/>
                </a:cubicBezTo>
                <a:cubicBezTo>
                  <a:pt x="8896" y="5891"/>
                  <a:pt x="15709" y="12705"/>
                  <a:pt x="15709" y="21109"/>
                </a:cubicBezTo>
                <a:cubicBezTo>
                  <a:pt x="15709" y="21380"/>
                  <a:pt x="15929" y="21600"/>
                  <a:pt x="16200" y="21600"/>
                </a:cubicBezTo>
                <a:cubicBezTo>
                  <a:pt x="16471" y="21600"/>
                  <a:pt x="16691" y="21380"/>
                  <a:pt x="16691" y="21109"/>
                </a:cubicBezTo>
                <a:cubicBezTo>
                  <a:pt x="16691" y="12162"/>
                  <a:pt x="9438" y="4909"/>
                  <a:pt x="491" y="4909"/>
                </a:cubicBezTo>
                <a:moveTo>
                  <a:pt x="2945" y="20618"/>
                </a:moveTo>
                <a:cubicBezTo>
                  <a:pt x="1861" y="20618"/>
                  <a:pt x="982" y="19739"/>
                  <a:pt x="982" y="18655"/>
                </a:cubicBezTo>
                <a:cubicBezTo>
                  <a:pt x="982" y="17570"/>
                  <a:pt x="1861" y="16691"/>
                  <a:pt x="2945" y="16691"/>
                </a:cubicBezTo>
                <a:cubicBezTo>
                  <a:pt x="4030" y="16691"/>
                  <a:pt x="4909" y="17570"/>
                  <a:pt x="4909" y="18655"/>
                </a:cubicBezTo>
                <a:cubicBezTo>
                  <a:pt x="4909" y="19739"/>
                  <a:pt x="4030" y="20618"/>
                  <a:pt x="2945" y="20618"/>
                </a:cubicBezTo>
                <a:moveTo>
                  <a:pt x="2945" y="15709"/>
                </a:moveTo>
                <a:cubicBezTo>
                  <a:pt x="1319" y="15709"/>
                  <a:pt x="0" y="17028"/>
                  <a:pt x="0" y="18655"/>
                </a:cubicBezTo>
                <a:cubicBezTo>
                  <a:pt x="0" y="20281"/>
                  <a:pt x="1319" y="21600"/>
                  <a:pt x="2945" y="21600"/>
                </a:cubicBezTo>
                <a:cubicBezTo>
                  <a:pt x="4573" y="21600"/>
                  <a:pt x="5891" y="20281"/>
                  <a:pt x="5891" y="18655"/>
                </a:cubicBezTo>
                <a:cubicBezTo>
                  <a:pt x="5891" y="17028"/>
                  <a:pt x="4573" y="15709"/>
                  <a:pt x="2945" y="15709"/>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Bold" panose="02000000000000000000" pitchFamily="2" charset="0"/>
              <a:ea typeface="Open Sans Semibold" charset="0"/>
              <a:cs typeface="Open Sans Semibold" charset="0"/>
            </a:endParaRPr>
          </a:p>
        </p:txBody>
      </p:sp>
      <p:sp>
        <p:nvSpPr>
          <p:cNvPr id="3" name="Picture Placeholder 2">
            <a:extLst>
              <a:ext uri="{FF2B5EF4-FFF2-40B4-BE49-F238E27FC236}">
                <a16:creationId xmlns:a16="http://schemas.microsoft.com/office/drawing/2014/main" id="{7915465F-AB95-014A-919D-A289B491C3CF}"/>
              </a:ext>
            </a:extLst>
          </p:cNvPr>
          <p:cNvSpPr>
            <a:spLocks noGrp="1"/>
          </p:cNvSpPr>
          <p:nvPr>
            <p:ph type="pic" sz="quarter" idx="10"/>
          </p:nvPr>
        </p:nvSpPr>
        <p:spPr/>
      </p:sp>
    </p:spTree>
    <p:extLst>
      <p:ext uri="{BB962C8B-B14F-4D97-AF65-F5344CB8AC3E}">
        <p14:creationId xmlns:p14="http://schemas.microsoft.com/office/powerpoint/2010/main" val="2265918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9715729" y="3294276"/>
            <a:ext cx="11209750" cy="7384461"/>
            <a:chOff x="5157992" y="1665629"/>
            <a:chExt cx="2936367" cy="1919171"/>
          </a:xfrm>
          <a:solidFill>
            <a:schemeClr val="bg1">
              <a:lumMod val="85000"/>
            </a:schemeClr>
          </a:solidFill>
        </p:grpSpPr>
        <p:sp>
          <p:nvSpPr>
            <p:cNvPr id="13" name="Freeform 5"/>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14" name="Freeform 6"/>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15" name="Freeform 7"/>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16" name="Freeform 8"/>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solidFill>
                  <a:schemeClr val="bg1">
                    <a:lumMod val="95000"/>
                  </a:schemeClr>
                </a:solidFill>
                <a:latin typeface="Roboto Light" panose="02000000000000000000" pitchFamily="2" charset="0"/>
              </a:endParaRPr>
            </a:p>
          </p:txBody>
        </p:sp>
        <p:sp>
          <p:nvSpPr>
            <p:cNvPr id="17" name="Freeform 9"/>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18" name="Freeform 10"/>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19" name="Freeform 11"/>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0" name="Freeform 12"/>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1" name="Freeform 13"/>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2" name="Freeform 14"/>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3" name="Freeform 15"/>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4" name="Freeform 16"/>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5" name="Freeform 17"/>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6" name="Freeform 18"/>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7" name="Freeform 19"/>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8" name="Freeform 20"/>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29" name="Freeform 21"/>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0" name="Freeform 22"/>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1" name="Freeform 23"/>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solidFill>
                  <a:schemeClr val="accent2"/>
                </a:solidFill>
                <a:latin typeface="Roboto Light" panose="02000000000000000000" pitchFamily="2" charset="0"/>
              </a:endParaRPr>
            </a:p>
          </p:txBody>
        </p:sp>
        <p:sp>
          <p:nvSpPr>
            <p:cNvPr id="32" name="Freeform 24"/>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3" name="Freeform 25"/>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4" name="Freeform 26"/>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5" name="Freeform 27"/>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6" name="Freeform 28"/>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7" name="Freeform 29"/>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8" name="Freeform 30"/>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39" name="Freeform 31"/>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0" name="Freeform 32"/>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1" name="Freeform 33"/>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2" name="Freeform 34"/>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3" name="Freeform 35"/>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4" name="Freeform 36"/>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5" name="Freeform 37"/>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6" name="Freeform 38"/>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solidFill>
                  <a:schemeClr val="accent6"/>
                </a:solidFill>
                <a:latin typeface="Roboto Light" panose="02000000000000000000" pitchFamily="2" charset="0"/>
              </a:endParaRPr>
            </a:p>
          </p:txBody>
        </p:sp>
        <p:sp>
          <p:nvSpPr>
            <p:cNvPr id="47" name="Freeform 39"/>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8" name="Freeform 40"/>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49" name="Freeform 41"/>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52" name="Freeform 42"/>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53" name="Freeform 43"/>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solidFill>
              <a:schemeClr val="accent1"/>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54" name="Freeform 44"/>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55" name="Freeform 45"/>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56" name="Freeform 46"/>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0" name="Freeform 47"/>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1" name="Line 48"/>
            <p:cNvSpPr>
              <a:spLocks noChangeShapeType="1"/>
            </p:cNvSpPr>
            <p:nvPr/>
          </p:nvSpPr>
          <p:spPr bwMode="auto">
            <a:xfrm>
              <a:off x="6881808" y="2014722"/>
              <a:ext cx="0" cy="0"/>
            </a:xfrm>
            <a:prstGeom prst="line">
              <a:avLst/>
            </a:prstGeom>
            <a:grpFill/>
            <a:ln w="0">
              <a:solidFill>
                <a:schemeClr val="bg2"/>
              </a:solidFill>
              <a:round/>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2" name="Line 49"/>
            <p:cNvSpPr>
              <a:spLocks noChangeShapeType="1"/>
            </p:cNvSpPr>
            <p:nvPr/>
          </p:nvSpPr>
          <p:spPr bwMode="auto">
            <a:xfrm>
              <a:off x="6881808" y="2014722"/>
              <a:ext cx="0" cy="0"/>
            </a:xfrm>
            <a:prstGeom prst="line">
              <a:avLst/>
            </a:pr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3" name="Freeform 50"/>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4" name="Freeform 51"/>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5" name="Freeform 52"/>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6" name="Freeform 53"/>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7" name="Freeform 54"/>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8" name="Freeform 55"/>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solidFill>
              <a:schemeClr val="accent3"/>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Roboto Light" panose="02000000000000000000" pitchFamily="2" charset="0"/>
              </a:endParaRPr>
            </a:p>
          </p:txBody>
        </p:sp>
        <p:sp>
          <p:nvSpPr>
            <p:cNvPr id="69" name="Freeform 68"/>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b="1" dirty="0">
                <a:latin typeface="Roboto Light" panose="02000000000000000000" pitchFamily="2" charset="0"/>
              </a:endParaRPr>
            </a:p>
          </p:txBody>
        </p:sp>
        <p:sp>
          <p:nvSpPr>
            <p:cNvPr id="70" name="Freeform 69"/>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solidFill>
              <a:schemeClr val="accent2"/>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b="1" dirty="0">
                <a:latin typeface="Roboto Light" panose="02000000000000000000" pitchFamily="2" charset="0"/>
              </a:endParaRPr>
            </a:p>
          </p:txBody>
        </p:sp>
      </p:grpSp>
      <p:sp>
        <p:nvSpPr>
          <p:cNvPr id="117" name="TextBox 116">
            <a:extLst>
              <a:ext uri="{FF2B5EF4-FFF2-40B4-BE49-F238E27FC236}">
                <a16:creationId xmlns:a16="http://schemas.microsoft.com/office/drawing/2014/main" id="{F3206338-C03B-4EB4-AFDE-FEE67ACB219C}"/>
              </a:ext>
            </a:extLst>
          </p:cNvPr>
          <p:cNvSpPr txBox="1"/>
          <p:nvPr/>
        </p:nvSpPr>
        <p:spPr>
          <a:xfrm>
            <a:off x="7161662" y="472052"/>
            <a:ext cx="1005435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United States Map</a:t>
            </a:r>
          </a:p>
        </p:txBody>
      </p:sp>
      <p:sp>
        <p:nvSpPr>
          <p:cNvPr id="118" name="Subtitle 2">
            <a:extLst>
              <a:ext uri="{FF2B5EF4-FFF2-40B4-BE49-F238E27FC236}">
                <a16:creationId xmlns:a16="http://schemas.microsoft.com/office/drawing/2014/main" id="{C5384594-01C5-4083-A91C-D9D4EC4B92C6}"/>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64" name="Shape 3029">
            <a:extLst>
              <a:ext uri="{FF2B5EF4-FFF2-40B4-BE49-F238E27FC236}">
                <a16:creationId xmlns:a16="http://schemas.microsoft.com/office/drawing/2014/main" id="{9761863E-2FC4-4D6F-9E1F-5EF4ED835535}"/>
              </a:ext>
            </a:extLst>
          </p:cNvPr>
          <p:cNvSpPr/>
          <p:nvPr/>
        </p:nvSpPr>
        <p:spPr>
          <a:xfrm>
            <a:off x="12309157"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65" name="Shape 3030">
            <a:extLst>
              <a:ext uri="{FF2B5EF4-FFF2-40B4-BE49-F238E27FC236}">
                <a16:creationId xmlns:a16="http://schemas.microsoft.com/office/drawing/2014/main" id="{8CDC1184-5702-4813-8810-80B8FA2D2C18}"/>
              </a:ext>
            </a:extLst>
          </p:cNvPr>
          <p:cNvSpPr/>
          <p:nvPr/>
        </p:nvSpPr>
        <p:spPr>
          <a:xfrm>
            <a:off x="10682365"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66" name="Shape 3031">
            <a:extLst>
              <a:ext uri="{FF2B5EF4-FFF2-40B4-BE49-F238E27FC236}">
                <a16:creationId xmlns:a16="http://schemas.microsoft.com/office/drawing/2014/main" id="{2314E8D4-3748-4E2B-84D7-80C895637E03}"/>
              </a:ext>
            </a:extLst>
          </p:cNvPr>
          <p:cNvSpPr/>
          <p:nvPr/>
        </p:nvSpPr>
        <p:spPr>
          <a:xfrm>
            <a:off x="16926615"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67" name="Shape 3032">
            <a:extLst>
              <a:ext uri="{FF2B5EF4-FFF2-40B4-BE49-F238E27FC236}">
                <a16:creationId xmlns:a16="http://schemas.microsoft.com/office/drawing/2014/main" id="{D377060E-6104-47EB-87D7-657959A6890D}"/>
              </a:ext>
            </a:extLst>
          </p:cNvPr>
          <p:cNvSpPr/>
          <p:nvPr/>
        </p:nvSpPr>
        <p:spPr>
          <a:xfrm>
            <a:off x="14609670"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68" name="Shape 3033">
            <a:extLst>
              <a:ext uri="{FF2B5EF4-FFF2-40B4-BE49-F238E27FC236}">
                <a16:creationId xmlns:a16="http://schemas.microsoft.com/office/drawing/2014/main" id="{38A0D89B-50FB-4711-88FA-3768C0D30E2B}"/>
              </a:ext>
            </a:extLst>
          </p:cNvPr>
          <p:cNvSpPr/>
          <p:nvPr/>
        </p:nvSpPr>
        <p:spPr>
          <a:xfrm>
            <a:off x="12999309"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69" name="Shape 3034">
            <a:extLst>
              <a:ext uri="{FF2B5EF4-FFF2-40B4-BE49-F238E27FC236}">
                <a16:creationId xmlns:a16="http://schemas.microsoft.com/office/drawing/2014/main" id="{2AC25B88-E799-4558-AB9C-A5C9A37685E6}"/>
              </a:ext>
            </a:extLst>
          </p:cNvPr>
          <p:cNvSpPr/>
          <p:nvPr/>
        </p:nvSpPr>
        <p:spPr>
          <a:xfrm>
            <a:off x="18076870"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0" name="Shape 3035">
            <a:extLst>
              <a:ext uri="{FF2B5EF4-FFF2-40B4-BE49-F238E27FC236}">
                <a16:creationId xmlns:a16="http://schemas.microsoft.com/office/drawing/2014/main" id="{22A7A07F-C65A-450A-914F-932E06BC0D75}"/>
              </a:ext>
            </a:extLst>
          </p:cNvPr>
          <p:cNvSpPr/>
          <p:nvPr/>
        </p:nvSpPr>
        <p:spPr>
          <a:xfrm>
            <a:off x="12999309"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1" name="Shape 3036">
            <a:extLst>
              <a:ext uri="{FF2B5EF4-FFF2-40B4-BE49-F238E27FC236}">
                <a16:creationId xmlns:a16="http://schemas.microsoft.com/office/drawing/2014/main" id="{39B49CD9-C19A-42F0-A676-3B001830B279}"/>
              </a:ext>
            </a:extLst>
          </p:cNvPr>
          <p:cNvSpPr/>
          <p:nvPr/>
        </p:nvSpPr>
        <p:spPr>
          <a:xfrm>
            <a:off x="10682365"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2" name="Shape 3037">
            <a:extLst>
              <a:ext uri="{FF2B5EF4-FFF2-40B4-BE49-F238E27FC236}">
                <a16:creationId xmlns:a16="http://schemas.microsoft.com/office/drawing/2014/main" id="{B6D0457C-578B-4AC3-BFD3-8FE9859893C1}"/>
              </a:ext>
            </a:extLst>
          </p:cNvPr>
          <p:cNvSpPr/>
          <p:nvPr/>
        </p:nvSpPr>
        <p:spPr>
          <a:xfrm>
            <a:off x="16466511"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3" name="Shape 3038">
            <a:extLst>
              <a:ext uri="{FF2B5EF4-FFF2-40B4-BE49-F238E27FC236}">
                <a16:creationId xmlns:a16="http://schemas.microsoft.com/office/drawing/2014/main" id="{C117ECF7-32ED-44F0-A2A9-9ACF2A8727C8}"/>
              </a:ext>
            </a:extLst>
          </p:cNvPr>
          <p:cNvSpPr/>
          <p:nvPr/>
        </p:nvSpPr>
        <p:spPr>
          <a:xfrm>
            <a:off x="2039381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4" name="Shape 3039">
            <a:extLst>
              <a:ext uri="{FF2B5EF4-FFF2-40B4-BE49-F238E27FC236}">
                <a16:creationId xmlns:a16="http://schemas.microsoft.com/office/drawing/2014/main" id="{F863502F-B190-4106-BBA3-1DC99BEF3969}"/>
              </a:ext>
            </a:extLst>
          </p:cNvPr>
          <p:cNvSpPr/>
          <p:nvPr/>
        </p:nvSpPr>
        <p:spPr>
          <a:xfrm>
            <a:off x="9532108"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5" name="Shape 3040">
            <a:extLst>
              <a:ext uri="{FF2B5EF4-FFF2-40B4-BE49-F238E27FC236}">
                <a16:creationId xmlns:a16="http://schemas.microsoft.com/office/drawing/2014/main" id="{ACB68EFE-202F-4654-807C-97BF527560A7}"/>
              </a:ext>
            </a:extLst>
          </p:cNvPr>
          <p:cNvSpPr/>
          <p:nvPr/>
        </p:nvSpPr>
        <p:spPr>
          <a:xfrm>
            <a:off x="12309157"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6" name="Shape 3041">
            <a:extLst>
              <a:ext uri="{FF2B5EF4-FFF2-40B4-BE49-F238E27FC236}">
                <a16:creationId xmlns:a16="http://schemas.microsoft.com/office/drawing/2014/main" id="{B195DC3A-CADE-4E16-A5FA-885E2BB36C95}"/>
              </a:ext>
            </a:extLst>
          </p:cNvPr>
          <p:cNvSpPr/>
          <p:nvPr/>
        </p:nvSpPr>
        <p:spPr>
          <a:xfrm>
            <a:off x="9532108"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7" name="Shape 3042">
            <a:extLst>
              <a:ext uri="{FF2B5EF4-FFF2-40B4-BE49-F238E27FC236}">
                <a16:creationId xmlns:a16="http://schemas.microsoft.com/office/drawing/2014/main" id="{BC8B2792-020E-4BE1-A045-9D7B774B7CFE}"/>
              </a:ext>
            </a:extLst>
          </p:cNvPr>
          <p:cNvSpPr/>
          <p:nvPr/>
        </p:nvSpPr>
        <p:spPr>
          <a:xfrm>
            <a:off x="1922712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8" name="Shape 3043">
            <a:extLst>
              <a:ext uri="{FF2B5EF4-FFF2-40B4-BE49-F238E27FC236}">
                <a16:creationId xmlns:a16="http://schemas.microsoft.com/office/drawing/2014/main" id="{1FCE5229-A049-4392-8624-A141017DFAF2}"/>
              </a:ext>
            </a:extLst>
          </p:cNvPr>
          <p:cNvSpPr/>
          <p:nvPr/>
        </p:nvSpPr>
        <p:spPr>
          <a:xfrm>
            <a:off x="19933714"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79" name="Shape 3044">
            <a:extLst>
              <a:ext uri="{FF2B5EF4-FFF2-40B4-BE49-F238E27FC236}">
                <a16:creationId xmlns:a16="http://schemas.microsoft.com/office/drawing/2014/main" id="{2BE7DBD0-C6AE-4FE7-AA9E-E50D60582582}"/>
              </a:ext>
            </a:extLst>
          </p:cNvPr>
          <p:cNvSpPr/>
          <p:nvPr/>
        </p:nvSpPr>
        <p:spPr>
          <a:xfrm>
            <a:off x="1761676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0" name="Shape 3045">
            <a:extLst>
              <a:ext uri="{FF2B5EF4-FFF2-40B4-BE49-F238E27FC236}">
                <a16:creationId xmlns:a16="http://schemas.microsoft.com/office/drawing/2014/main" id="{FA77468C-B48A-4667-B9BE-8F83ADD84276}"/>
              </a:ext>
            </a:extLst>
          </p:cNvPr>
          <p:cNvSpPr/>
          <p:nvPr/>
        </p:nvSpPr>
        <p:spPr>
          <a:xfrm>
            <a:off x="13459411"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1" name="Shape 3046">
            <a:extLst>
              <a:ext uri="{FF2B5EF4-FFF2-40B4-BE49-F238E27FC236}">
                <a16:creationId xmlns:a16="http://schemas.microsoft.com/office/drawing/2014/main" id="{4E1C24FF-5A8B-462F-93EE-828DF542A01D}"/>
              </a:ext>
            </a:extLst>
          </p:cNvPr>
          <p:cNvSpPr/>
          <p:nvPr/>
        </p:nvSpPr>
        <p:spPr>
          <a:xfrm>
            <a:off x="9992210"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2" name="Shape 3047">
            <a:extLst>
              <a:ext uri="{FF2B5EF4-FFF2-40B4-BE49-F238E27FC236}">
                <a16:creationId xmlns:a16="http://schemas.microsoft.com/office/drawing/2014/main" id="{57266A6C-EE73-4CCB-AEF5-8A9D5504534A}"/>
              </a:ext>
            </a:extLst>
          </p:cNvPr>
          <p:cNvSpPr/>
          <p:nvPr/>
        </p:nvSpPr>
        <p:spPr>
          <a:xfrm>
            <a:off x="13459411"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3" name="Shape 3048">
            <a:extLst>
              <a:ext uri="{FF2B5EF4-FFF2-40B4-BE49-F238E27FC236}">
                <a16:creationId xmlns:a16="http://schemas.microsoft.com/office/drawing/2014/main" id="{98F61206-E3B2-44B4-BDE6-847E670CF2F2}"/>
              </a:ext>
            </a:extLst>
          </p:cNvPr>
          <p:cNvSpPr/>
          <p:nvPr/>
        </p:nvSpPr>
        <p:spPr>
          <a:xfrm>
            <a:off x="2039381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4" name="Shape 3049">
            <a:extLst>
              <a:ext uri="{FF2B5EF4-FFF2-40B4-BE49-F238E27FC236}">
                <a16:creationId xmlns:a16="http://schemas.microsoft.com/office/drawing/2014/main" id="{9F57C987-9A24-4843-9582-DE094A96238C}"/>
              </a:ext>
            </a:extLst>
          </p:cNvPr>
          <p:cNvSpPr/>
          <p:nvPr/>
        </p:nvSpPr>
        <p:spPr>
          <a:xfrm>
            <a:off x="1114246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5" name="Shape 3050">
            <a:extLst>
              <a:ext uri="{FF2B5EF4-FFF2-40B4-BE49-F238E27FC236}">
                <a16:creationId xmlns:a16="http://schemas.microsoft.com/office/drawing/2014/main" id="{FF1CFE06-FF1A-4225-B0C2-BB755AE42621}"/>
              </a:ext>
            </a:extLst>
          </p:cNvPr>
          <p:cNvSpPr/>
          <p:nvPr/>
        </p:nvSpPr>
        <p:spPr>
          <a:xfrm>
            <a:off x="15316252"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6" name="Shape 3051">
            <a:extLst>
              <a:ext uri="{FF2B5EF4-FFF2-40B4-BE49-F238E27FC236}">
                <a16:creationId xmlns:a16="http://schemas.microsoft.com/office/drawing/2014/main" id="{16A3347B-6BC2-4480-A093-05E3C82BB0D9}"/>
              </a:ext>
            </a:extLst>
          </p:cNvPr>
          <p:cNvSpPr/>
          <p:nvPr/>
        </p:nvSpPr>
        <p:spPr>
          <a:xfrm>
            <a:off x="18767025"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7" name="Shape 3052">
            <a:extLst>
              <a:ext uri="{FF2B5EF4-FFF2-40B4-BE49-F238E27FC236}">
                <a16:creationId xmlns:a16="http://schemas.microsoft.com/office/drawing/2014/main" id="{94E2628D-12C0-46BF-9975-6F590273BB9E}"/>
              </a:ext>
            </a:extLst>
          </p:cNvPr>
          <p:cNvSpPr/>
          <p:nvPr/>
        </p:nvSpPr>
        <p:spPr>
          <a:xfrm>
            <a:off x="1577635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8" name="Shape 3053">
            <a:extLst>
              <a:ext uri="{FF2B5EF4-FFF2-40B4-BE49-F238E27FC236}">
                <a16:creationId xmlns:a16="http://schemas.microsoft.com/office/drawing/2014/main" id="{01079442-676B-4AF9-901E-89017C7DC22F}"/>
              </a:ext>
            </a:extLst>
          </p:cNvPr>
          <p:cNvSpPr/>
          <p:nvPr/>
        </p:nvSpPr>
        <p:spPr>
          <a:xfrm>
            <a:off x="14149564"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89" name="Shape 3054">
            <a:extLst>
              <a:ext uri="{FF2B5EF4-FFF2-40B4-BE49-F238E27FC236}">
                <a16:creationId xmlns:a16="http://schemas.microsoft.com/office/drawing/2014/main" id="{F7FFBC52-209E-4494-9ABF-61D17DE14CCB}"/>
              </a:ext>
            </a:extLst>
          </p:cNvPr>
          <p:cNvSpPr/>
          <p:nvPr/>
        </p:nvSpPr>
        <p:spPr>
          <a:xfrm>
            <a:off x="1577635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0" name="Shape 3055">
            <a:extLst>
              <a:ext uri="{FF2B5EF4-FFF2-40B4-BE49-F238E27FC236}">
                <a16:creationId xmlns:a16="http://schemas.microsoft.com/office/drawing/2014/main" id="{9182E3DE-D15A-42C7-BC93-06F1241B2D12}"/>
              </a:ext>
            </a:extLst>
          </p:cNvPr>
          <p:cNvSpPr/>
          <p:nvPr/>
        </p:nvSpPr>
        <p:spPr>
          <a:xfrm>
            <a:off x="16466511"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1" name="Shape 3056">
            <a:extLst>
              <a:ext uri="{FF2B5EF4-FFF2-40B4-BE49-F238E27FC236}">
                <a16:creationId xmlns:a16="http://schemas.microsoft.com/office/drawing/2014/main" id="{B945FDB4-B47E-4976-9571-8A92CAD453B6}"/>
              </a:ext>
            </a:extLst>
          </p:cNvPr>
          <p:cNvSpPr/>
          <p:nvPr/>
        </p:nvSpPr>
        <p:spPr>
          <a:xfrm>
            <a:off x="18076870"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2" name="Shape 3057">
            <a:extLst>
              <a:ext uri="{FF2B5EF4-FFF2-40B4-BE49-F238E27FC236}">
                <a16:creationId xmlns:a16="http://schemas.microsoft.com/office/drawing/2014/main" id="{AE926288-86F3-4035-8B51-588871213744}"/>
              </a:ext>
            </a:extLst>
          </p:cNvPr>
          <p:cNvSpPr/>
          <p:nvPr/>
        </p:nvSpPr>
        <p:spPr>
          <a:xfrm>
            <a:off x="11849051"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3" name="Shape 3058">
            <a:extLst>
              <a:ext uri="{FF2B5EF4-FFF2-40B4-BE49-F238E27FC236}">
                <a16:creationId xmlns:a16="http://schemas.microsoft.com/office/drawing/2014/main" id="{2DA24630-B48B-45B2-B810-3353DCAE5383}"/>
              </a:ext>
            </a:extLst>
          </p:cNvPr>
          <p:cNvSpPr/>
          <p:nvPr/>
        </p:nvSpPr>
        <p:spPr>
          <a:xfrm>
            <a:off x="11849051"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4" name="Shape 3059">
            <a:extLst>
              <a:ext uri="{FF2B5EF4-FFF2-40B4-BE49-F238E27FC236}">
                <a16:creationId xmlns:a16="http://schemas.microsoft.com/office/drawing/2014/main" id="{9B321FCA-A5DC-4C48-8080-3500FE12CC00}"/>
              </a:ext>
            </a:extLst>
          </p:cNvPr>
          <p:cNvSpPr/>
          <p:nvPr/>
        </p:nvSpPr>
        <p:spPr>
          <a:xfrm>
            <a:off x="14149564"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5" name="Shape 3060">
            <a:extLst>
              <a:ext uri="{FF2B5EF4-FFF2-40B4-BE49-F238E27FC236}">
                <a16:creationId xmlns:a16="http://schemas.microsoft.com/office/drawing/2014/main" id="{A8302AB9-C02D-4D2A-9BEE-AA5514668686}"/>
              </a:ext>
            </a:extLst>
          </p:cNvPr>
          <p:cNvSpPr/>
          <p:nvPr/>
        </p:nvSpPr>
        <p:spPr>
          <a:xfrm>
            <a:off x="18767025"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6" name="Shape 3061">
            <a:extLst>
              <a:ext uri="{FF2B5EF4-FFF2-40B4-BE49-F238E27FC236}">
                <a16:creationId xmlns:a16="http://schemas.microsoft.com/office/drawing/2014/main" id="{B566B4DB-36A5-470F-B624-F0B873B84529}"/>
              </a:ext>
            </a:extLst>
          </p:cNvPr>
          <p:cNvSpPr/>
          <p:nvPr/>
        </p:nvSpPr>
        <p:spPr>
          <a:xfrm>
            <a:off x="19933714"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7" name="Shape 3062">
            <a:extLst>
              <a:ext uri="{FF2B5EF4-FFF2-40B4-BE49-F238E27FC236}">
                <a16:creationId xmlns:a16="http://schemas.microsoft.com/office/drawing/2014/main" id="{54F57611-1E87-4D16-A5FF-5D9F79F2720F}"/>
              </a:ext>
            </a:extLst>
          </p:cNvPr>
          <p:cNvSpPr/>
          <p:nvPr/>
        </p:nvSpPr>
        <p:spPr>
          <a:xfrm>
            <a:off x="1761676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8" name="Shape 3063">
            <a:extLst>
              <a:ext uri="{FF2B5EF4-FFF2-40B4-BE49-F238E27FC236}">
                <a16:creationId xmlns:a16="http://schemas.microsoft.com/office/drawing/2014/main" id="{23B8030D-CEDD-4CCF-A79B-86B9F0A1FFA4}"/>
              </a:ext>
            </a:extLst>
          </p:cNvPr>
          <p:cNvSpPr/>
          <p:nvPr/>
        </p:nvSpPr>
        <p:spPr>
          <a:xfrm>
            <a:off x="14609670"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99" name="Shape 3064">
            <a:extLst>
              <a:ext uri="{FF2B5EF4-FFF2-40B4-BE49-F238E27FC236}">
                <a16:creationId xmlns:a16="http://schemas.microsoft.com/office/drawing/2014/main" id="{2A1FD9CD-1DF1-4C1F-8BDA-C927C342F0DF}"/>
              </a:ext>
            </a:extLst>
          </p:cNvPr>
          <p:cNvSpPr/>
          <p:nvPr/>
        </p:nvSpPr>
        <p:spPr>
          <a:xfrm>
            <a:off x="1114246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200" name="Shape 3065">
            <a:extLst>
              <a:ext uri="{FF2B5EF4-FFF2-40B4-BE49-F238E27FC236}">
                <a16:creationId xmlns:a16="http://schemas.microsoft.com/office/drawing/2014/main" id="{648AD6E1-D66E-4E52-AA93-BF2FD87FD914}"/>
              </a:ext>
            </a:extLst>
          </p:cNvPr>
          <p:cNvSpPr/>
          <p:nvPr/>
        </p:nvSpPr>
        <p:spPr>
          <a:xfrm>
            <a:off x="15316252"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201" name="Shape 3066">
            <a:extLst>
              <a:ext uri="{FF2B5EF4-FFF2-40B4-BE49-F238E27FC236}">
                <a16:creationId xmlns:a16="http://schemas.microsoft.com/office/drawing/2014/main" id="{380189E7-88C0-4092-9F28-62336CF80556}"/>
              </a:ext>
            </a:extLst>
          </p:cNvPr>
          <p:cNvSpPr/>
          <p:nvPr/>
        </p:nvSpPr>
        <p:spPr>
          <a:xfrm>
            <a:off x="9992210"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202" name="Shape 3067">
            <a:extLst>
              <a:ext uri="{FF2B5EF4-FFF2-40B4-BE49-F238E27FC236}">
                <a16:creationId xmlns:a16="http://schemas.microsoft.com/office/drawing/2014/main" id="{FABC4DF3-5ED0-4850-B352-E985DF033298}"/>
              </a:ext>
            </a:extLst>
          </p:cNvPr>
          <p:cNvSpPr/>
          <p:nvPr/>
        </p:nvSpPr>
        <p:spPr>
          <a:xfrm>
            <a:off x="1922712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203" name="Shape 3068">
            <a:extLst>
              <a:ext uri="{FF2B5EF4-FFF2-40B4-BE49-F238E27FC236}">
                <a16:creationId xmlns:a16="http://schemas.microsoft.com/office/drawing/2014/main" id="{C82F4092-493F-4069-8161-D801597BD952}"/>
              </a:ext>
            </a:extLst>
          </p:cNvPr>
          <p:cNvSpPr/>
          <p:nvPr/>
        </p:nvSpPr>
        <p:spPr>
          <a:xfrm>
            <a:off x="16926615"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204" name="Shape 3069">
            <a:extLst>
              <a:ext uri="{FF2B5EF4-FFF2-40B4-BE49-F238E27FC236}">
                <a16:creationId xmlns:a16="http://schemas.microsoft.com/office/drawing/2014/main" id="{3F8A6D92-89B1-42DF-B834-346C116EC33E}"/>
              </a:ext>
            </a:extLst>
          </p:cNvPr>
          <p:cNvSpPr/>
          <p:nvPr/>
        </p:nvSpPr>
        <p:spPr>
          <a:xfrm>
            <a:off x="9532108" y="11038753"/>
            <a:ext cx="707245" cy="43088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91440" tIns="45720" rIns="91440" bIns="45720" numCol="1" anchor="ctr">
            <a:spAutoFit/>
          </a:bodyPr>
          <a:lstStyle>
            <a:lvl1pPr algn="l" defTabSz="584200">
              <a:lnSpc>
                <a:spcPct val="100000"/>
              </a:lnSpc>
              <a:spcBef>
                <a:spcPts val="0"/>
              </a:spcBef>
              <a:defRPr sz="1500" cap="all">
                <a:solidFill>
                  <a:srgbClr val="262626"/>
                </a:solidFill>
                <a:latin typeface="Helvetica Neue"/>
                <a:ea typeface="Helvetica Neue"/>
                <a:cs typeface="Helvetica Neue"/>
                <a:sym typeface="Helvetica Neue"/>
              </a:defRPr>
            </a:lvl1pPr>
          </a:lstStyle>
          <a:p>
            <a:r>
              <a:rPr sz="2200" dirty="0">
                <a:latin typeface="Roboto Light" panose="02000000000000000000" pitchFamily="2" charset="0"/>
                <a:ea typeface="Roboto Light" panose="02000000000000000000" pitchFamily="2" charset="0"/>
                <a:cs typeface="Lato Light" panose="020F0502020204030203" pitchFamily="34" charset="0"/>
              </a:rPr>
              <a:t>55%</a:t>
            </a:r>
          </a:p>
        </p:txBody>
      </p:sp>
      <p:sp>
        <p:nvSpPr>
          <p:cNvPr id="205" name="Shape 3070">
            <a:extLst>
              <a:ext uri="{FF2B5EF4-FFF2-40B4-BE49-F238E27FC236}">
                <a16:creationId xmlns:a16="http://schemas.microsoft.com/office/drawing/2014/main" id="{40714FD5-6715-456F-A9B9-5CB30F69CAC4}"/>
              </a:ext>
            </a:extLst>
          </p:cNvPr>
          <p:cNvSpPr/>
          <p:nvPr/>
        </p:nvSpPr>
        <p:spPr>
          <a:xfrm>
            <a:off x="15769315" y="11033800"/>
            <a:ext cx="707245" cy="43088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91440" tIns="45720" rIns="91440" bIns="45720" numCol="1" anchor="ctr">
            <a:spAutoFit/>
          </a:bodyPr>
          <a:lstStyle>
            <a:lvl1pPr defTabSz="584200">
              <a:lnSpc>
                <a:spcPct val="100000"/>
              </a:lnSpc>
              <a:spcBef>
                <a:spcPts val="0"/>
              </a:spcBef>
              <a:defRPr sz="1500" cap="all">
                <a:solidFill>
                  <a:srgbClr val="262626"/>
                </a:solidFill>
                <a:latin typeface="Helvetica Neue"/>
                <a:ea typeface="Helvetica Neue"/>
                <a:cs typeface="Helvetica Neue"/>
                <a:sym typeface="Helvetica Neue"/>
              </a:defRPr>
            </a:lvl1pPr>
          </a:lstStyle>
          <a:p>
            <a:r>
              <a:rPr sz="2200" dirty="0">
                <a:latin typeface="Roboto Light" panose="02000000000000000000" pitchFamily="2" charset="0"/>
                <a:ea typeface="Roboto Light" panose="02000000000000000000" pitchFamily="2" charset="0"/>
                <a:cs typeface="Lato Light" panose="020F0502020204030203" pitchFamily="34" charset="0"/>
              </a:rPr>
              <a:t>25%</a:t>
            </a:r>
          </a:p>
        </p:txBody>
      </p:sp>
      <p:sp>
        <p:nvSpPr>
          <p:cNvPr id="206" name="Shape 3071">
            <a:extLst>
              <a:ext uri="{FF2B5EF4-FFF2-40B4-BE49-F238E27FC236}">
                <a16:creationId xmlns:a16="http://schemas.microsoft.com/office/drawing/2014/main" id="{F65271EE-39DF-42F5-AB50-764A4DAC6CE0}"/>
              </a:ext>
            </a:extLst>
          </p:cNvPr>
          <p:cNvSpPr/>
          <p:nvPr/>
        </p:nvSpPr>
        <p:spPr>
          <a:xfrm>
            <a:off x="20145649" y="11033800"/>
            <a:ext cx="707245" cy="43088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91440" tIns="45720" rIns="91440" bIns="45720" numCol="1" anchor="ctr">
            <a:spAutoFit/>
          </a:bodyPr>
          <a:lstStyle>
            <a:lvl1pPr algn="r" defTabSz="584200">
              <a:lnSpc>
                <a:spcPct val="100000"/>
              </a:lnSpc>
              <a:spcBef>
                <a:spcPts val="0"/>
              </a:spcBef>
              <a:defRPr sz="1500" cap="all">
                <a:solidFill>
                  <a:srgbClr val="262626"/>
                </a:solidFill>
                <a:latin typeface="Helvetica Neue"/>
                <a:ea typeface="Helvetica Neue"/>
                <a:cs typeface="Helvetica Neue"/>
                <a:sym typeface="Helvetica Neue"/>
              </a:defRPr>
            </a:lvl1pPr>
          </a:lstStyle>
          <a:p>
            <a:r>
              <a:rPr sz="2200" dirty="0">
                <a:latin typeface="Roboto Light" panose="02000000000000000000" pitchFamily="2" charset="0"/>
                <a:ea typeface="Roboto Light" panose="02000000000000000000" pitchFamily="2" charset="0"/>
                <a:cs typeface="Lato Light" panose="020F0502020204030203" pitchFamily="34" charset="0"/>
              </a:rPr>
              <a:t>20%</a:t>
            </a:r>
          </a:p>
        </p:txBody>
      </p:sp>
      <p:sp>
        <p:nvSpPr>
          <p:cNvPr id="207" name="Subtitle 2">
            <a:extLst>
              <a:ext uri="{FF2B5EF4-FFF2-40B4-BE49-F238E27FC236}">
                <a16:creationId xmlns:a16="http://schemas.microsoft.com/office/drawing/2014/main" id="{038A2870-5520-4259-844C-36BB9239261F}"/>
              </a:ext>
            </a:extLst>
          </p:cNvPr>
          <p:cNvSpPr txBox="1">
            <a:spLocks/>
          </p:cNvSpPr>
          <p:nvPr/>
        </p:nvSpPr>
        <p:spPr>
          <a:xfrm>
            <a:off x="1520825" y="4750527"/>
            <a:ext cx="5365140" cy="619015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208" name="TextBox 207">
            <a:extLst>
              <a:ext uri="{FF2B5EF4-FFF2-40B4-BE49-F238E27FC236}">
                <a16:creationId xmlns:a16="http://schemas.microsoft.com/office/drawing/2014/main" id="{B8B63A58-1B8A-4297-8508-93C079DC1821}"/>
              </a:ext>
            </a:extLst>
          </p:cNvPr>
          <p:cNvSpPr txBox="1"/>
          <p:nvPr/>
        </p:nvSpPr>
        <p:spPr>
          <a:xfrm>
            <a:off x="1520825" y="3982728"/>
            <a:ext cx="2392001" cy="584775"/>
          </a:xfrm>
          <a:prstGeom prst="rect">
            <a:avLst/>
          </a:prstGeom>
          <a:noFill/>
        </p:spPr>
        <p:txBody>
          <a:bodyPr wrap="none" rtlCol="0" anchor="ctr" anchorCtr="0">
            <a:spAutoFit/>
          </a:bodyPr>
          <a:lstStyle/>
          <a:p>
            <a:r>
              <a:rPr lang="en-US" sz="3200" dirty="0">
                <a:solidFill>
                  <a:schemeClr val="tx2"/>
                </a:solidFill>
                <a:latin typeface="Roboto Light" panose="02000000000000000000" pitchFamily="2" charset="0"/>
                <a:ea typeface="Roboto Light" panose="02000000000000000000" pitchFamily="2" charset="0"/>
                <a:cs typeface="Poppins" pitchFamily="2" charset="77"/>
              </a:rPr>
              <a:t>YOUR TITLE</a:t>
            </a:r>
          </a:p>
        </p:txBody>
      </p:sp>
    </p:spTree>
    <p:extLst>
      <p:ext uri="{BB962C8B-B14F-4D97-AF65-F5344CB8AC3E}">
        <p14:creationId xmlns:p14="http://schemas.microsoft.com/office/powerpoint/2010/main" val="25062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AA6934-F1B3-470C-B74D-6BDB41E81F0F}"/>
              </a:ext>
            </a:extLst>
          </p:cNvPr>
          <p:cNvSpPr txBox="1"/>
          <p:nvPr/>
        </p:nvSpPr>
        <p:spPr>
          <a:xfrm>
            <a:off x="2461608" y="6891140"/>
            <a:ext cx="13059985"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Message From The CEO </a:t>
            </a:r>
          </a:p>
        </p:txBody>
      </p:sp>
      <p:sp>
        <p:nvSpPr>
          <p:cNvPr id="9" name="Subtitle 2">
            <a:extLst>
              <a:ext uri="{FF2B5EF4-FFF2-40B4-BE49-F238E27FC236}">
                <a16:creationId xmlns:a16="http://schemas.microsoft.com/office/drawing/2014/main" id="{8167238F-A832-4BEF-8964-2CF02EB4ACD2}"/>
              </a:ext>
            </a:extLst>
          </p:cNvPr>
          <p:cNvSpPr txBox="1">
            <a:spLocks/>
          </p:cNvSpPr>
          <p:nvPr/>
        </p:nvSpPr>
        <p:spPr>
          <a:xfrm>
            <a:off x="6147712" y="8088163"/>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1" name="Subtitle 2"/>
          <p:cNvSpPr txBox="1">
            <a:spLocks/>
          </p:cNvSpPr>
          <p:nvPr/>
        </p:nvSpPr>
        <p:spPr>
          <a:xfrm>
            <a:off x="7037239" y="9581923"/>
            <a:ext cx="8116939" cy="259943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2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a:t>
            </a:r>
          </a:p>
        </p:txBody>
      </p:sp>
      <p:sp>
        <p:nvSpPr>
          <p:cNvPr id="13" name="TextBox 12">
            <a:extLst>
              <a:ext uri="{FF2B5EF4-FFF2-40B4-BE49-F238E27FC236}">
                <a16:creationId xmlns:a16="http://schemas.microsoft.com/office/drawing/2014/main" id="{5C72FF72-9AA2-1E4A-9973-5A00AB12C7F5}"/>
              </a:ext>
            </a:extLst>
          </p:cNvPr>
          <p:cNvSpPr txBox="1"/>
          <p:nvPr/>
        </p:nvSpPr>
        <p:spPr>
          <a:xfrm>
            <a:off x="1951153" y="10281920"/>
            <a:ext cx="2380780" cy="584775"/>
          </a:xfrm>
          <a:prstGeom prst="rect">
            <a:avLst/>
          </a:prstGeom>
          <a:noFill/>
        </p:spPr>
        <p:txBody>
          <a:bodyPr wrap="none" rtlCol="0" anchor="t" anchorCtr="0">
            <a:spAutoFit/>
          </a:bodyPr>
          <a:lstStyle/>
          <a:p>
            <a:pPr algn="r"/>
            <a:r>
              <a:rPr lang="en-US" sz="3200" spc="300" dirty="0">
                <a:solidFill>
                  <a:schemeClr val="accent1"/>
                </a:solidFill>
                <a:latin typeface="Roboto Light" panose="02000000000000000000" pitchFamily="2" charset="0"/>
                <a:ea typeface="Source Sans Pro" panose="020B0503030403020204" pitchFamily="34" charset="0"/>
                <a:cs typeface="Lato" panose="020F0502020204030203" pitchFamily="34" charset="0"/>
              </a:rPr>
              <a:t>JANE DOE</a:t>
            </a:r>
          </a:p>
        </p:txBody>
      </p:sp>
      <p:sp>
        <p:nvSpPr>
          <p:cNvPr id="7" name="TextBox 6">
            <a:extLst>
              <a:ext uri="{FF2B5EF4-FFF2-40B4-BE49-F238E27FC236}">
                <a16:creationId xmlns:a16="http://schemas.microsoft.com/office/drawing/2014/main" id="{89FC4808-FD91-C647-A7AD-204D05AF0DB9}"/>
              </a:ext>
            </a:extLst>
          </p:cNvPr>
          <p:cNvSpPr txBox="1"/>
          <p:nvPr/>
        </p:nvSpPr>
        <p:spPr>
          <a:xfrm>
            <a:off x="1790853" y="11019691"/>
            <a:ext cx="2541080" cy="461665"/>
          </a:xfrm>
          <a:prstGeom prst="rect">
            <a:avLst/>
          </a:prstGeom>
          <a:noFill/>
        </p:spPr>
        <p:txBody>
          <a:bodyPr wrap="none" rtlCol="0">
            <a:spAutoFit/>
          </a:bodyPr>
          <a:lstStyle/>
          <a:p>
            <a:pPr algn="r"/>
            <a:r>
              <a:rPr lang="en-US" sz="2400" dirty="0">
                <a:latin typeface="Roboto Light" panose="02000000000000000000" pitchFamily="2" charset="0"/>
                <a:ea typeface="Roboto Light" panose="02000000000000000000" pitchFamily="2" charset="0"/>
              </a:rPr>
              <a:t>CEO and Founder</a:t>
            </a:r>
          </a:p>
        </p:txBody>
      </p:sp>
      <p:sp>
        <p:nvSpPr>
          <p:cNvPr id="20" name="TextBox 19">
            <a:extLst>
              <a:ext uri="{FF2B5EF4-FFF2-40B4-BE49-F238E27FC236}">
                <a16:creationId xmlns:a16="http://schemas.microsoft.com/office/drawing/2014/main" id="{BBD20DA7-AD1E-4E7B-9725-FE968708E0D5}"/>
              </a:ext>
            </a:extLst>
          </p:cNvPr>
          <p:cNvSpPr txBox="1"/>
          <p:nvPr/>
        </p:nvSpPr>
        <p:spPr>
          <a:xfrm>
            <a:off x="5343634" y="8654985"/>
            <a:ext cx="1494320" cy="4708981"/>
          </a:xfrm>
          <a:prstGeom prst="rect">
            <a:avLst/>
          </a:prstGeom>
          <a:noFill/>
          <a:ln>
            <a:noFill/>
          </a:ln>
        </p:spPr>
        <p:txBody>
          <a:bodyPr wrap="none" rtlCol="0" anchor="b">
            <a:spAutoFit/>
          </a:bodyPr>
          <a:lstStyle/>
          <a:p>
            <a:pPr algn="ctr"/>
            <a:r>
              <a:rPr lang="en-US" sz="30000" b="1" spc="600" dirty="0">
                <a:ln w="19050">
                  <a:solidFill>
                    <a:schemeClr val="accent2"/>
                  </a:solidFill>
                </a:ln>
                <a:noFill/>
                <a:latin typeface="Roboto Bold" panose="02000000000000000000" pitchFamily="2" charset="0"/>
                <a:ea typeface="Source Sans Pro" panose="020B0503030403020204" pitchFamily="34" charset="0"/>
                <a:cs typeface="Lato Heavy" panose="020F0502020204030203" pitchFamily="34" charset="0"/>
              </a:rPr>
              <a:t>"</a:t>
            </a:r>
          </a:p>
        </p:txBody>
      </p:sp>
      <p:sp>
        <p:nvSpPr>
          <p:cNvPr id="21" name="TextBox 20">
            <a:extLst>
              <a:ext uri="{FF2B5EF4-FFF2-40B4-BE49-F238E27FC236}">
                <a16:creationId xmlns:a16="http://schemas.microsoft.com/office/drawing/2014/main" id="{9DC363B3-A0FC-4D0F-B376-6900CDA40A8A}"/>
              </a:ext>
            </a:extLst>
          </p:cNvPr>
          <p:cNvSpPr txBox="1"/>
          <p:nvPr/>
        </p:nvSpPr>
        <p:spPr>
          <a:xfrm rot="10800000">
            <a:off x="14819928" y="8452095"/>
            <a:ext cx="1494320" cy="4708981"/>
          </a:xfrm>
          <a:prstGeom prst="rect">
            <a:avLst/>
          </a:prstGeom>
          <a:noFill/>
          <a:ln>
            <a:noFill/>
          </a:ln>
        </p:spPr>
        <p:txBody>
          <a:bodyPr wrap="none" rtlCol="0" anchor="b">
            <a:spAutoFit/>
          </a:bodyPr>
          <a:lstStyle/>
          <a:p>
            <a:pPr algn="ctr"/>
            <a:r>
              <a:rPr lang="en-US" sz="30000" b="1" spc="600" dirty="0">
                <a:ln w="19050">
                  <a:solidFill>
                    <a:schemeClr val="accent2"/>
                  </a:solidFill>
                </a:ln>
                <a:noFill/>
                <a:latin typeface="Roboto Bold" panose="02000000000000000000" pitchFamily="2" charset="0"/>
                <a:ea typeface="Source Sans Pro" panose="020B0503030403020204" pitchFamily="34" charset="0"/>
                <a:cs typeface="Lato Heavy" panose="020F0502020204030203" pitchFamily="34" charset="0"/>
              </a:rPr>
              <a:t>"</a:t>
            </a:r>
          </a:p>
        </p:txBody>
      </p:sp>
      <p:sp>
        <p:nvSpPr>
          <p:cNvPr id="3" name="Picture Placeholder 2">
            <a:extLst>
              <a:ext uri="{FF2B5EF4-FFF2-40B4-BE49-F238E27FC236}">
                <a16:creationId xmlns:a16="http://schemas.microsoft.com/office/drawing/2014/main" id="{9F8669BF-CA06-3249-A9CB-4860788007C7}"/>
              </a:ext>
            </a:extLst>
          </p:cNvPr>
          <p:cNvSpPr>
            <a:spLocks noGrp="1"/>
          </p:cNvSpPr>
          <p:nvPr>
            <p:ph type="pic" sz="quarter" idx="26"/>
          </p:nvPr>
        </p:nvSpPr>
        <p:spPr/>
      </p:sp>
    </p:spTree>
    <p:extLst>
      <p:ext uri="{BB962C8B-B14F-4D97-AF65-F5344CB8AC3E}">
        <p14:creationId xmlns:p14="http://schemas.microsoft.com/office/powerpoint/2010/main" val="108762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3011">
            <a:extLst>
              <a:ext uri="{FF2B5EF4-FFF2-40B4-BE49-F238E27FC236}">
                <a16:creationId xmlns:a16="http://schemas.microsoft.com/office/drawing/2014/main" id="{65DE0BEA-96D6-4B67-8116-DB2DD33D4453}"/>
              </a:ext>
            </a:extLst>
          </p:cNvPr>
          <p:cNvSpPr/>
          <p:nvPr/>
        </p:nvSpPr>
        <p:spPr>
          <a:xfrm>
            <a:off x="7486649" y="3116961"/>
            <a:ext cx="6777246" cy="4030549"/>
          </a:xfrm>
          <a:custGeom>
            <a:avLst/>
            <a:gdLst/>
            <a:ahLst/>
            <a:cxnLst>
              <a:cxn ang="0">
                <a:pos x="wd2" y="hd2"/>
              </a:cxn>
              <a:cxn ang="5400000">
                <a:pos x="wd2" y="hd2"/>
              </a:cxn>
              <a:cxn ang="10800000">
                <a:pos x="wd2" y="hd2"/>
              </a:cxn>
              <a:cxn ang="16200000">
                <a:pos x="wd2" y="hd2"/>
              </a:cxn>
            </a:cxnLst>
            <a:rect l="0" t="0" r="r" b="b"/>
            <a:pathLst>
              <a:path w="21446" h="21465" extrusionOk="0">
                <a:moveTo>
                  <a:pt x="13469" y="3580"/>
                </a:moveTo>
                <a:cubicBezTo>
                  <a:pt x="13690" y="3383"/>
                  <a:pt x="13241" y="3198"/>
                  <a:pt x="13219" y="3654"/>
                </a:cubicBezTo>
                <a:cubicBezTo>
                  <a:pt x="13301" y="3647"/>
                  <a:pt x="13395" y="3646"/>
                  <a:pt x="13469" y="3580"/>
                </a:cubicBezTo>
                <a:cubicBezTo>
                  <a:pt x="13488" y="3563"/>
                  <a:pt x="13429" y="3616"/>
                  <a:pt x="13469" y="3580"/>
                </a:cubicBezTo>
                <a:close/>
                <a:moveTo>
                  <a:pt x="11812" y="960"/>
                </a:moveTo>
                <a:cubicBezTo>
                  <a:pt x="11873" y="975"/>
                  <a:pt x="12398" y="1247"/>
                  <a:pt x="12369" y="928"/>
                </a:cubicBezTo>
                <a:cubicBezTo>
                  <a:pt x="12352" y="748"/>
                  <a:pt x="11916" y="805"/>
                  <a:pt x="11875" y="809"/>
                </a:cubicBezTo>
                <a:cubicBezTo>
                  <a:pt x="11884" y="836"/>
                  <a:pt x="11971" y="855"/>
                  <a:pt x="11950" y="900"/>
                </a:cubicBezTo>
                <a:cubicBezTo>
                  <a:pt x="11906" y="934"/>
                  <a:pt x="11860" y="954"/>
                  <a:pt x="11812" y="960"/>
                </a:cubicBezTo>
                <a:cubicBezTo>
                  <a:pt x="11855" y="970"/>
                  <a:pt x="11846" y="935"/>
                  <a:pt x="11812" y="960"/>
                </a:cubicBezTo>
                <a:close/>
                <a:moveTo>
                  <a:pt x="11540" y="1517"/>
                </a:moveTo>
                <a:cubicBezTo>
                  <a:pt x="11523" y="1533"/>
                  <a:pt x="11515" y="1556"/>
                  <a:pt x="11513" y="1586"/>
                </a:cubicBezTo>
                <a:cubicBezTo>
                  <a:pt x="11538" y="1636"/>
                  <a:pt x="11761" y="1589"/>
                  <a:pt x="11799" y="1596"/>
                </a:cubicBezTo>
                <a:cubicBezTo>
                  <a:pt x="11765" y="1635"/>
                  <a:pt x="11679" y="1642"/>
                  <a:pt x="11690" y="1736"/>
                </a:cubicBezTo>
                <a:cubicBezTo>
                  <a:pt x="11831" y="1761"/>
                  <a:pt x="11923" y="1736"/>
                  <a:pt x="12042" y="1625"/>
                </a:cubicBezTo>
                <a:cubicBezTo>
                  <a:pt x="12061" y="1607"/>
                  <a:pt x="12223" y="1391"/>
                  <a:pt x="12222" y="1391"/>
                </a:cubicBezTo>
                <a:cubicBezTo>
                  <a:pt x="12126" y="1354"/>
                  <a:pt x="11952" y="1272"/>
                  <a:pt x="11858" y="1369"/>
                </a:cubicBezTo>
                <a:cubicBezTo>
                  <a:pt x="11884" y="1388"/>
                  <a:pt x="11887" y="1414"/>
                  <a:pt x="11867" y="1446"/>
                </a:cubicBezTo>
                <a:cubicBezTo>
                  <a:pt x="11799" y="1500"/>
                  <a:pt x="11752" y="1289"/>
                  <a:pt x="11704" y="1540"/>
                </a:cubicBezTo>
                <a:cubicBezTo>
                  <a:pt x="11678" y="1531"/>
                  <a:pt x="11511" y="1089"/>
                  <a:pt x="11476" y="1479"/>
                </a:cubicBezTo>
                <a:cubicBezTo>
                  <a:pt x="11501" y="1477"/>
                  <a:pt x="11546" y="1464"/>
                  <a:pt x="11540" y="1517"/>
                </a:cubicBezTo>
                <a:cubicBezTo>
                  <a:pt x="11536" y="1546"/>
                  <a:pt x="11546" y="1464"/>
                  <a:pt x="11540" y="1517"/>
                </a:cubicBezTo>
                <a:close/>
                <a:moveTo>
                  <a:pt x="12343" y="1561"/>
                </a:moveTo>
                <a:cubicBezTo>
                  <a:pt x="12265" y="1570"/>
                  <a:pt x="12133" y="1594"/>
                  <a:pt x="12080" y="1710"/>
                </a:cubicBezTo>
                <a:cubicBezTo>
                  <a:pt x="12161" y="1774"/>
                  <a:pt x="12265" y="1833"/>
                  <a:pt x="12355" y="1780"/>
                </a:cubicBezTo>
                <a:cubicBezTo>
                  <a:pt x="12461" y="1718"/>
                  <a:pt x="12469" y="1547"/>
                  <a:pt x="12343" y="1561"/>
                </a:cubicBezTo>
                <a:cubicBezTo>
                  <a:pt x="12307" y="1565"/>
                  <a:pt x="12374" y="1558"/>
                  <a:pt x="12343" y="1561"/>
                </a:cubicBezTo>
                <a:close/>
                <a:moveTo>
                  <a:pt x="12410" y="1343"/>
                </a:moveTo>
                <a:cubicBezTo>
                  <a:pt x="12467" y="1514"/>
                  <a:pt x="12652" y="1308"/>
                  <a:pt x="12689" y="1408"/>
                </a:cubicBezTo>
                <a:cubicBezTo>
                  <a:pt x="12756" y="1588"/>
                  <a:pt x="12564" y="1588"/>
                  <a:pt x="12560" y="1740"/>
                </a:cubicBezTo>
                <a:cubicBezTo>
                  <a:pt x="12559" y="1806"/>
                  <a:pt x="12970" y="1815"/>
                  <a:pt x="12882" y="1823"/>
                </a:cubicBezTo>
                <a:cubicBezTo>
                  <a:pt x="13030" y="1809"/>
                  <a:pt x="13368" y="1722"/>
                  <a:pt x="13506" y="1791"/>
                </a:cubicBezTo>
                <a:cubicBezTo>
                  <a:pt x="13589" y="1831"/>
                  <a:pt x="13984" y="1801"/>
                  <a:pt x="13919" y="1685"/>
                </a:cubicBezTo>
                <a:cubicBezTo>
                  <a:pt x="13920" y="1684"/>
                  <a:pt x="14003" y="1641"/>
                  <a:pt x="13980" y="1596"/>
                </a:cubicBezTo>
                <a:cubicBezTo>
                  <a:pt x="13771" y="1178"/>
                  <a:pt x="13157" y="1950"/>
                  <a:pt x="12958" y="1442"/>
                </a:cubicBezTo>
                <a:cubicBezTo>
                  <a:pt x="12992" y="1431"/>
                  <a:pt x="13058" y="1449"/>
                  <a:pt x="13081" y="1404"/>
                </a:cubicBezTo>
                <a:cubicBezTo>
                  <a:pt x="12885" y="1396"/>
                  <a:pt x="12527" y="1042"/>
                  <a:pt x="12348" y="1306"/>
                </a:cubicBezTo>
                <a:cubicBezTo>
                  <a:pt x="12378" y="1305"/>
                  <a:pt x="12395" y="1296"/>
                  <a:pt x="12410" y="1343"/>
                </a:cubicBezTo>
                <a:cubicBezTo>
                  <a:pt x="12442" y="1437"/>
                  <a:pt x="12395" y="1296"/>
                  <a:pt x="12410" y="1343"/>
                </a:cubicBezTo>
                <a:close/>
                <a:moveTo>
                  <a:pt x="12979" y="817"/>
                </a:moveTo>
                <a:cubicBezTo>
                  <a:pt x="13039" y="880"/>
                  <a:pt x="13140" y="853"/>
                  <a:pt x="13207" y="852"/>
                </a:cubicBezTo>
                <a:cubicBezTo>
                  <a:pt x="13084" y="883"/>
                  <a:pt x="12938" y="1062"/>
                  <a:pt x="13163" y="1076"/>
                </a:cubicBezTo>
                <a:cubicBezTo>
                  <a:pt x="13377" y="1089"/>
                  <a:pt x="13572" y="1002"/>
                  <a:pt x="13782" y="958"/>
                </a:cubicBezTo>
                <a:cubicBezTo>
                  <a:pt x="13737" y="967"/>
                  <a:pt x="13584" y="986"/>
                  <a:pt x="13559" y="1099"/>
                </a:cubicBezTo>
                <a:cubicBezTo>
                  <a:pt x="13580" y="1003"/>
                  <a:pt x="13857" y="1306"/>
                  <a:pt x="13649" y="1256"/>
                </a:cubicBezTo>
                <a:cubicBezTo>
                  <a:pt x="13603" y="1244"/>
                  <a:pt x="13628" y="1137"/>
                  <a:pt x="13533" y="1140"/>
                </a:cubicBezTo>
                <a:cubicBezTo>
                  <a:pt x="13468" y="1141"/>
                  <a:pt x="13398" y="1300"/>
                  <a:pt x="13427" y="1300"/>
                </a:cubicBezTo>
                <a:cubicBezTo>
                  <a:pt x="13372" y="1300"/>
                  <a:pt x="13151" y="1319"/>
                  <a:pt x="13130" y="1438"/>
                </a:cubicBezTo>
                <a:cubicBezTo>
                  <a:pt x="13122" y="1478"/>
                  <a:pt x="13969" y="1488"/>
                  <a:pt x="13968" y="1499"/>
                </a:cubicBezTo>
                <a:cubicBezTo>
                  <a:pt x="13938" y="1648"/>
                  <a:pt x="14311" y="1463"/>
                  <a:pt x="14398" y="1368"/>
                </a:cubicBezTo>
                <a:cubicBezTo>
                  <a:pt x="14357" y="1353"/>
                  <a:pt x="14292" y="1384"/>
                  <a:pt x="14260" y="1341"/>
                </a:cubicBezTo>
                <a:cubicBezTo>
                  <a:pt x="14328" y="1202"/>
                  <a:pt x="14429" y="1318"/>
                  <a:pt x="14487" y="1150"/>
                </a:cubicBezTo>
                <a:cubicBezTo>
                  <a:pt x="14506" y="1095"/>
                  <a:pt x="14889" y="1042"/>
                  <a:pt x="14959" y="976"/>
                </a:cubicBezTo>
                <a:cubicBezTo>
                  <a:pt x="14946" y="967"/>
                  <a:pt x="14932" y="942"/>
                  <a:pt x="14913" y="938"/>
                </a:cubicBezTo>
                <a:cubicBezTo>
                  <a:pt x="15062" y="776"/>
                  <a:pt x="15306" y="784"/>
                  <a:pt x="15473" y="712"/>
                </a:cubicBezTo>
                <a:cubicBezTo>
                  <a:pt x="15689" y="619"/>
                  <a:pt x="15909" y="518"/>
                  <a:pt x="16130" y="463"/>
                </a:cubicBezTo>
                <a:cubicBezTo>
                  <a:pt x="16193" y="447"/>
                  <a:pt x="16764" y="265"/>
                  <a:pt x="16765" y="236"/>
                </a:cubicBezTo>
                <a:cubicBezTo>
                  <a:pt x="16780" y="-66"/>
                  <a:pt x="13963" y="274"/>
                  <a:pt x="13714" y="383"/>
                </a:cubicBezTo>
                <a:cubicBezTo>
                  <a:pt x="13768" y="359"/>
                  <a:pt x="13968" y="567"/>
                  <a:pt x="14046" y="575"/>
                </a:cubicBezTo>
                <a:cubicBezTo>
                  <a:pt x="14043" y="577"/>
                  <a:pt x="14036" y="582"/>
                  <a:pt x="14032" y="585"/>
                </a:cubicBezTo>
                <a:cubicBezTo>
                  <a:pt x="14084" y="583"/>
                  <a:pt x="14144" y="588"/>
                  <a:pt x="14191" y="615"/>
                </a:cubicBezTo>
                <a:cubicBezTo>
                  <a:pt x="14055" y="618"/>
                  <a:pt x="13967" y="761"/>
                  <a:pt x="13851" y="771"/>
                </a:cubicBezTo>
                <a:cubicBezTo>
                  <a:pt x="13991" y="759"/>
                  <a:pt x="13756" y="604"/>
                  <a:pt x="13742" y="599"/>
                </a:cubicBezTo>
                <a:cubicBezTo>
                  <a:pt x="13560" y="535"/>
                  <a:pt x="13514" y="377"/>
                  <a:pt x="13306" y="485"/>
                </a:cubicBezTo>
                <a:cubicBezTo>
                  <a:pt x="13258" y="510"/>
                  <a:pt x="12851" y="682"/>
                  <a:pt x="12979" y="817"/>
                </a:cubicBezTo>
                <a:cubicBezTo>
                  <a:pt x="13039" y="880"/>
                  <a:pt x="12960" y="797"/>
                  <a:pt x="12979" y="817"/>
                </a:cubicBezTo>
                <a:close/>
                <a:moveTo>
                  <a:pt x="9956" y="1618"/>
                </a:moveTo>
                <a:cubicBezTo>
                  <a:pt x="9927" y="1633"/>
                  <a:pt x="9879" y="1633"/>
                  <a:pt x="9868" y="1692"/>
                </a:cubicBezTo>
                <a:cubicBezTo>
                  <a:pt x="10060" y="1776"/>
                  <a:pt x="10254" y="1701"/>
                  <a:pt x="10449" y="1719"/>
                </a:cubicBezTo>
                <a:cubicBezTo>
                  <a:pt x="10414" y="1846"/>
                  <a:pt x="10163" y="1702"/>
                  <a:pt x="10102" y="1839"/>
                </a:cubicBezTo>
                <a:cubicBezTo>
                  <a:pt x="10212" y="2004"/>
                  <a:pt x="11297" y="1629"/>
                  <a:pt x="11264" y="1523"/>
                </a:cubicBezTo>
                <a:cubicBezTo>
                  <a:pt x="11241" y="1448"/>
                  <a:pt x="11154" y="1519"/>
                  <a:pt x="11121" y="1520"/>
                </a:cubicBezTo>
                <a:cubicBezTo>
                  <a:pt x="11011" y="1524"/>
                  <a:pt x="11109" y="1406"/>
                  <a:pt x="11112" y="1336"/>
                </a:cubicBezTo>
                <a:cubicBezTo>
                  <a:pt x="11026" y="1349"/>
                  <a:pt x="10944" y="1421"/>
                  <a:pt x="10859" y="1426"/>
                </a:cubicBezTo>
                <a:cubicBezTo>
                  <a:pt x="10881" y="1445"/>
                  <a:pt x="10896" y="1473"/>
                  <a:pt x="10905" y="1509"/>
                </a:cubicBezTo>
                <a:cubicBezTo>
                  <a:pt x="10875" y="1530"/>
                  <a:pt x="10842" y="1541"/>
                  <a:pt x="10809" y="1541"/>
                </a:cubicBezTo>
                <a:cubicBezTo>
                  <a:pt x="10841" y="1552"/>
                  <a:pt x="10868" y="1578"/>
                  <a:pt x="10889" y="1621"/>
                </a:cubicBezTo>
                <a:cubicBezTo>
                  <a:pt x="10849" y="1635"/>
                  <a:pt x="10644" y="1653"/>
                  <a:pt x="10590" y="1617"/>
                </a:cubicBezTo>
                <a:cubicBezTo>
                  <a:pt x="10607" y="1602"/>
                  <a:pt x="10622" y="1580"/>
                  <a:pt x="10634" y="1552"/>
                </a:cubicBezTo>
                <a:cubicBezTo>
                  <a:pt x="10580" y="1475"/>
                  <a:pt x="10519" y="1438"/>
                  <a:pt x="10450" y="1441"/>
                </a:cubicBezTo>
                <a:cubicBezTo>
                  <a:pt x="10531" y="1424"/>
                  <a:pt x="10345" y="1416"/>
                  <a:pt x="10317" y="1424"/>
                </a:cubicBezTo>
                <a:cubicBezTo>
                  <a:pt x="10190" y="1463"/>
                  <a:pt x="10078" y="1555"/>
                  <a:pt x="9956" y="1618"/>
                </a:cubicBezTo>
                <a:cubicBezTo>
                  <a:pt x="9927" y="1633"/>
                  <a:pt x="9966" y="1613"/>
                  <a:pt x="9956" y="1618"/>
                </a:cubicBezTo>
                <a:close/>
                <a:moveTo>
                  <a:pt x="9929" y="1543"/>
                </a:moveTo>
                <a:cubicBezTo>
                  <a:pt x="9974" y="1525"/>
                  <a:pt x="10014" y="1494"/>
                  <a:pt x="10050" y="1451"/>
                </a:cubicBezTo>
                <a:cubicBezTo>
                  <a:pt x="10045" y="1424"/>
                  <a:pt x="9794" y="1559"/>
                  <a:pt x="9801" y="1595"/>
                </a:cubicBezTo>
                <a:cubicBezTo>
                  <a:pt x="9845" y="1591"/>
                  <a:pt x="9888" y="1574"/>
                  <a:pt x="9929" y="1543"/>
                </a:cubicBezTo>
                <a:cubicBezTo>
                  <a:pt x="9998" y="1504"/>
                  <a:pt x="9860" y="1583"/>
                  <a:pt x="9929" y="1543"/>
                </a:cubicBezTo>
                <a:close/>
                <a:moveTo>
                  <a:pt x="8458" y="2722"/>
                </a:moveTo>
                <a:cubicBezTo>
                  <a:pt x="8713" y="2649"/>
                  <a:pt x="8960" y="2539"/>
                  <a:pt x="9190" y="2343"/>
                </a:cubicBezTo>
                <a:cubicBezTo>
                  <a:pt x="9189" y="2344"/>
                  <a:pt x="9188" y="2345"/>
                  <a:pt x="9187" y="2346"/>
                </a:cubicBezTo>
                <a:cubicBezTo>
                  <a:pt x="9193" y="2361"/>
                  <a:pt x="9203" y="2377"/>
                  <a:pt x="9208" y="2394"/>
                </a:cubicBezTo>
                <a:cubicBezTo>
                  <a:pt x="9114" y="2398"/>
                  <a:pt x="9036" y="2443"/>
                  <a:pt x="8963" y="2542"/>
                </a:cubicBezTo>
                <a:cubicBezTo>
                  <a:pt x="9074" y="2554"/>
                  <a:pt x="9184" y="2585"/>
                  <a:pt x="9297" y="2599"/>
                </a:cubicBezTo>
                <a:cubicBezTo>
                  <a:pt x="9255" y="2594"/>
                  <a:pt x="8938" y="2715"/>
                  <a:pt x="8936" y="2706"/>
                </a:cubicBezTo>
                <a:cubicBezTo>
                  <a:pt x="8936" y="2741"/>
                  <a:pt x="8942" y="2774"/>
                  <a:pt x="8956" y="2805"/>
                </a:cubicBezTo>
                <a:cubicBezTo>
                  <a:pt x="9103" y="2745"/>
                  <a:pt x="9448" y="2691"/>
                  <a:pt x="9582" y="2849"/>
                </a:cubicBezTo>
                <a:cubicBezTo>
                  <a:pt x="9551" y="2913"/>
                  <a:pt x="8856" y="2882"/>
                  <a:pt x="8862" y="2949"/>
                </a:cubicBezTo>
                <a:cubicBezTo>
                  <a:pt x="8874" y="3177"/>
                  <a:pt x="9180" y="3102"/>
                  <a:pt x="9149" y="3199"/>
                </a:cubicBezTo>
                <a:cubicBezTo>
                  <a:pt x="9065" y="3472"/>
                  <a:pt x="9738" y="3231"/>
                  <a:pt x="9834" y="3203"/>
                </a:cubicBezTo>
                <a:cubicBezTo>
                  <a:pt x="9865" y="3194"/>
                  <a:pt x="10026" y="3043"/>
                  <a:pt x="10058" y="3095"/>
                </a:cubicBezTo>
                <a:cubicBezTo>
                  <a:pt x="10131" y="3210"/>
                  <a:pt x="10234" y="3208"/>
                  <a:pt x="10328" y="3224"/>
                </a:cubicBezTo>
                <a:cubicBezTo>
                  <a:pt x="10400" y="3254"/>
                  <a:pt x="10469" y="3241"/>
                  <a:pt x="10535" y="3183"/>
                </a:cubicBezTo>
                <a:cubicBezTo>
                  <a:pt x="10533" y="3091"/>
                  <a:pt x="10553" y="3026"/>
                  <a:pt x="10596" y="2990"/>
                </a:cubicBezTo>
                <a:cubicBezTo>
                  <a:pt x="10666" y="2990"/>
                  <a:pt x="10750" y="3100"/>
                  <a:pt x="10786" y="2926"/>
                </a:cubicBezTo>
                <a:cubicBezTo>
                  <a:pt x="10764" y="2916"/>
                  <a:pt x="10516" y="2683"/>
                  <a:pt x="10523" y="2679"/>
                </a:cubicBezTo>
                <a:cubicBezTo>
                  <a:pt x="10641" y="2630"/>
                  <a:pt x="10784" y="2190"/>
                  <a:pt x="10609" y="2151"/>
                </a:cubicBezTo>
                <a:cubicBezTo>
                  <a:pt x="10498" y="2126"/>
                  <a:pt x="10454" y="2148"/>
                  <a:pt x="10396" y="2332"/>
                </a:cubicBezTo>
                <a:cubicBezTo>
                  <a:pt x="10338" y="2519"/>
                  <a:pt x="10278" y="2435"/>
                  <a:pt x="10222" y="2522"/>
                </a:cubicBezTo>
                <a:cubicBezTo>
                  <a:pt x="10476" y="2095"/>
                  <a:pt x="10069" y="2345"/>
                  <a:pt x="10009" y="2333"/>
                </a:cubicBezTo>
                <a:cubicBezTo>
                  <a:pt x="10021" y="2307"/>
                  <a:pt x="10032" y="2281"/>
                  <a:pt x="10044" y="2255"/>
                </a:cubicBezTo>
                <a:cubicBezTo>
                  <a:pt x="10057" y="2163"/>
                  <a:pt x="9691" y="2285"/>
                  <a:pt x="9691" y="2285"/>
                </a:cubicBezTo>
                <a:cubicBezTo>
                  <a:pt x="9712" y="2219"/>
                  <a:pt x="9831" y="2217"/>
                  <a:pt x="9823" y="2128"/>
                </a:cubicBezTo>
                <a:cubicBezTo>
                  <a:pt x="9715" y="2115"/>
                  <a:pt x="9720" y="1894"/>
                  <a:pt x="9581" y="1939"/>
                </a:cubicBezTo>
                <a:cubicBezTo>
                  <a:pt x="9442" y="1983"/>
                  <a:pt x="9346" y="1886"/>
                  <a:pt x="9211" y="1897"/>
                </a:cubicBezTo>
                <a:cubicBezTo>
                  <a:pt x="9072" y="1909"/>
                  <a:pt x="8936" y="1863"/>
                  <a:pt x="8874" y="2049"/>
                </a:cubicBezTo>
                <a:cubicBezTo>
                  <a:pt x="8829" y="2186"/>
                  <a:pt x="8709" y="2205"/>
                  <a:pt x="8630" y="2247"/>
                </a:cubicBezTo>
                <a:cubicBezTo>
                  <a:pt x="8639" y="2268"/>
                  <a:pt x="8634" y="2283"/>
                  <a:pt x="8637" y="2305"/>
                </a:cubicBezTo>
                <a:cubicBezTo>
                  <a:pt x="8541" y="2315"/>
                  <a:pt x="8399" y="2404"/>
                  <a:pt x="8326" y="2501"/>
                </a:cubicBezTo>
                <a:cubicBezTo>
                  <a:pt x="8414" y="2519"/>
                  <a:pt x="8476" y="2553"/>
                  <a:pt x="8458" y="2722"/>
                </a:cubicBezTo>
                <a:cubicBezTo>
                  <a:pt x="8561" y="2693"/>
                  <a:pt x="8476" y="2553"/>
                  <a:pt x="8458" y="2722"/>
                </a:cubicBezTo>
                <a:close/>
                <a:moveTo>
                  <a:pt x="10788" y="2920"/>
                </a:moveTo>
                <a:cubicBezTo>
                  <a:pt x="10788" y="2922"/>
                  <a:pt x="10787" y="2924"/>
                  <a:pt x="10786" y="2926"/>
                </a:cubicBezTo>
                <a:cubicBezTo>
                  <a:pt x="10787" y="2926"/>
                  <a:pt x="10788" y="2927"/>
                  <a:pt x="10788" y="2927"/>
                </a:cubicBezTo>
                <a:lnTo>
                  <a:pt x="10788" y="2920"/>
                </a:lnTo>
                <a:cubicBezTo>
                  <a:pt x="10788" y="2922"/>
                  <a:pt x="10788" y="2920"/>
                  <a:pt x="10788" y="2920"/>
                </a:cubicBezTo>
                <a:close/>
                <a:moveTo>
                  <a:pt x="14845" y="3703"/>
                </a:moveTo>
                <a:cubicBezTo>
                  <a:pt x="14830" y="3644"/>
                  <a:pt x="14818" y="3583"/>
                  <a:pt x="14809" y="3521"/>
                </a:cubicBezTo>
                <a:cubicBezTo>
                  <a:pt x="14759" y="3396"/>
                  <a:pt x="14636" y="3491"/>
                  <a:pt x="14569" y="3423"/>
                </a:cubicBezTo>
                <a:cubicBezTo>
                  <a:pt x="14417" y="3268"/>
                  <a:pt x="14634" y="3177"/>
                  <a:pt x="14687" y="3172"/>
                </a:cubicBezTo>
                <a:cubicBezTo>
                  <a:pt x="14685" y="3065"/>
                  <a:pt x="14562" y="3082"/>
                  <a:pt x="14562" y="3077"/>
                </a:cubicBezTo>
                <a:cubicBezTo>
                  <a:pt x="14566" y="2987"/>
                  <a:pt x="14661" y="3020"/>
                  <a:pt x="14691" y="3017"/>
                </a:cubicBezTo>
                <a:cubicBezTo>
                  <a:pt x="14715" y="2752"/>
                  <a:pt x="14458" y="2797"/>
                  <a:pt x="14398" y="2674"/>
                </a:cubicBezTo>
                <a:cubicBezTo>
                  <a:pt x="14297" y="2466"/>
                  <a:pt x="14274" y="2638"/>
                  <a:pt x="14138" y="2603"/>
                </a:cubicBezTo>
                <a:cubicBezTo>
                  <a:pt x="14105" y="2594"/>
                  <a:pt x="14091" y="2278"/>
                  <a:pt x="13930" y="2278"/>
                </a:cubicBezTo>
                <a:cubicBezTo>
                  <a:pt x="14160" y="2286"/>
                  <a:pt x="13539" y="1693"/>
                  <a:pt x="13605" y="2213"/>
                </a:cubicBezTo>
                <a:cubicBezTo>
                  <a:pt x="13613" y="2280"/>
                  <a:pt x="13730" y="2294"/>
                  <a:pt x="13757" y="2284"/>
                </a:cubicBezTo>
                <a:cubicBezTo>
                  <a:pt x="13706" y="2303"/>
                  <a:pt x="13443" y="2317"/>
                  <a:pt x="13420" y="2417"/>
                </a:cubicBezTo>
                <a:cubicBezTo>
                  <a:pt x="13454" y="2272"/>
                  <a:pt x="13709" y="1960"/>
                  <a:pt x="13401" y="2025"/>
                </a:cubicBezTo>
                <a:cubicBezTo>
                  <a:pt x="13347" y="2036"/>
                  <a:pt x="12807" y="2150"/>
                  <a:pt x="12973" y="2372"/>
                </a:cubicBezTo>
                <a:cubicBezTo>
                  <a:pt x="12938" y="2360"/>
                  <a:pt x="12807" y="2406"/>
                  <a:pt x="12832" y="2524"/>
                </a:cubicBezTo>
                <a:cubicBezTo>
                  <a:pt x="12710" y="2551"/>
                  <a:pt x="12996" y="2011"/>
                  <a:pt x="13152" y="2009"/>
                </a:cubicBezTo>
                <a:cubicBezTo>
                  <a:pt x="12916" y="2012"/>
                  <a:pt x="12718" y="2051"/>
                  <a:pt x="12507" y="2247"/>
                </a:cubicBezTo>
                <a:cubicBezTo>
                  <a:pt x="12356" y="2388"/>
                  <a:pt x="12233" y="2628"/>
                  <a:pt x="12496" y="2640"/>
                </a:cubicBezTo>
                <a:cubicBezTo>
                  <a:pt x="12501" y="2651"/>
                  <a:pt x="12507" y="2672"/>
                  <a:pt x="12508" y="2684"/>
                </a:cubicBezTo>
                <a:cubicBezTo>
                  <a:pt x="12039" y="2720"/>
                  <a:pt x="12531" y="2917"/>
                  <a:pt x="12735" y="2949"/>
                </a:cubicBezTo>
                <a:cubicBezTo>
                  <a:pt x="12874" y="2971"/>
                  <a:pt x="13393" y="3167"/>
                  <a:pt x="13399" y="2806"/>
                </a:cubicBezTo>
                <a:cubicBezTo>
                  <a:pt x="13466" y="2814"/>
                  <a:pt x="13468" y="2945"/>
                  <a:pt x="13483" y="3002"/>
                </a:cubicBezTo>
                <a:cubicBezTo>
                  <a:pt x="13510" y="2983"/>
                  <a:pt x="13523" y="2978"/>
                  <a:pt x="13552" y="3004"/>
                </a:cubicBezTo>
                <a:cubicBezTo>
                  <a:pt x="13544" y="3015"/>
                  <a:pt x="13540" y="3024"/>
                  <a:pt x="13526" y="3022"/>
                </a:cubicBezTo>
                <a:cubicBezTo>
                  <a:pt x="13583" y="3103"/>
                  <a:pt x="13975" y="3558"/>
                  <a:pt x="13787" y="3676"/>
                </a:cubicBezTo>
                <a:cubicBezTo>
                  <a:pt x="13689" y="3737"/>
                  <a:pt x="13620" y="3857"/>
                  <a:pt x="13513" y="3899"/>
                </a:cubicBezTo>
                <a:cubicBezTo>
                  <a:pt x="13386" y="3949"/>
                  <a:pt x="13559" y="4129"/>
                  <a:pt x="13451" y="4130"/>
                </a:cubicBezTo>
                <a:cubicBezTo>
                  <a:pt x="13251" y="4132"/>
                  <a:pt x="13070" y="4129"/>
                  <a:pt x="12906" y="4244"/>
                </a:cubicBezTo>
                <a:cubicBezTo>
                  <a:pt x="12617" y="4449"/>
                  <a:pt x="13323" y="4431"/>
                  <a:pt x="13292" y="4325"/>
                </a:cubicBezTo>
                <a:cubicBezTo>
                  <a:pt x="13296" y="4354"/>
                  <a:pt x="13301" y="4384"/>
                  <a:pt x="13305" y="4414"/>
                </a:cubicBezTo>
                <a:cubicBezTo>
                  <a:pt x="13334" y="4386"/>
                  <a:pt x="13513" y="4535"/>
                  <a:pt x="13543" y="4612"/>
                </a:cubicBezTo>
                <a:cubicBezTo>
                  <a:pt x="13561" y="4658"/>
                  <a:pt x="13446" y="4615"/>
                  <a:pt x="13484" y="4762"/>
                </a:cubicBezTo>
                <a:cubicBezTo>
                  <a:pt x="13504" y="4844"/>
                  <a:pt x="13682" y="4932"/>
                  <a:pt x="13705" y="4822"/>
                </a:cubicBezTo>
                <a:cubicBezTo>
                  <a:pt x="13671" y="4983"/>
                  <a:pt x="13904" y="5050"/>
                  <a:pt x="13968" y="5073"/>
                </a:cubicBezTo>
                <a:cubicBezTo>
                  <a:pt x="14189" y="5151"/>
                  <a:pt x="13892" y="4680"/>
                  <a:pt x="13879" y="4622"/>
                </a:cubicBezTo>
                <a:cubicBezTo>
                  <a:pt x="14050" y="4744"/>
                  <a:pt x="14339" y="5017"/>
                  <a:pt x="14391" y="4535"/>
                </a:cubicBezTo>
                <a:cubicBezTo>
                  <a:pt x="14398" y="4469"/>
                  <a:pt x="14359" y="4290"/>
                  <a:pt x="14325" y="4275"/>
                </a:cubicBezTo>
                <a:cubicBezTo>
                  <a:pt x="14117" y="4185"/>
                  <a:pt x="14320" y="4031"/>
                  <a:pt x="14265" y="3892"/>
                </a:cubicBezTo>
                <a:cubicBezTo>
                  <a:pt x="14331" y="3906"/>
                  <a:pt x="14429" y="3807"/>
                  <a:pt x="14451" y="3995"/>
                </a:cubicBezTo>
                <a:cubicBezTo>
                  <a:pt x="14473" y="3993"/>
                  <a:pt x="14497" y="3999"/>
                  <a:pt x="14519" y="4006"/>
                </a:cubicBezTo>
                <a:cubicBezTo>
                  <a:pt x="14394" y="4217"/>
                  <a:pt x="14802" y="4398"/>
                  <a:pt x="14726" y="4048"/>
                </a:cubicBezTo>
                <a:cubicBezTo>
                  <a:pt x="14755" y="4180"/>
                  <a:pt x="14950" y="3962"/>
                  <a:pt x="14989" y="3922"/>
                </a:cubicBezTo>
                <a:cubicBezTo>
                  <a:pt x="15173" y="3728"/>
                  <a:pt x="14884" y="3767"/>
                  <a:pt x="14845" y="3703"/>
                </a:cubicBezTo>
                <a:cubicBezTo>
                  <a:pt x="14822" y="3666"/>
                  <a:pt x="14895" y="3785"/>
                  <a:pt x="14845" y="3703"/>
                </a:cubicBezTo>
                <a:close/>
                <a:moveTo>
                  <a:pt x="14709" y="9160"/>
                </a:moveTo>
                <a:cubicBezTo>
                  <a:pt x="14617" y="9033"/>
                  <a:pt x="14757" y="8993"/>
                  <a:pt x="14735" y="8951"/>
                </a:cubicBezTo>
                <a:cubicBezTo>
                  <a:pt x="14705" y="8936"/>
                  <a:pt x="14678" y="8912"/>
                  <a:pt x="14654" y="8877"/>
                </a:cubicBezTo>
                <a:cubicBezTo>
                  <a:pt x="14645" y="8834"/>
                  <a:pt x="14712" y="8712"/>
                  <a:pt x="14720" y="8737"/>
                </a:cubicBezTo>
                <a:cubicBezTo>
                  <a:pt x="14673" y="8602"/>
                  <a:pt x="14427" y="8759"/>
                  <a:pt x="14423" y="8631"/>
                </a:cubicBezTo>
                <a:cubicBezTo>
                  <a:pt x="14420" y="8551"/>
                  <a:pt x="14494" y="8592"/>
                  <a:pt x="14491" y="8520"/>
                </a:cubicBezTo>
                <a:cubicBezTo>
                  <a:pt x="14489" y="8427"/>
                  <a:pt x="14265" y="8564"/>
                  <a:pt x="14263" y="8596"/>
                </a:cubicBezTo>
                <a:cubicBezTo>
                  <a:pt x="14276" y="8366"/>
                  <a:pt x="14607" y="8284"/>
                  <a:pt x="14588" y="8067"/>
                </a:cubicBezTo>
                <a:cubicBezTo>
                  <a:pt x="14565" y="8063"/>
                  <a:pt x="14543" y="8064"/>
                  <a:pt x="14521" y="8070"/>
                </a:cubicBezTo>
                <a:cubicBezTo>
                  <a:pt x="14776" y="7847"/>
                  <a:pt x="14659" y="7551"/>
                  <a:pt x="14538" y="7316"/>
                </a:cubicBezTo>
                <a:cubicBezTo>
                  <a:pt x="14743" y="7252"/>
                  <a:pt x="14251" y="6972"/>
                  <a:pt x="14256" y="6975"/>
                </a:cubicBezTo>
                <a:cubicBezTo>
                  <a:pt x="14276" y="6839"/>
                  <a:pt x="14185" y="6792"/>
                  <a:pt x="14146" y="6708"/>
                </a:cubicBezTo>
                <a:cubicBezTo>
                  <a:pt x="14293" y="6548"/>
                  <a:pt x="14221" y="6508"/>
                  <a:pt x="14189" y="6241"/>
                </a:cubicBezTo>
                <a:cubicBezTo>
                  <a:pt x="14155" y="6035"/>
                  <a:pt x="14161" y="5747"/>
                  <a:pt x="14078" y="5572"/>
                </a:cubicBezTo>
                <a:cubicBezTo>
                  <a:pt x="14009" y="5430"/>
                  <a:pt x="13720" y="5958"/>
                  <a:pt x="13655" y="6014"/>
                </a:cubicBezTo>
                <a:cubicBezTo>
                  <a:pt x="13467" y="6177"/>
                  <a:pt x="13538" y="5901"/>
                  <a:pt x="13365" y="5914"/>
                </a:cubicBezTo>
                <a:cubicBezTo>
                  <a:pt x="13393" y="5777"/>
                  <a:pt x="13582" y="5311"/>
                  <a:pt x="13382" y="5311"/>
                </a:cubicBezTo>
                <a:cubicBezTo>
                  <a:pt x="13337" y="5205"/>
                  <a:pt x="13181" y="4950"/>
                  <a:pt x="13074" y="4950"/>
                </a:cubicBezTo>
                <a:cubicBezTo>
                  <a:pt x="12932" y="4950"/>
                  <a:pt x="12559" y="4824"/>
                  <a:pt x="12498" y="5066"/>
                </a:cubicBezTo>
                <a:cubicBezTo>
                  <a:pt x="12436" y="5312"/>
                  <a:pt x="12366" y="5348"/>
                  <a:pt x="12232" y="5505"/>
                </a:cubicBezTo>
                <a:cubicBezTo>
                  <a:pt x="12278" y="5508"/>
                  <a:pt x="12342" y="5589"/>
                  <a:pt x="12376" y="5589"/>
                </a:cubicBezTo>
                <a:cubicBezTo>
                  <a:pt x="12386" y="5589"/>
                  <a:pt x="12082" y="5973"/>
                  <a:pt x="12079" y="5992"/>
                </a:cubicBezTo>
                <a:cubicBezTo>
                  <a:pt x="12065" y="6088"/>
                  <a:pt x="12148" y="6179"/>
                  <a:pt x="12170" y="6244"/>
                </a:cubicBezTo>
                <a:cubicBezTo>
                  <a:pt x="12230" y="6420"/>
                  <a:pt x="12126" y="6638"/>
                  <a:pt x="12052" y="6744"/>
                </a:cubicBezTo>
                <a:cubicBezTo>
                  <a:pt x="11913" y="6941"/>
                  <a:pt x="11636" y="6905"/>
                  <a:pt x="11529" y="7118"/>
                </a:cubicBezTo>
                <a:cubicBezTo>
                  <a:pt x="11488" y="7201"/>
                  <a:pt x="11474" y="7527"/>
                  <a:pt x="11462" y="7635"/>
                </a:cubicBezTo>
                <a:cubicBezTo>
                  <a:pt x="11441" y="7818"/>
                  <a:pt x="11395" y="7837"/>
                  <a:pt x="11343" y="7990"/>
                </a:cubicBezTo>
                <a:cubicBezTo>
                  <a:pt x="11289" y="7895"/>
                  <a:pt x="11238" y="8061"/>
                  <a:pt x="11184" y="8067"/>
                </a:cubicBezTo>
                <a:cubicBezTo>
                  <a:pt x="11057" y="8067"/>
                  <a:pt x="11066" y="7164"/>
                  <a:pt x="11251" y="7164"/>
                </a:cubicBezTo>
                <a:lnTo>
                  <a:pt x="11266" y="7164"/>
                </a:lnTo>
                <a:lnTo>
                  <a:pt x="11283" y="7016"/>
                </a:lnTo>
                <a:cubicBezTo>
                  <a:pt x="11094" y="6863"/>
                  <a:pt x="10853" y="6979"/>
                  <a:pt x="10681" y="6719"/>
                </a:cubicBezTo>
                <a:cubicBezTo>
                  <a:pt x="10511" y="6465"/>
                  <a:pt x="10435" y="6343"/>
                  <a:pt x="10189" y="6421"/>
                </a:cubicBezTo>
                <a:lnTo>
                  <a:pt x="10260" y="5959"/>
                </a:lnTo>
                <a:lnTo>
                  <a:pt x="10095" y="5959"/>
                </a:lnTo>
                <a:cubicBezTo>
                  <a:pt x="10151" y="5660"/>
                  <a:pt x="10333" y="5500"/>
                  <a:pt x="10477" y="5337"/>
                </a:cubicBezTo>
                <a:cubicBezTo>
                  <a:pt x="10523" y="5292"/>
                  <a:pt x="10894" y="4998"/>
                  <a:pt x="10896" y="4941"/>
                </a:cubicBezTo>
                <a:cubicBezTo>
                  <a:pt x="10959" y="4928"/>
                  <a:pt x="11163" y="4901"/>
                  <a:pt x="11122" y="4713"/>
                </a:cubicBezTo>
                <a:cubicBezTo>
                  <a:pt x="11227" y="4726"/>
                  <a:pt x="11873" y="4466"/>
                  <a:pt x="11831" y="4221"/>
                </a:cubicBezTo>
                <a:cubicBezTo>
                  <a:pt x="11864" y="4202"/>
                  <a:pt x="11899" y="4192"/>
                  <a:pt x="11931" y="4166"/>
                </a:cubicBezTo>
                <a:cubicBezTo>
                  <a:pt x="11885" y="4242"/>
                  <a:pt x="11632" y="4531"/>
                  <a:pt x="11610" y="4604"/>
                </a:cubicBezTo>
                <a:cubicBezTo>
                  <a:pt x="11666" y="4619"/>
                  <a:pt x="11731" y="4582"/>
                  <a:pt x="11790" y="4586"/>
                </a:cubicBezTo>
                <a:cubicBezTo>
                  <a:pt x="11799" y="4643"/>
                  <a:pt x="11765" y="4669"/>
                  <a:pt x="11764" y="4719"/>
                </a:cubicBezTo>
                <a:cubicBezTo>
                  <a:pt x="11882" y="4755"/>
                  <a:pt x="12100" y="4427"/>
                  <a:pt x="12194" y="4524"/>
                </a:cubicBezTo>
                <a:cubicBezTo>
                  <a:pt x="12189" y="4519"/>
                  <a:pt x="12517" y="4797"/>
                  <a:pt x="12468" y="4545"/>
                </a:cubicBezTo>
                <a:cubicBezTo>
                  <a:pt x="12458" y="4494"/>
                  <a:pt x="12362" y="4471"/>
                  <a:pt x="12346" y="4511"/>
                </a:cubicBezTo>
                <a:cubicBezTo>
                  <a:pt x="12443" y="4268"/>
                  <a:pt x="12176" y="4299"/>
                  <a:pt x="12160" y="4129"/>
                </a:cubicBezTo>
                <a:cubicBezTo>
                  <a:pt x="12135" y="4142"/>
                  <a:pt x="12110" y="4155"/>
                  <a:pt x="12086" y="4168"/>
                </a:cubicBezTo>
                <a:cubicBezTo>
                  <a:pt x="12088" y="4122"/>
                  <a:pt x="12095" y="4077"/>
                  <a:pt x="12108" y="4035"/>
                </a:cubicBezTo>
                <a:cubicBezTo>
                  <a:pt x="12091" y="4025"/>
                  <a:pt x="12073" y="4026"/>
                  <a:pt x="12055" y="4033"/>
                </a:cubicBezTo>
                <a:cubicBezTo>
                  <a:pt x="12064" y="4008"/>
                  <a:pt x="12065" y="3982"/>
                  <a:pt x="12058" y="3954"/>
                </a:cubicBezTo>
                <a:cubicBezTo>
                  <a:pt x="12123" y="3937"/>
                  <a:pt x="12112" y="4012"/>
                  <a:pt x="12172" y="4034"/>
                </a:cubicBezTo>
                <a:cubicBezTo>
                  <a:pt x="12209" y="4153"/>
                  <a:pt x="12359" y="4254"/>
                  <a:pt x="12315" y="4049"/>
                </a:cubicBezTo>
                <a:cubicBezTo>
                  <a:pt x="12331" y="4043"/>
                  <a:pt x="12343" y="4028"/>
                  <a:pt x="12350" y="4004"/>
                </a:cubicBezTo>
                <a:cubicBezTo>
                  <a:pt x="12448" y="4054"/>
                  <a:pt x="12868" y="3767"/>
                  <a:pt x="12772" y="3542"/>
                </a:cubicBezTo>
                <a:lnTo>
                  <a:pt x="12798" y="3528"/>
                </a:lnTo>
                <a:cubicBezTo>
                  <a:pt x="12795" y="3501"/>
                  <a:pt x="12790" y="3469"/>
                  <a:pt x="12782" y="3445"/>
                </a:cubicBezTo>
                <a:cubicBezTo>
                  <a:pt x="12837" y="3455"/>
                  <a:pt x="12967" y="3438"/>
                  <a:pt x="12958" y="3307"/>
                </a:cubicBezTo>
                <a:cubicBezTo>
                  <a:pt x="12957" y="3286"/>
                  <a:pt x="12912" y="3085"/>
                  <a:pt x="12912" y="3127"/>
                </a:cubicBezTo>
                <a:cubicBezTo>
                  <a:pt x="12847" y="2986"/>
                  <a:pt x="12622" y="2945"/>
                  <a:pt x="12525" y="3031"/>
                </a:cubicBezTo>
                <a:cubicBezTo>
                  <a:pt x="12489" y="3062"/>
                  <a:pt x="12429" y="3255"/>
                  <a:pt x="12447" y="3255"/>
                </a:cubicBezTo>
                <a:cubicBezTo>
                  <a:pt x="12403" y="3310"/>
                  <a:pt x="12326" y="3392"/>
                  <a:pt x="12276" y="3456"/>
                </a:cubicBezTo>
                <a:cubicBezTo>
                  <a:pt x="12218" y="3448"/>
                  <a:pt x="12089" y="3491"/>
                  <a:pt x="12104" y="3620"/>
                </a:cubicBezTo>
                <a:cubicBezTo>
                  <a:pt x="11972" y="3754"/>
                  <a:pt x="12055" y="3511"/>
                  <a:pt x="12053" y="3550"/>
                </a:cubicBezTo>
                <a:cubicBezTo>
                  <a:pt x="12194" y="3550"/>
                  <a:pt x="12175" y="2901"/>
                  <a:pt x="11880" y="3290"/>
                </a:cubicBezTo>
                <a:cubicBezTo>
                  <a:pt x="11885" y="3266"/>
                  <a:pt x="11886" y="3242"/>
                  <a:pt x="11883" y="3218"/>
                </a:cubicBezTo>
                <a:cubicBezTo>
                  <a:pt x="11937" y="3192"/>
                  <a:pt x="11962" y="3160"/>
                  <a:pt x="11962" y="3116"/>
                </a:cubicBezTo>
                <a:cubicBezTo>
                  <a:pt x="11960" y="3072"/>
                  <a:pt x="11940" y="3025"/>
                  <a:pt x="11890" y="3023"/>
                </a:cubicBezTo>
                <a:cubicBezTo>
                  <a:pt x="11973" y="2946"/>
                  <a:pt x="11928" y="2887"/>
                  <a:pt x="11897" y="2792"/>
                </a:cubicBezTo>
                <a:cubicBezTo>
                  <a:pt x="11923" y="2686"/>
                  <a:pt x="11966" y="2648"/>
                  <a:pt x="11896" y="2538"/>
                </a:cubicBezTo>
                <a:cubicBezTo>
                  <a:pt x="12155" y="2423"/>
                  <a:pt x="12414" y="2194"/>
                  <a:pt x="12683" y="2064"/>
                </a:cubicBezTo>
                <a:cubicBezTo>
                  <a:pt x="12497" y="1923"/>
                  <a:pt x="12275" y="1832"/>
                  <a:pt x="12074" y="1942"/>
                </a:cubicBezTo>
                <a:cubicBezTo>
                  <a:pt x="11870" y="2053"/>
                  <a:pt x="11809" y="2410"/>
                  <a:pt x="11617" y="2516"/>
                </a:cubicBezTo>
                <a:cubicBezTo>
                  <a:pt x="11637" y="2485"/>
                  <a:pt x="11711" y="2388"/>
                  <a:pt x="11713" y="2336"/>
                </a:cubicBezTo>
                <a:cubicBezTo>
                  <a:pt x="11702" y="2340"/>
                  <a:pt x="11686" y="2329"/>
                  <a:pt x="11677" y="2329"/>
                </a:cubicBezTo>
                <a:cubicBezTo>
                  <a:pt x="11686" y="2307"/>
                  <a:pt x="11682" y="2293"/>
                  <a:pt x="11685" y="2269"/>
                </a:cubicBezTo>
                <a:cubicBezTo>
                  <a:pt x="11662" y="2273"/>
                  <a:pt x="11644" y="2265"/>
                  <a:pt x="11630" y="2243"/>
                </a:cubicBezTo>
                <a:cubicBezTo>
                  <a:pt x="11658" y="2212"/>
                  <a:pt x="11851" y="2141"/>
                  <a:pt x="11835" y="2053"/>
                </a:cubicBezTo>
                <a:cubicBezTo>
                  <a:pt x="11814" y="1936"/>
                  <a:pt x="11510" y="2066"/>
                  <a:pt x="11468" y="2073"/>
                </a:cubicBezTo>
                <a:cubicBezTo>
                  <a:pt x="11212" y="2115"/>
                  <a:pt x="11441" y="2211"/>
                  <a:pt x="11298" y="2321"/>
                </a:cubicBezTo>
                <a:cubicBezTo>
                  <a:pt x="11252" y="2357"/>
                  <a:pt x="11067" y="2097"/>
                  <a:pt x="11074" y="2352"/>
                </a:cubicBezTo>
                <a:cubicBezTo>
                  <a:pt x="11077" y="2447"/>
                  <a:pt x="11215" y="2513"/>
                  <a:pt x="11244" y="2664"/>
                </a:cubicBezTo>
                <a:cubicBezTo>
                  <a:pt x="11346" y="2689"/>
                  <a:pt x="11433" y="2586"/>
                  <a:pt x="11533" y="2565"/>
                </a:cubicBezTo>
                <a:cubicBezTo>
                  <a:pt x="11355" y="2678"/>
                  <a:pt x="11253" y="2955"/>
                  <a:pt x="11404" y="3165"/>
                </a:cubicBezTo>
                <a:cubicBezTo>
                  <a:pt x="11351" y="3210"/>
                  <a:pt x="11314" y="3245"/>
                  <a:pt x="11310" y="3351"/>
                </a:cubicBezTo>
                <a:lnTo>
                  <a:pt x="11336" y="3364"/>
                </a:lnTo>
                <a:cubicBezTo>
                  <a:pt x="11179" y="3430"/>
                  <a:pt x="11147" y="3493"/>
                  <a:pt x="11033" y="3630"/>
                </a:cubicBezTo>
                <a:cubicBezTo>
                  <a:pt x="11033" y="3630"/>
                  <a:pt x="11033" y="3630"/>
                  <a:pt x="11033" y="3630"/>
                </a:cubicBezTo>
                <a:cubicBezTo>
                  <a:pt x="11061" y="3545"/>
                  <a:pt x="11117" y="3452"/>
                  <a:pt x="11050" y="3363"/>
                </a:cubicBezTo>
                <a:cubicBezTo>
                  <a:pt x="11125" y="3368"/>
                  <a:pt x="11195" y="3337"/>
                  <a:pt x="11259" y="3272"/>
                </a:cubicBezTo>
                <a:cubicBezTo>
                  <a:pt x="11272" y="3258"/>
                  <a:pt x="11117" y="3018"/>
                  <a:pt x="11091" y="3018"/>
                </a:cubicBezTo>
                <a:cubicBezTo>
                  <a:pt x="11053" y="3018"/>
                  <a:pt x="10830" y="3190"/>
                  <a:pt x="10806" y="3256"/>
                </a:cubicBezTo>
                <a:cubicBezTo>
                  <a:pt x="10845" y="3272"/>
                  <a:pt x="10884" y="3290"/>
                  <a:pt x="10923" y="3309"/>
                </a:cubicBezTo>
                <a:cubicBezTo>
                  <a:pt x="10787" y="3310"/>
                  <a:pt x="10724" y="3477"/>
                  <a:pt x="10581" y="3471"/>
                </a:cubicBezTo>
                <a:cubicBezTo>
                  <a:pt x="10453" y="3498"/>
                  <a:pt x="10173" y="3554"/>
                  <a:pt x="10078" y="3374"/>
                </a:cubicBezTo>
                <a:cubicBezTo>
                  <a:pt x="10185" y="3130"/>
                  <a:pt x="9473" y="3169"/>
                  <a:pt x="9617" y="3516"/>
                </a:cubicBezTo>
                <a:cubicBezTo>
                  <a:pt x="9529" y="3631"/>
                  <a:pt x="9460" y="3480"/>
                  <a:pt x="9368" y="3462"/>
                </a:cubicBezTo>
                <a:cubicBezTo>
                  <a:pt x="9213" y="3481"/>
                  <a:pt x="9060" y="3554"/>
                  <a:pt x="8904" y="3532"/>
                </a:cubicBezTo>
                <a:cubicBezTo>
                  <a:pt x="9137" y="3401"/>
                  <a:pt x="9054" y="3181"/>
                  <a:pt x="8833" y="3214"/>
                </a:cubicBezTo>
                <a:cubicBezTo>
                  <a:pt x="8716" y="3230"/>
                  <a:pt x="8605" y="3153"/>
                  <a:pt x="8498" y="3083"/>
                </a:cubicBezTo>
                <a:cubicBezTo>
                  <a:pt x="8301" y="2955"/>
                  <a:pt x="8276" y="3049"/>
                  <a:pt x="8098" y="3063"/>
                </a:cubicBezTo>
                <a:cubicBezTo>
                  <a:pt x="8243" y="2744"/>
                  <a:pt x="7844" y="3070"/>
                  <a:pt x="7824" y="3072"/>
                </a:cubicBezTo>
                <a:cubicBezTo>
                  <a:pt x="7802" y="3026"/>
                  <a:pt x="7857" y="2925"/>
                  <a:pt x="7822" y="2862"/>
                </a:cubicBezTo>
                <a:cubicBezTo>
                  <a:pt x="7765" y="2758"/>
                  <a:pt x="7615" y="2889"/>
                  <a:pt x="7553" y="2920"/>
                </a:cubicBezTo>
                <a:cubicBezTo>
                  <a:pt x="7482" y="2703"/>
                  <a:pt x="7200" y="3025"/>
                  <a:pt x="7120" y="3025"/>
                </a:cubicBezTo>
                <a:cubicBezTo>
                  <a:pt x="7038" y="3025"/>
                  <a:pt x="6962" y="3004"/>
                  <a:pt x="6879" y="3011"/>
                </a:cubicBezTo>
                <a:cubicBezTo>
                  <a:pt x="6761" y="3020"/>
                  <a:pt x="6643" y="3147"/>
                  <a:pt x="6540" y="3158"/>
                </a:cubicBezTo>
                <a:cubicBezTo>
                  <a:pt x="6435" y="3288"/>
                  <a:pt x="6241" y="2969"/>
                  <a:pt x="6102" y="3002"/>
                </a:cubicBezTo>
                <a:cubicBezTo>
                  <a:pt x="5987" y="2699"/>
                  <a:pt x="5301" y="2658"/>
                  <a:pt x="5108" y="2660"/>
                </a:cubicBezTo>
                <a:lnTo>
                  <a:pt x="5166" y="2595"/>
                </a:lnTo>
                <a:cubicBezTo>
                  <a:pt x="4385" y="2334"/>
                  <a:pt x="3526" y="2801"/>
                  <a:pt x="2781" y="3187"/>
                </a:cubicBezTo>
                <a:cubicBezTo>
                  <a:pt x="2790" y="3245"/>
                  <a:pt x="2794" y="3305"/>
                  <a:pt x="2794" y="3364"/>
                </a:cubicBezTo>
                <a:cubicBezTo>
                  <a:pt x="2821" y="3360"/>
                  <a:pt x="2846" y="3381"/>
                  <a:pt x="2861" y="3411"/>
                </a:cubicBezTo>
                <a:cubicBezTo>
                  <a:pt x="2895" y="3481"/>
                  <a:pt x="2847" y="3560"/>
                  <a:pt x="2808" y="3586"/>
                </a:cubicBezTo>
                <a:cubicBezTo>
                  <a:pt x="2807" y="3616"/>
                  <a:pt x="2818" y="3636"/>
                  <a:pt x="2843" y="3646"/>
                </a:cubicBezTo>
                <a:cubicBezTo>
                  <a:pt x="2669" y="3610"/>
                  <a:pt x="2511" y="3697"/>
                  <a:pt x="2346" y="3775"/>
                </a:cubicBezTo>
                <a:cubicBezTo>
                  <a:pt x="2313" y="3790"/>
                  <a:pt x="1788" y="3962"/>
                  <a:pt x="2020" y="4078"/>
                </a:cubicBezTo>
                <a:cubicBezTo>
                  <a:pt x="1791" y="4457"/>
                  <a:pt x="2405" y="4349"/>
                  <a:pt x="2510" y="4285"/>
                </a:cubicBezTo>
                <a:cubicBezTo>
                  <a:pt x="2433" y="4611"/>
                  <a:pt x="1900" y="4586"/>
                  <a:pt x="1737" y="4688"/>
                </a:cubicBezTo>
                <a:cubicBezTo>
                  <a:pt x="1610" y="4807"/>
                  <a:pt x="1325" y="4847"/>
                  <a:pt x="1294" y="5135"/>
                </a:cubicBezTo>
                <a:cubicBezTo>
                  <a:pt x="1271" y="5347"/>
                  <a:pt x="1078" y="5786"/>
                  <a:pt x="1423" y="5569"/>
                </a:cubicBezTo>
                <a:cubicBezTo>
                  <a:pt x="1382" y="5665"/>
                  <a:pt x="1288" y="5766"/>
                  <a:pt x="1232" y="5830"/>
                </a:cubicBezTo>
                <a:lnTo>
                  <a:pt x="1247" y="5941"/>
                </a:lnTo>
                <a:cubicBezTo>
                  <a:pt x="1305" y="5949"/>
                  <a:pt x="1373" y="5942"/>
                  <a:pt x="1427" y="5909"/>
                </a:cubicBezTo>
                <a:cubicBezTo>
                  <a:pt x="1582" y="5813"/>
                  <a:pt x="1505" y="5986"/>
                  <a:pt x="1616" y="6015"/>
                </a:cubicBezTo>
                <a:cubicBezTo>
                  <a:pt x="1625" y="6015"/>
                  <a:pt x="1632" y="6012"/>
                  <a:pt x="1639" y="6008"/>
                </a:cubicBezTo>
                <a:cubicBezTo>
                  <a:pt x="1268" y="6350"/>
                  <a:pt x="877" y="6521"/>
                  <a:pt x="478" y="6743"/>
                </a:cubicBezTo>
                <a:cubicBezTo>
                  <a:pt x="343" y="6818"/>
                  <a:pt x="175" y="6809"/>
                  <a:pt x="54" y="6949"/>
                </a:cubicBezTo>
                <a:cubicBezTo>
                  <a:pt x="-154" y="7190"/>
                  <a:pt x="297" y="7025"/>
                  <a:pt x="344" y="7001"/>
                </a:cubicBezTo>
                <a:cubicBezTo>
                  <a:pt x="703" y="6820"/>
                  <a:pt x="1068" y="6689"/>
                  <a:pt x="1424" y="6508"/>
                </a:cubicBezTo>
                <a:cubicBezTo>
                  <a:pt x="1621" y="6408"/>
                  <a:pt x="2420" y="6068"/>
                  <a:pt x="2420" y="5738"/>
                </a:cubicBezTo>
                <a:cubicBezTo>
                  <a:pt x="2564" y="5669"/>
                  <a:pt x="2545" y="5757"/>
                  <a:pt x="2664" y="5770"/>
                </a:cubicBezTo>
                <a:cubicBezTo>
                  <a:pt x="2775" y="5884"/>
                  <a:pt x="2982" y="5669"/>
                  <a:pt x="3099" y="5636"/>
                </a:cubicBezTo>
                <a:cubicBezTo>
                  <a:pt x="3270" y="5586"/>
                  <a:pt x="3354" y="5471"/>
                  <a:pt x="3497" y="5332"/>
                </a:cubicBezTo>
                <a:cubicBezTo>
                  <a:pt x="3592" y="5239"/>
                  <a:pt x="3675" y="5420"/>
                  <a:pt x="3762" y="5453"/>
                </a:cubicBezTo>
                <a:cubicBezTo>
                  <a:pt x="3787" y="5623"/>
                  <a:pt x="4109" y="5610"/>
                  <a:pt x="4206" y="5651"/>
                </a:cubicBezTo>
                <a:cubicBezTo>
                  <a:pt x="4425" y="5745"/>
                  <a:pt x="4511" y="6181"/>
                  <a:pt x="4283" y="6388"/>
                </a:cubicBezTo>
                <a:cubicBezTo>
                  <a:pt x="4312" y="6399"/>
                  <a:pt x="4341" y="6409"/>
                  <a:pt x="4370" y="6418"/>
                </a:cubicBezTo>
                <a:cubicBezTo>
                  <a:pt x="4406" y="6521"/>
                  <a:pt x="4318" y="6634"/>
                  <a:pt x="4422" y="6661"/>
                </a:cubicBezTo>
                <a:cubicBezTo>
                  <a:pt x="4430" y="6629"/>
                  <a:pt x="4441" y="6599"/>
                  <a:pt x="4455" y="6573"/>
                </a:cubicBezTo>
                <a:cubicBezTo>
                  <a:pt x="4440" y="6630"/>
                  <a:pt x="4444" y="6678"/>
                  <a:pt x="4466" y="6718"/>
                </a:cubicBezTo>
                <a:cubicBezTo>
                  <a:pt x="4402" y="6900"/>
                  <a:pt x="4481" y="7268"/>
                  <a:pt x="4600" y="6983"/>
                </a:cubicBezTo>
                <a:cubicBezTo>
                  <a:pt x="4616" y="7025"/>
                  <a:pt x="4647" y="7029"/>
                  <a:pt x="4668" y="7000"/>
                </a:cubicBezTo>
                <a:cubicBezTo>
                  <a:pt x="4695" y="7165"/>
                  <a:pt x="4383" y="7512"/>
                  <a:pt x="4572" y="7612"/>
                </a:cubicBezTo>
                <a:cubicBezTo>
                  <a:pt x="4561" y="7639"/>
                  <a:pt x="4537" y="8189"/>
                  <a:pt x="4549" y="8218"/>
                </a:cubicBezTo>
                <a:cubicBezTo>
                  <a:pt x="4218" y="8052"/>
                  <a:pt x="4499" y="8766"/>
                  <a:pt x="4612" y="8908"/>
                </a:cubicBezTo>
                <a:cubicBezTo>
                  <a:pt x="4469" y="9248"/>
                  <a:pt x="4405" y="9703"/>
                  <a:pt x="4249" y="10060"/>
                </a:cubicBezTo>
                <a:cubicBezTo>
                  <a:pt x="4231" y="10103"/>
                  <a:pt x="3863" y="10724"/>
                  <a:pt x="3931" y="10838"/>
                </a:cubicBezTo>
                <a:cubicBezTo>
                  <a:pt x="3904" y="10875"/>
                  <a:pt x="3884" y="11006"/>
                  <a:pt x="3866" y="11057"/>
                </a:cubicBezTo>
                <a:lnTo>
                  <a:pt x="3907" y="11057"/>
                </a:lnTo>
                <a:cubicBezTo>
                  <a:pt x="3683" y="11057"/>
                  <a:pt x="3673" y="12226"/>
                  <a:pt x="3784" y="12411"/>
                </a:cubicBezTo>
                <a:cubicBezTo>
                  <a:pt x="3713" y="12506"/>
                  <a:pt x="3776" y="12866"/>
                  <a:pt x="3821" y="12952"/>
                </a:cubicBezTo>
                <a:cubicBezTo>
                  <a:pt x="3779" y="13102"/>
                  <a:pt x="3952" y="13349"/>
                  <a:pt x="4063" y="13322"/>
                </a:cubicBezTo>
                <a:cubicBezTo>
                  <a:pt x="4060" y="13338"/>
                  <a:pt x="4058" y="13354"/>
                  <a:pt x="4057" y="13370"/>
                </a:cubicBezTo>
                <a:lnTo>
                  <a:pt x="4087" y="13380"/>
                </a:lnTo>
                <a:lnTo>
                  <a:pt x="4093" y="13414"/>
                </a:lnTo>
                <a:cubicBezTo>
                  <a:pt x="4290" y="13490"/>
                  <a:pt x="4102" y="14174"/>
                  <a:pt x="4227" y="14378"/>
                </a:cubicBezTo>
                <a:cubicBezTo>
                  <a:pt x="4190" y="14488"/>
                  <a:pt x="4544" y="15231"/>
                  <a:pt x="4228" y="15052"/>
                </a:cubicBezTo>
                <a:cubicBezTo>
                  <a:pt x="4228" y="15090"/>
                  <a:pt x="4220" y="15124"/>
                  <a:pt x="4204" y="15151"/>
                </a:cubicBezTo>
                <a:cubicBezTo>
                  <a:pt x="4266" y="15264"/>
                  <a:pt x="4305" y="15363"/>
                  <a:pt x="4335" y="15505"/>
                </a:cubicBezTo>
                <a:lnTo>
                  <a:pt x="4346" y="15505"/>
                </a:lnTo>
                <a:cubicBezTo>
                  <a:pt x="4387" y="15457"/>
                  <a:pt x="4394" y="15543"/>
                  <a:pt x="4468" y="15503"/>
                </a:cubicBezTo>
                <a:cubicBezTo>
                  <a:pt x="4571" y="15800"/>
                  <a:pt x="4536" y="15834"/>
                  <a:pt x="4468" y="16154"/>
                </a:cubicBezTo>
                <a:cubicBezTo>
                  <a:pt x="4643" y="16085"/>
                  <a:pt x="4765" y="16495"/>
                  <a:pt x="4806" y="16709"/>
                </a:cubicBezTo>
                <a:cubicBezTo>
                  <a:pt x="5029" y="16623"/>
                  <a:pt x="4935" y="16305"/>
                  <a:pt x="4856" y="16081"/>
                </a:cubicBezTo>
                <a:lnTo>
                  <a:pt x="4819" y="16090"/>
                </a:lnTo>
                <a:cubicBezTo>
                  <a:pt x="4853" y="16027"/>
                  <a:pt x="4845" y="15950"/>
                  <a:pt x="4813" y="15895"/>
                </a:cubicBezTo>
                <a:lnTo>
                  <a:pt x="4799" y="15901"/>
                </a:lnTo>
                <a:cubicBezTo>
                  <a:pt x="4773" y="15687"/>
                  <a:pt x="4711" y="15463"/>
                  <a:pt x="4695" y="15267"/>
                </a:cubicBezTo>
                <a:cubicBezTo>
                  <a:pt x="4682" y="15104"/>
                  <a:pt x="4607" y="15059"/>
                  <a:pt x="4654" y="14857"/>
                </a:cubicBezTo>
                <a:cubicBezTo>
                  <a:pt x="4643" y="14858"/>
                  <a:pt x="4632" y="14860"/>
                  <a:pt x="4621" y="14862"/>
                </a:cubicBezTo>
                <a:cubicBezTo>
                  <a:pt x="4621" y="14691"/>
                  <a:pt x="4335" y="14165"/>
                  <a:pt x="4542" y="14004"/>
                </a:cubicBezTo>
                <a:cubicBezTo>
                  <a:pt x="4568" y="14048"/>
                  <a:pt x="4597" y="14053"/>
                  <a:pt x="4633" y="14051"/>
                </a:cubicBezTo>
                <a:cubicBezTo>
                  <a:pt x="4649" y="14091"/>
                  <a:pt x="4668" y="14112"/>
                  <a:pt x="4694" y="14132"/>
                </a:cubicBezTo>
                <a:cubicBezTo>
                  <a:pt x="4606" y="14386"/>
                  <a:pt x="4732" y="15046"/>
                  <a:pt x="4888" y="15146"/>
                </a:cubicBezTo>
                <a:cubicBezTo>
                  <a:pt x="4868" y="15243"/>
                  <a:pt x="4898" y="15358"/>
                  <a:pt x="4958" y="15388"/>
                </a:cubicBezTo>
                <a:cubicBezTo>
                  <a:pt x="4954" y="15472"/>
                  <a:pt x="4978" y="15520"/>
                  <a:pt x="5030" y="15518"/>
                </a:cubicBezTo>
                <a:cubicBezTo>
                  <a:pt x="5042" y="15595"/>
                  <a:pt x="4993" y="15742"/>
                  <a:pt x="4986" y="15835"/>
                </a:cubicBezTo>
                <a:cubicBezTo>
                  <a:pt x="5221" y="15896"/>
                  <a:pt x="5644" y="17047"/>
                  <a:pt x="5374" y="17327"/>
                </a:cubicBezTo>
                <a:lnTo>
                  <a:pt x="5386" y="17327"/>
                </a:lnTo>
                <a:cubicBezTo>
                  <a:pt x="5363" y="17683"/>
                  <a:pt x="5700" y="18230"/>
                  <a:pt x="5921" y="18189"/>
                </a:cubicBezTo>
                <a:cubicBezTo>
                  <a:pt x="6093" y="18316"/>
                  <a:pt x="6360" y="18812"/>
                  <a:pt x="6568" y="18812"/>
                </a:cubicBezTo>
                <a:cubicBezTo>
                  <a:pt x="6707" y="18812"/>
                  <a:pt x="6794" y="18936"/>
                  <a:pt x="6933" y="18803"/>
                </a:cubicBezTo>
                <a:cubicBezTo>
                  <a:pt x="7112" y="18634"/>
                  <a:pt x="7225" y="18901"/>
                  <a:pt x="7338" y="19138"/>
                </a:cubicBezTo>
                <a:lnTo>
                  <a:pt x="7320" y="19233"/>
                </a:lnTo>
                <a:cubicBezTo>
                  <a:pt x="7452" y="19457"/>
                  <a:pt x="7609" y="19414"/>
                  <a:pt x="7752" y="19578"/>
                </a:cubicBezTo>
                <a:lnTo>
                  <a:pt x="7747" y="19554"/>
                </a:lnTo>
                <a:cubicBezTo>
                  <a:pt x="7831" y="19616"/>
                  <a:pt x="7966" y="19734"/>
                  <a:pt x="8058" y="19655"/>
                </a:cubicBezTo>
                <a:cubicBezTo>
                  <a:pt x="8068" y="19696"/>
                  <a:pt x="8082" y="19732"/>
                  <a:pt x="8102" y="19765"/>
                </a:cubicBezTo>
                <a:cubicBezTo>
                  <a:pt x="8201" y="19848"/>
                  <a:pt x="8249" y="20070"/>
                  <a:pt x="8332" y="20197"/>
                </a:cubicBezTo>
                <a:cubicBezTo>
                  <a:pt x="8328" y="20204"/>
                  <a:pt x="8318" y="20232"/>
                  <a:pt x="8307" y="20232"/>
                </a:cubicBezTo>
                <a:cubicBezTo>
                  <a:pt x="8248" y="20232"/>
                  <a:pt x="8242" y="20374"/>
                  <a:pt x="8290" y="20404"/>
                </a:cubicBezTo>
                <a:cubicBezTo>
                  <a:pt x="8224" y="20558"/>
                  <a:pt x="8335" y="20723"/>
                  <a:pt x="8404" y="20797"/>
                </a:cubicBezTo>
                <a:lnTo>
                  <a:pt x="8421" y="20768"/>
                </a:lnTo>
                <a:lnTo>
                  <a:pt x="8440" y="20786"/>
                </a:lnTo>
                <a:cubicBezTo>
                  <a:pt x="8440" y="20786"/>
                  <a:pt x="8460" y="20734"/>
                  <a:pt x="8463" y="20726"/>
                </a:cubicBezTo>
                <a:cubicBezTo>
                  <a:pt x="8481" y="20791"/>
                  <a:pt x="8506" y="20812"/>
                  <a:pt x="8544" y="20833"/>
                </a:cubicBezTo>
                <a:cubicBezTo>
                  <a:pt x="8631" y="20882"/>
                  <a:pt x="8572" y="21016"/>
                  <a:pt x="8625" y="21113"/>
                </a:cubicBezTo>
                <a:cubicBezTo>
                  <a:pt x="8670" y="21195"/>
                  <a:pt x="8728" y="21169"/>
                  <a:pt x="8774" y="21125"/>
                </a:cubicBezTo>
                <a:cubicBezTo>
                  <a:pt x="8819" y="21180"/>
                  <a:pt x="8955" y="21104"/>
                  <a:pt x="8977" y="21190"/>
                </a:cubicBezTo>
                <a:cubicBezTo>
                  <a:pt x="8994" y="21268"/>
                  <a:pt x="9007" y="21360"/>
                  <a:pt x="9074" y="21327"/>
                </a:cubicBezTo>
                <a:cubicBezTo>
                  <a:pt x="9087" y="21499"/>
                  <a:pt x="9387" y="21534"/>
                  <a:pt x="9242" y="21147"/>
                </a:cubicBezTo>
                <a:cubicBezTo>
                  <a:pt x="9322" y="21112"/>
                  <a:pt x="9334" y="20930"/>
                  <a:pt x="9399" y="20930"/>
                </a:cubicBezTo>
                <a:cubicBezTo>
                  <a:pt x="9476" y="20930"/>
                  <a:pt x="9464" y="21056"/>
                  <a:pt x="9512" y="21099"/>
                </a:cubicBezTo>
                <a:cubicBezTo>
                  <a:pt x="9489" y="21140"/>
                  <a:pt x="9481" y="21184"/>
                  <a:pt x="9489" y="21232"/>
                </a:cubicBezTo>
                <a:cubicBezTo>
                  <a:pt x="9530" y="21294"/>
                  <a:pt x="9567" y="21378"/>
                  <a:pt x="9594" y="21465"/>
                </a:cubicBezTo>
                <a:cubicBezTo>
                  <a:pt x="9613" y="21444"/>
                  <a:pt x="9635" y="21429"/>
                  <a:pt x="9658" y="21420"/>
                </a:cubicBezTo>
                <a:cubicBezTo>
                  <a:pt x="9651" y="21406"/>
                  <a:pt x="9651" y="21393"/>
                  <a:pt x="9656" y="21381"/>
                </a:cubicBezTo>
                <a:lnTo>
                  <a:pt x="9663" y="21393"/>
                </a:lnTo>
                <a:cubicBezTo>
                  <a:pt x="9703" y="21371"/>
                  <a:pt x="9728" y="21327"/>
                  <a:pt x="9733" y="21262"/>
                </a:cubicBezTo>
                <a:lnTo>
                  <a:pt x="9788" y="21239"/>
                </a:lnTo>
                <a:lnTo>
                  <a:pt x="9727" y="21036"/>
                </a:lnTo>
                <a:lnTo>
                  <a:pt x="9751" y="20983"/>
                </a:lnTo>
                <a:cubicBezTo>
                  <a:pt x="9690" y="20841"/>
                  <a:pt x="9591" y="20668"/>
                  <a:pt x="9478" y="20685"/>
                </a:cubicBezTo>
                <a:cubicBezTo>
                  <a:pt x="9386" y="20387"/>
                  <a:pt x="9023" y="21216"/>
                  <a:pt x="8905" y="20641"/>
                </a:cubicBezTo>
                <a:lnTo>
                  <a:pt x="8820" y="20643"/>
                </a:lnTo>
                <a:cubicBezTo>
                  <a:pt x="8820" y="20643"/>
                  <a:pt x="8682" y="20417"/>
                  <a:pt x="8717" y="20417"/>
                </a:cubicBezTo>
                <a:cubicBezTo>
                  <a:pt x="8717" y="20417"/>
                  <a:pt x="8717" y="20417"/>
                  <a:pt x="8717" y="20417"/>
                </a:cubicBezTo>
                <a:cubicBezTo>
                  <a:pt x="8719" y="20417"/>
                  <a:pt x="8885" y="19093"/>
                  <a:pt x="8901" y="18934"/>
                </a:cubicBezTo>
                <a:cubicBezTo>
                  <a:pt x="8865" y="18931"/>
                  <a:pt x="8824" y="18936"/>
                  <a:pt x="8790" y="18958"/>
                </a:cubicBezTo>
                <a:cubicBezTo>
                  <a:pt x="8665" y="18803"/>
                  <a:pt x="8556" y="18836"/>
                  <a:pt x="8451" y="18742"/>
                </a:cubicBezTo>
                <a:cubicBezTo>
                  <a:pt x="8417" y="18712"/>
                  <a:pt x="8071" y="18740"/>
                  <a:pt x="8035" y="18773"/>
                </a:cubicBezTo>
                <a:cubicBezTo>
                  <a:pt x="8032" y="18768"/>
                  <a:pt x="8029" y="18763"/>
                  <a:pt x="8025" y="18757"/>
                </a:cubicBezTo>
                <a:cubicBezTo>
                  <a:pt x="8109" y="18574"/>
                  <a:pt x="8142" y="18312"/>
                  <a:pt x="8200" y="18110"/>
                </a:cubicBezTo>
                <a:cubicBezTo>
                  <a:pt x="8274" y="17968"/>
                  <a:pt x="8508" y="16969"/>
                  <a:pt x="8384" y="16969"/>
                </a:cubicBezTo>
                <a:cubicBezTo>
                  <a:pt x="8284" y="16969"/>
                  <a:pt x="8160" y="16997"/>
                  <a:pt x="8055" y="17030"/>
                </a:cubicBezTo>
                <a:cubicBezTo>
                  <a:pt x="7708" y="17115"/>
                  <a:pt x="7858" y="17667"/>
                  <a:pt x="7599" y="17812"/>
                </a:cubicBezTo>
                <a:cubicBezTo>
                  <a:pt x="7601" y="17840"/>
                  <a:pt x="7595" y="17864"/>
                  <a:pt x="7583" y="17884"/>
                </a:cubicBezTo>
                <a:lnTo>
                  <a:pt x="7589" y="17850"/>
                </a:lnTo>
                <a:cubicBezTo>
                  <a:pt x="7313" y="17803"/>
                  <a:pt x="7206" y="18092"/>
                  <a:pt x="6955" y="17842"/>
                </a:cubicBezTo>
                <a:cubicBezTo>
                  <a:pt x="6928" y="17797"/>
                  <a:pt x="6940" y="17716"/>
                  <a:pt x="6902" y="17678"/>
                </a:cubicBezTo>
                <a:cubicBezTo>
                  <a:pt x="6909" y="17285"/>
                  <a:pt x="6745" y="17009"/>
                  <a:pt x="6787" y="16567"/>
                </a:cubicBezTo>
                <a:cubicBezTo>
                  <a:pt x="6799" y="16444"/>
                  <a:pt x="6795" y="15988"/>
                  <a:pt x="6892" y="15936"/>
                </a:cubicBezTo>
                <a:cubicBezTo>
                  <a:pt x="6964" y="15896"/>
                  <a:pt x="6970" y="15802"/>
                  <a:pt x="6989" y="15695"/>
                </a:cubicBezTo>
                <a:cubicBezTo>
                  <a:pt x="6960" y="15291"/>
                  <a:pt x="7099" y="15132"/>
                  <a:pt x="7297" y="14954"/>
                </a:cubicBezTo>
                <a:cubicBezTo>
                  <a:pt x="7407" y="14847"/>
                  <a:pt x="7530" y="14681"/>
                  <a:pt x="7658" y="14647"/>
                </a:cubicBezTo>
                <a:cubicBezTo>
                  <a:pt x="7726" y="14629"/>
                  <a:pt x="7890" y="14823"/>
                  <a:pt x="7918" y="14651"/>
                </a:cubicBezTo>
                <a:cubicBezTo>
                  <a:pt x="7929" y="14662"/>
                  <a:pt x="7940" y="14672"/>
                  <a:pt x="7951" y="14683"/>
                </a:cubicBezTo>
                <a:cubicBezTo>
                  <a:pt x="7964" y="14784"/>
                  <a:pt x="8062" y="14913"/>
                  <a:pt x="8119" y="14804"/>
                </a:cubicBezTo>
                <a:cubicBezTo>
                  <a:pt x="8158" y="14847"/>
                  <a:pt x="8205" y="14840"/>
                  <a:pt x="8218" y="14755"/>
                </a:cubicBezTo>
                <a:cubicBezTo>
                  <a:pt x="8226" y="14760"/>
                  <a:pt x="8233" y="14769"/>
                  <a:pt x="8237" y="14776"/>
                </a:cubicBezTo>
                <a:cubicBezTo>
                  <a:pt x="8243" y="14815"/>
                  <a:pt x="8236" y="14869"/>
                  <a:pt x="8238" y="14910"/>
                </a:cubicBezTo>
                <a:cubicBezTo>
                  <a:pt x="8321" y="14897"/>
                  <a:pt x="8431" y="14728"/>
                  <a:pt x="8309" y="14652"/>
                </a:cubicBezTo>
                <a:cubicBezTo>
                  <a:pt x="8336" y="14621"/>
                  <a:pt x="8354" y="14568"/>
                  <a:pt x="8341" y="14512"/>
                </a:cubicBezTo>
                <a:cubicBezTo>
                  <a:pt x="8478" y="14435"/>
                  <a:pt x="8881" y="14341"/>
                  <a:pt x="8891" y="14660"/>
                </a:cubicBezTo>
                <a:cubicBezTo>
                  <a:pt x="8953" y="14668"/>
                  <a:pt x="9017" y="14668"/>
                  <a:pt x="9071" y="14607"/>
                </a:cubicBezTo>
                <a:cubicBezTo>
                  <a:pt x="9213" y="14442"/>
                  <a:pt x="9157" y="14782"/>
                  <a:pt x="9269" y="14825"/>
                </a:cubicBezTo>
                <a:cubicBezTo>
                  <a:pt x="9274" y="14919"/>
                  <a:pt x="9158" y="15202"/>
                  <a:pt x="9231" y="15255"/>
                </a:cubicBezTo>
                <a:cubicBezTo>
                  <a:pt x="9194" y="15363"/>
                  <a:pt x="9245" y="15521"/>
                  <a:pt x="9291" y="15598"/>
                </a:cubicBezTo>
                <a:cubicBezTo>
                  <a:pt x="9303" y="15683"/>
                  <a:pt x="9312" y="15745"/>
                  <a:pt x="9294" y="15822"/>
                </a:cubicBezTo>
                <a:cubicBezTo>
                  <a:pt x="9320" y="15840"/>
                  <a:pt x="9347" y="15858"/>
                  <a:pt x="9373" y="15876"/>
                </a:cubicBezTo>
                <a:cubicBezTo>
                  <a:pt x="9376" y="15876"/>
                  <a:pt x="9389" y="16042"/>
                  <a:pt x="9392" y="16062"/>
                </a:cubicBezTo>
                <a:cubicBezTo>
                  <a:pt x="9891" y="16160"/>
                  <a:pt x="9504" y="14453"/>
                  <a:pt x="9669" y="14135"/>
                </a:cubicBezTo>
                <a:cubicBezTo>
                  <a:pt x="9801" y="13882"/>
                  <a:pt x="9965" y="13656"/>
                  <a:pt x="10125" y="13464"/>
                </a:cubicBezTo>
                <a:cubicBezTo>
                  <a:pt x="10212" y="13386"/>
                  <a:pt x="10656" y="13027"/>
                  <a:pt x="10592" y="12952"/>
                </a:cubicBezTo>
                <a:cubicBezTo>
                  <a:pt x="10811" y="12978"/>
                  <a:pt x="10712" y="12540"/>
                  <a:pt x="10767" y="12391"/>
                </a:cubicBezTo>
                <a:cubicBezTo>
                  <a:pt x="10824" y="12240"/>
                  <a:pt x="11053" y="12010"/>
                  <a:pt x="10986" y="11786"/>
                </a:cubicBezTo>
                <a:cubicBezTo>
                  <a:pt x="11080" y="11837"/>
                  <a:pt x="11274" y="11508"/>
                  <a:pt x="11267" y="11344"/>
                </a:cubicBezTo>
                <a:cubicBezTo>
                  <a:pt x="11357" y="11366"/>
                  <a:pt x="11513" y="11281"/>
                  <a:pt x="11556" y="11158"/>
                </a:cubicBezTo>
                <a:lnTo>
                  <a:pt x="11547" y="11137"/>
                </a:lnTo>
                <a:cubicBezTo>
                  <a:pt x="11604" y="11130"/>
                  <a:pt x="11673" y="11149"/>
                  <a:pt x="11708" y="11051"/>
                </a:cubicBezTo>
                <a:cubicBezTo>
                  <a:pt x="11862" y="11256"/>
                  <a:pt x="12051" y="10796"/>
                  <a:pt x="11864" y="10786"/>
                </a:cubicBezTo>
                <a:cubicBezTo>
                  <a:pt x="11862" y="10777"/>
                  <a:pt x="11858" y="10768"/>
                  <a:pt x="11853" y="10760"/>
                </a:cubicBezTo>
                <a:cubicBezTo>
                  <a:pt x="11890" y="10730"/>
                  <a:pt x="11924" y="10692"/>
                  <a:pt x="11955" y="10645"/>
                </a:cubicBezTo>
                <a:lnTo>
                  <a:pt x="11897" y="10613"/>
                </a:lnTo>
                <a:cubicBezTo>
                  <a:pt x="11984" y="10395"/>
                  <a:pt x="12164" y="10420"/>
                  <a:pt x="12245" y="10219"/>
                </a:cubicBezTo>
                <a:cubicBezTo>
                  <a:pt x="12330" y="10329"/>
                  <a:pt x="12661" y="10004"/>
                  <a:pt x="12737" y="9969"/>
                </a:cubicBezTo>
                <a:cubicBezTo>
                  <a:pt x="12664" y="10028"/>
                  <a:pt x="12408" y="10465"/>
                  <a:pt x="12631" y="10503"/>
                </a:cubicBezTo>
                <a:cubicBezTo>
                  <a:pt x="12789" y="10529"/>
                  <a:pt x="13042" y="10150"/>
                  <a:pt x="13212" y="10091"/>
                </a:cubicBezTo>
                <a:cubicBezTo>
                  <a:pt x="13387" y="9998"/>
                  <a:pt x="13656" y="9885"/>
                  <a:pt x="13625" y="9596"/>
                </a:cubicBezTo>
                <a:cubicBezTo>
                  <a:pt x="13619" y="9547"/>
                  <a:pt x="13631" y="9416"/>
                  <a:pt x="13642" y="9372"/>
                </a:cubicBezTo>
                <a:cubicBezTo>
                  <a:pt x="13542" y="9340"/>
                  <a:pt x="13492" y="9469"/>
                  <a:pt x="13428" y="9577"/>
                </a:cubicBezTo>
                <a:cubicBezTo>
                  <a:pt x="13210" y="9948"/>
                  <a:pt x="13126" y="9598"/>
                  <a:pt x="13005" y="9382"/>
                </a:cubicBezTo>
                <a:cubicBezTo>
                  <a:pt x="13043" y="9332"/>
                  <a:pt x="13094" y="9211"/>
                  <a:pt x="13035" y="9143"/>
                </a:cubicBezTo>
                <a:cubicBezTo>
                  <a:pt x="13114" y="9113"/>
                  <a:pt x="13246" y="8984"/>
                  <a:pt x="13198" y="8817"/>
                </a:cubicBezTo>
                <a:cubicBezTo>
                  <a:pt x="13133" y="8591"/>
                  <a:pt x="12921" y="8699"/>
                  <a:pt x="12820" y="8748"/>
                </a:cubicBezTo>
                <a:cubicBezTo>
                  <a:pt x="13042" y="8483"/>
                  <a:pt x="13227" y="8473"/>
                  <a:pt x="13514" y="8498"/>
                </a:cubicBezTo>
                <a:cubicBezTo>
                  <a:pt x="13879" y="8530"/>
                  <a:pt x="14067" y="8267"/>
                  <a:pt x="14414" y="8134"/>
                </a:cubicBezTo>
                <a:cubicBezTo>
                  <a:pt x="14179" y="8347"/>
                  <a:pt x="14080" y="8871"/>
                  <a:pt x="13864" y="9071"/>
                </a:cubicBezTo>
                <a:cubicBezTo>
                  <a:pt x="13717" y="9206"/>
                  <a:pt x="14405" y="9317"/>
                  <a:pt x="14423" y="9210"/>
                </a:cubicBezTo>
                <a:cubicBezTo>
                  <a:pt x="14405" y="9314"/>
                  <a:pt x="14297" y="9379"/>
                  <a:pt x="14243" y="9402"/>
                </a:cubicBezTo>
                <a:cubicBezTo>
                  <a:pt x="14313" y="9418"/>
                  <a:pt x="14553" y="9162"/>
                  <a:pt x="14568" y="9200"/>
                </a:cubicBezTo>
                <a:cubicBezTo>
                  <a:pt x="14597" y="9273"/>
                  <a:pt x="14503" y="9384"/>
                  <a:pt x="14488" y="9436"/>
                </a:cubicBezTo>
                <a:cubicBezTo>
                  <a:pt x="14575" y="9436"/>
                  <a:pt x="14865" y="9376"/>
                  <a:pt x="14709" y="9160"/>
                </a:cubicBezTo>
                <a:cubicBezTo>
                  <a:pt x="14686" y="9129"/>
                  <a:pt x="14726" y="9185"/>
                  <a:pt x="14709" y="9160"/>
                </a:cubicBezTo>
                <a:close/>
                <a:moveTo>
                  <a:pt x="9292" y="15807"/>
                </a:moveTo>
                <a:cubicBezTo>
                  <a:pt x="9294" y="15804"/>
                  <a:pt x="9294" y="15801"/>
                  <a:pt x="9294" y="15797"/>
                </a:cubicBezTo>
                <a:lnTo>
                  <a:pt x="9292" y="15807"/>
                </a:lnTo>
                <a:cubicBezTo>
                  <a:pt x="9292" y="15807"/>
                  <a:pt x="9292" y="15807"/>
                  <a:pt x="9292" y="15807"/>
                </a:cubicBezTo>
                <a:close/>
                <a:moveTo>
                  <a:pt x="10369" y="17468"/>
                </a:moveTo>
                <a:cubicBezTo>
                  <a:pt x="10335" y="17379"/>
                  <a:pt x="10167" y="17362"/>
                  <a:pt x="10156" y="17309"/>
                </a:cubicBezTo>
                <a:cubicBezTo>
                  <a:pt x="10131" y="17189"/>
                  <a:pt x="9829" y="16896"/>
                  <a:pt x="9715" y="16827"/>
                </a:cubicBezTo>
                <a:cubicBezTo>
                  <a:pt x="9533" y="16717"/>
                  <a:pt x="9375" y="16548"/>
                  <a:pt x="9156" y="16596"/>
                </a:cubicBezTo>
                <a:cubicBezTo>
                  <a:pt x="9072" y="16614"/>
                  <a:pt x="8717" y="16808"/>
                  <a:pt x="8728" y="16994"/>
                </a:cubicBezTo>
                <a:cubicBezTo>
                  <a:pt x="8730" y="17027"/>
                  <a:pt x="9190" y="16568"/>
                  <a:pt x="9247" y="16760"/>
                </a:cubicBezTo>
                <a:cubicBezTo>
                  <a:pt x="9236" y="16814"/>
                  <a:pt x="9210" y="16831"/>
                  <a:pt x="9167" y="16810"/>
                </a:cubicBezTo>
                <a:cubicBezTo>
                  <a:pt x="9239" y="16755"/>
                  <a:pt x="9536" y="17035"/>
                  <a:pt x="9629" y="17047"/>
                </a:cubicBezTo>
                <a:cubicBezTo>
                  <a:pt x="9753" y="17062"/>
                  <a:pt x="9684" y="17348"/>
                  <a:pt x="9814" y="17335"/>
                </a:cubicBezTo>
                <a:cubicBezTo>
                  <a:pt x="9981" y="17317"/>
                  <a:pt x="9882" y="17476"/>
                  <a:pt x="9811" y="17585"/>
                </a:cubicBezTo>
                <a:cubicBezTo>
                  <a:pt x="9811" y="17585"/>
                  <a:pt x="9811" y="17585"/>
                  <a:pt x="9811" y="17585"/>
                </a:cubicBezTo>
                <a:cubicBezTo>
                  <a:pt x="9811" y="17585"/>
                  <a:pt x="9811" y="17585"/>
                  <a:pt x="9811" y="17586"/>
                </a:cubicBezTo>
                <a:cubicBezTo>
                  <a:pt x="9831" y="17583"/>
                  <a:pt x="10404" y="17558"/>
                  <a:pt x="10369" y="17468"/>
                </a:cubicBezTo>
                <a:cubicBezTo>
                  <a:pt x="10361" y="17446"/>
                  <a:pt x="10394" y="17532"/>
                  <a:pt x="10369" y="17468"/>
                </a:cubicBezTo>
                <a:close/>
                <a:moveTo>
                  <a:pt x="20788" y="376"/>
                </a:moveTo>
                <a:cubicBezTo>
                  <a:pt x="20661" y="393"/>
                  <a:pt x="20521" y="488"/>
                  <a:pt x="20397" y="482"/>
                </a:cubicBezTo>
                <a:cubicBezTo>
                  <a:pt x="20438" y="401"/>
                  <a:pt x="20552" y="165"/>
                  <a:pt x="20633" y="174"/>
                </a:cubicBezTo>
                <a:cubicBezTo>
                  <a:pt x="20175" y="121"/>
                  <a:pt x="19751" y="-20"/>
                  <a:pt x="19284" y="2"/>
                </a:cubicBezTo>
                <a:cubicBezTo>
                  <a:pt x="19105" y="10"/>
                  <a:pt x="18902" y="130"/>
                  <a:pt x="18728" y="59"/>
                </a:cubicBezTo>
                <a:cubicBezTo>
                  <a:pt x="18578" y="-2"/>
                  <a:pt x="18252" y="-5"/>
                  <a:pt x="18116" y="136"/>
                </a:cubicBezTo>
                <a:cubicBezTo>
                  <a:pt x="18175" y="75"/>
                  <a:pt x="18298" y="279"/>
                  <a:pt x="18361" y="285"/>
                </a:cubicBezTo>
                <a:cubicBezTo>
                  <a:pt x="18166" y="285"/>
                  <a:pt x="17974" y="110"/>
                  <a:pt x="17776" y="149"/>
                </a:cubicBezTo>
                <a:cubicBezTo>
                  <a:pt x="17789" y="245"/>
                  <a:pt x="17791" y="210"/>
                  <a:pt x="17833" y="259"/>
                </a:cubicBezTo>
                <a:cubicBezTo>
                  <a:pt x="17695" y="308"/>
                  <a:pt x="17442" y="191"/>
                  <a:pt x="17296" y="183"/>
                </a:cubicBezTo>
                <a:cubicBezTo>
                  <a:pt x="17097" y="171"/>
                  <a:pt x="16902" y="273"/>
                  <a:pt x="16703" y="270"/>
                </a:cubicBezTo>
                <a:cubicBezTo>
                  <a:pt x="16707" y="477"/>
                  <a:pt x="16045" y="464"/>
                  <a:pt x="15922" y="611"/>
                </a:cubicBezTo>
                <a:cubicBezTo>
                  <a:pt x="15984" y="642"/>
                  <a:pt x="16050" y="632"/>
                  <a:pt x="16114" y="633"/>
                </a:cubicBezTo>
                <a:cubicBezTo>
                  <a:pt x="16093" y="927"/>
                  <a:pt x="15244" y="969"/>
                  <a:pt x="15099" y="1007"/>
                </a:cubicBezTo>
                <a:cubicBezTo>
                  <a:pt x="15125" y="1148"/>
                  <a:pt x="15349" y="1197"/>
                  <a:pt x="15414" y="1212"/>
                </a:cubicBezTo>
                <a:cubicBezTo>
                  <a:pt x="15335" y="1285"/>
                  <a:pt x="15187" y="1268"/>
                  <a:pt x="15096" y="1309"/>
                </a:cubicBezTo>
                <a:cubicBezTo>
                  <a:pt x="15139" y="1389"/>
                  <a:pt x="15278" y="1390"/>
                  <a:pt x="15337" y="1395"/>
                </a:cubicBezTo>
                <a:cubicBezTo>
                  <a:pt x="15292" y="1423"/>
                  <a:pt x="15237" y="1423"/>
                  <a:pt x="15198" y="1474"/>
                </a:cubicBezTo>
                <a:cubicBezTo>
                  <a:pt x="15433" y="1544"/>
                  <a:pt x="15645" y="1461"/>
                  <a:pt x="15880" y="1474"/>
                </a:cubicBezTo>
                <a:cubicBezTo>
                  <a:pt x="15992" y="1480"/>
                  <a:pt x="16131" y="1500"/>
                  <a:pt x="16237" y="1562"/>
                </a:cubicBezTo>
                <a:cubicBezTo>
                  <a:pt x="16344" y="1623"/>
                  <a:pt x="16226" y="1664"/>
                  <a:pt x="16247" y="1717"/>
                </a:cubicBezTo>
                <a:cubicBezTo>
                  <a:pt x="16266" y="1765"/>
                  <a:pt x="16487" y="1880"/>
                  <a:pt x="16313" y="1959"/>
                </a:cubicBezTo>
                <a:cubicBezTo>
                  <a:pt x="16559" y="1847"/>
                  <a:pt x="16204" y="2758"/>
                  <a:pt x="16179" y="2583"/>
                </a:cubicBezTo>
                <a:cubicBezTo>
                  <a:pt x="16203" y="2748"/>
                  <a:pt x="16427" y="2568"/>
                  <a:pt x="16494" y="2630"/>
                </a:cubicBezTo>
                <a:cubicBezTo>
                  <a:pt x="16482" y="2669"/>
                  <a:pt x="16425" y="2638"/>
                  <a:pt x="16428" y="2695"/>
                </a:cubicBezTo>
                <a:cubicBezTo>
                  <a:pt x="16522" y="2661"/>
                  <a:pt x="16598" y="2870"/>
                  <a:pt x="16593" y="2871"/>
                </a:cubicBezTo>
                <a:cubicBezTo>
                  <a:pt x="16581" y="2874"/>
                  <a:pt x="16213" y="2799"/>
                  <a:pt x="16214" y="2802"/>
                </a:cubicBezTo>
                <a:cubicBezTo>
                  <a:pt x="16229" y="2835"/>
                  <a:pt x="16243" y="2868"/>
                  <a:pt x="16257" y="2900"/>
                </a:cubicBezTo>
                <a:cubicBezTo>
                  <a:pt x="16172" y="2904"/>
                  <a:pt x="16137" y="2977"/>
                  <a:pt x="16095" y="3092"/>
                </a:cubicBezTo>
                <a:cubicBezTo>
                  <a:pt x="16186" y="3140"/>
                  <a:pt x="16346" y="3277"/>
                  <a:pt x="16419" y="3092"/>
                </a:cubicBezTo>
                <a:cubicBezTo>
                  <a:pt x="16494" y="2902"/>
                  <a:pt x="16546" y="3028"/>
                  <a:pt x="16502" y="3209"/>
                </a:cubicBezTo>
                <a:cubicBezTo>
                  <a:pt x="16498" y="3224"/>
                  <a:pt x="15861" y="3720"/>
                  <a:pt x="16084" y="3791"/>
                </a:cubicBezTo>
                <a:cubicBezTo>
                  <a:pt x="16081" y="3912"/>
                  <a:pt x="15909" y="3871"/>
                  <a:pt x="15990" y="4074"/>
                </a:cubicBezTo>
                <a:cubicBezTo>
                  <a:pt x="16072" y="4282"/>
                  <a:pt x="15977" y="4328"/>
                  <a:pt x="16012" y="4522"/>
                </a:cubicBezTo>
                <a:cubicBezTo>
                  <a:pt x="16059" y="4791"/>
                  <a:pt x="16218" y="5190"/>
                  <a:pt x="16217" y="5459"/>
                </a:cubicBezTo>
                <a:cubicBezTo>
                  <a:pt x="16477" y="5346"/>
                  <a:pt x="16693" y="5934"/>
                  <a:pt x="16874" y="5492"/>
                </a:cubicBezTo>
                <a:cubicBezTo>
                  <a:pt x="16944" y="5323"/>
                  <a:pt x="17078" y="4978"/>
                  <a:pt x="17178" y="4863"/>
                </a:cubicBezTo>
                <a:cubicBezTo>
                  <a:pt x="17207" y="4830"/>
                  <a:pt x="17468" y="4537"/>
                  <a:pt x="17336" y="4506"/>
                </a:cubicBezTo>
                <a:cubicBezTo>
                  <a:pt x="17352" y="4429"/>
                  <a:pt x="17466" y="4461"/>
                  <a:pt x="17462" y="4414"/>
                </a:cubicBezTo>
                <a:cubicBezTo>
                  <a:pt x="17446" y="4185"/>
                  <a:pt x="17478" y="4318"/>
                  <a:pt x="17603" y="4179"/>
                </a:cubicBezTo>
                <a:cubicBezTo>
                  <a:pt x="17832" y="3924"/>
                  <a:pt x="18176" y="4100"/>
                  <a:pt x="18404" y="3748"/>
                </a:cubicBezTo>
                <a:cubicBezTo>
                  <a:pt x="18623" y="3408"/>
                  <a:pt x="18719" y="3579"/>
                  <a:pt x="18976" y="3474"/>
                </a:cubicBezTo>
                <a:cubicBezTo>
                  <a:pt x="19132" y="3410"/>
                  <a:pt x="19315" y="3416"/>
                  <a:pt x="19459" y="3294"/>
                </a:cubicBezTo>
                <a:cubicBezTo>
                  <a:pt x="19583" y="3189"/>
                  <a:pt x="19779" y="3004"/>
                  <a:pt x="19921" y="2998"/>
                </a:cubicBezTo>
                <a:cubicBezTo>
                  <a:pt x="19863" y="3000"/>
                  <a:pt x="19502" y="2839"/>
                  <a:pt x="19465" y="2948"/>
                </a:cubicBezTo>
                <a:cubicBezTo>
                  <a:pt x="19535" y="2744"/>
                  <a:pt x="19616" y="2666"/>
                  <a:pt x="19736" y="2808"/>
                </a:cubicBezTo>
                <a:cubicBezTo>
                  <a:pt x="19799" y="2882"/>
                  <a:pt x="20006" y="3044"/>
                  <a:pt x="20008" y="2762"/>
                </a:cubicBezTo>
                <a:cubicBezTo>
                  <a:pt x="20009" y="2563"/>
                  <a:pt x="19750" y="2306"/>
                  <a:pt x="19652" y="2240"/>
                </a:cubicBezTo>
                <a:cubicBezTo>
                  <a:pt x="19743" y="2177"/>
                  <a:pt x="20272" y="2315"/>
                  <a:pt x="20290" y="2066"/>
                </a:cubicBezTo>
                <a:cubicBezTo>
                  <a:pt x="20246" y="2069"/>
                  <a:pt x="20204" y="2042"/>
                  <a:pt x="20162" y="2024"/>
                </a:cubicBezTo>
                <a:cubicBezTo>
                  <a:pt x="20196" y="2013"/>
                  <a:pt x="20461" y="2053"/>
                  <a:pt x="20445" y="1920"/>
                </a:cubicBezTo>
                <a:cubicBezTo>
                  <a:pt x="20434" y="1826"/>
                  <a:pt x="20316" y="1823"/>
                  <a:pt x="20426" y="1726"/>
                </a:cubicBezTo>
                <a:cubicBezTo>
                  <a:pt x="20595" y="1578"/>
                  <a:pt x="20285" y="1472"/>
                  <a:pt x="20249" y="1409"/>
                </a:cubicBezTo>
                <a:cubicBezTo>
                  <a:pt x="20284" y="1409"/>
                  <a:pt x="20770" y="1373"/>
                  <a:pt x="20655" y="1204"/>
                </a:cubicBezTo>
                <a:cubicBezTo>
                  <a:pt x="20592" y="1111"/>
                  <a:pt x="20396" y="1087"/>
                  <a:pt x="20327" y="1171"/>
                </a:cubicBezTo>
                <a:cubicBezTo>
                  <a:pt x="20607" y="695"/>
                  <a:pt x="21060" y="526"/>
                  <a:pt x="21446" y="368"/>
                </a:cubicBezTo>
                <a:cubicBezTo>
                  <a:pt x="21259" y="170"/>
                  <a:pt x="20985" y="351"/>
                  <a:pt x="20788" y="376"/>
                </a:cubicBezTo>
                <a:cubicBezTo>
                  <a:pt x="20727" y="384"/>
                  <a:pt x="20985" y="351"/>
                  <a:pt x="20788" y="376"/>
                </a:cubicBezTo>
                <a:close/>
                <a:moveTo>
                  <a:pt x="11250" y="17854"/>
                </a:moveTo>
                <a:cubicBezTo>
                  <a:pt x="11353" y="18121"/>
                  <a:pt x="10932" y="18149"/>
                  <a:pt x="10851" y="18066"/>
                </a:cubicBezTo>
                <a:cubicBezTo>
                  <a:pt x="10834" y="18070"/>
                  <a:pt x="10772" y="18267"/>
                  <a:pt x="10762" y="18295"/>
                </a:cubicBezTo>
                <a:lnTo>
                  <a:pt x="10744" y="18285"/>
                </a:lnTo>
                <a:lnTo>
                  <a:pt x="10730" y="18323"/>
                </a:lnTo>
                <a:cubicBezTo>
                  <a:pt x="10688" y="18281"/>
                  <a:pt x="10661" y="18211"/>
                  <a:pt x="10659" y="18127"/>
                </a:cubicBezTo>
                <a:cubicBezTo>
                  <a:pt x="10636" y="18121"/>
                  <a:pt x="10482" y="18109"/>
                  <a:pt x="10449" y="18132"/>
                </a:cubicBezTo>
                <a:cubicBezTo>
                  <a:pt x="10400" y="18160"/>
                  <a:pt x="10250" y="18170"/>
                  <a:pt x="10272" y="17972"/>
                </a:cubicBezTo>
                <a:cubicBezTo>
                  <a:pt x="10299" y="17723"/>
                  <a:pt x="10501" y="18031"/>
                  <a:pt x="10576" y="17927"/>
                </a:cubicBezTo>
                <a:cubicBezTo>
                  <a:pt x="10576" y="17927"/>
                  <a:pt x="10576" y="17927"/>
                  <a:pt x="10576" y="17927"/>
                </a:cubicBezTo>
                <a:cubicBezTo>
                  <a:pt x="10555" y="17927"/>
                  <a:pt x="10562" y="17743"/>
                  <a:pt x="10562" y="17738"/>
                </a:cubicBezTo>
                <a:lnTo>
                  <a:pt x="10412" y="17627"/>
                </a:lnTo>
                <a:cubicBezTo>
                  <a:pt x="10499" y="17485"/>
                  <a:pt x="10669" y="17484"/>
                  <a:pt x="10776" y="17484"/>
                </a:cubicBezTo>
                <a:cubicBezTo>
                  <a:pt x="10837" y="17484"/>
                  <a:pt x="10950" y="17493"/>
                  <a:pt x="11001" y="17546"/>
                </a:cubicBezTo>
                <a:cubicBezTo>
                  <a:pt x="11036" y="17584"/>
                  <a:pt x="11222" y="17784"/>
                  <a:pt x="11250" y="17854"/>
                </a:cubicBezTo>
                <a:cubicBezTo>
                  <a:pt x="11273" y="17915"/>
                  <a:pt x="11228" y="17798"/>
                  <a:pt x="11250" y="17854"/>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44" name="Shape 3012">
            <a:extLst>
              <a:ext uri="{FF2B5EF4-FFF2-40B4-BE49-F238E27FC236}">
                <a16:creationId xmlns:a16="http://schemas.microsoft.com/office/drawing/2014/main" id="{1F3A9511-3F15-485F-B6B1-068EB97712F8}"/>
              </a:ext>
            </a:extLst>
          </p:cNvPr>
          <p:cNvSpPr/>
          <p:nvPr/>
        </p:nvSpPr>
        <p:spPr>
          <a:xfrm>
            <a:off x="10324625" y="6841036"/>
            <a:ext cx="2384835" cy="3886111"/>
          </a:xfrm>
          <a:custGeom>
            <a:avLst/>
            <a:gdLst/>
            <a:ahLst/>
            <a:cxnLst>
              <a:cxn ang="0">
                <a:pos x="wd2" y="hd2"/>
              </a:cxn>
              <a:cxn ang="5400000">
                <a:pos x="wd2" y="hd2"/>
              </a:cxn>
              <a:cxn ang="10800000">
                <a:pos x="wd2" y="hd2"/>
              </a:cxn>
              <a:cxn ang="16200000">
                <a:pos x="wd2" y="hd2"/>
              </a:cxn>
            </a:cxnLst>
            <a:rect l="0" t="0" r="r" b="b"/>
            <a:pathLst>
              <a:path w="21156" h="21346" extrusionOk="0">
                <a:moveTo>
                  <a:pt x="14907" y="13611"/>
                </a:moveTo>
                <a:cubicBezTo>
                  <a:pt x="14908" y="13576"/>
                  <a:pt x="14915" y="13542"/>
                  <a:pt x="14927" y="13508"/>
                </a:cubicBezTo>
                <a:cubicBezTo>
                  <a:pt x="14945" y="13527"/>
                  <a:pt x="14935" y="13561"/>
                  <a:pt x="14907" y="13611"/>
                </a:cubicBezTo>
                <a:cubicBezTo>
                  <a:pt x="14911" y="13596"/>
                  <a:pt x="14935" y="13561"/>
                  <a:pt x="14907" y="13611"/>
                </a:cubicBezTo>
                <a:close/>
                <a:moveTo>
                  <a:pt x="13846" y="3906"/>
                </a:moveTo>
                <a:cubicBezTo>
                  <a:pt x="13745" y="4068"/>
                  <a:pt x="13727" y="4129"/>
                  <a:pt x="13495" y="4231"/>
                </a:cubicBezTo>
                <a:cubicBezTo>
                  <a:pt x="13568" y="4090"/>
                  <a:pt x="13714" y="3995"/>
                  <a:pt x="13864" y="3877"/>
                </a:cubicBezTo>
                <a:lnTo>
                  <a:pt x="13846" y="3906"/>
                </a:lnTo>
                <a:cubicBezTo>
                  <a:pt x="13827" y="3937"/>
                  <a:pt x="13846" y="3906"/>
                  <a:pt x="13846" y="3906"/>
                </a:cubicBezTo>
                <a:close/>
                <a:moveTo>
                  <a:pt x="12475" y="14778"/>
                </a:moveTo>
                <a:cubicBezTo>
                  <a:pt x="12516" y="14778"/>
                  <a:pt x="12564" y="14776"/>
                  <a:pt x="12595" y="14795"/>
                </a:cubicBezTo>
                <a:cubicBezTo>
                  <a:pt x="12555" y="14785"/>
                  <a:pt x="12514" y="14778"/>
                  <a:pt x="12475" y="14778"/>
                </a:cubicBezTo>
                <a:cubicBezTo>
                  <a:pt x="12476" y="14778"/>
                  <a:pt x="12514" y="14778"/>
                  <a:pt x="12475" y="14778"/>
                </a:cubicBezTo>
                <a:close/>
                <a:moveTo>
                  <a:pt x="7113" y="17141"/>
                </a:moveTo>
                <a:cubicBezTo>
                  <a:pt x="7109" y="17139"/>
                  <a:pt x="7101" y="17127"/>
                  <a:pt x="7096" y="17118"/>
                </a:cubicBezTo>
                <a:cubicBezTo>
                  <a:pt x="7113" y="17112"/>
                  <a:pt x="7129" y="17104"/>
                  <a:pt x="7143" y="17096"/>
                </a:cubicBezTo>
                <a:cubicBezTo>
                  <a:pt x="7135" y="17114"/>
                  <a:pt x="7137" y="17132"/>
                  <a:pt x="7149" y="17150"/>
                </a:cubicBezTo>
                <a:lnTo>
                  <a:pt x="7113" y="17141"/>
                </a:lnTo>
                <a:cubicBezTo>
                  <a:pt x="7109" y="17139"/>
                  <a:pt x="7113" y="17141"/>
                  <a:pt x="7113" y="17141"/>
                </a:cubicBezTo>
                <a:close/>
                <a:moveTo>
                  <a:pt x="4271" y="153"/>
                </a:moveTo>
                <a:cubicBezTo>
                  <a:pt x="4271" y="153"/>
                  <a:pt x="4274" y="153"/>
                  <a:pt x="4271" y="153"/>
                </a:cubicBezTo>
                <a:cubicBezTo>
                  <a:pt x="4271" y="153"/>
                  <a:pt x="4271" y="153"/>
                  <a:pt x="4271" y="153"/>
                </a:cubicBezTo>
                <a:close/>
                <a:moveTo>
                  <a:pt x="21083" y="5876"/>
                </a:moveTo>
                <a:cubicBezTo>
                  <a:pt x="20878" y="5351"/>
                  <a:pt x="20177" y="5444"/>
                  <a:pt x="19555" y="5083"/>
                </a:cubicBezTo>
                <a:cubicBezTo>
                  <a:pt x="19066" y="4799"/>
                  <a:pt x="18685" y="4740"/>
                  <a:pt x="18023" y="4717"/>
                </a:cubicBezTo>
                <a:cubicBezTo>
                  <a:pt x="17537" y="4700"/>
                  <a:pt x="17283" y="4482"/>
                  <a:pt x="16812" y="4685"/>
                </a:cubicBezTo>
                <a:cubicBezTo>
                  <a:pt x="16950" y="4215"/>
                  <a:pt x="15462" y="3995"/>
                  <a:pt x="14945" y="4103"/>
                </a:cubicBezTo>
                <a:cubicBezTo>
                  <a:pt x="14955" y="4083"/>
                  <a:pt x="15053" y="3900"/>
                  <a:pt x="15053" y="3900"/>
                </a:cubicBezTo>
                <a:cubicBezTo>
                  <a:pt x="14663" y="3887"/>
                  <a:pt x="14273" y="3873"/>
                  <a:pt x="13883" y="3862"/>
                </a:cubicBezTo>
                <a:cubicBezTo>
                  <a:pt x="14117" y="3655"/>
                  <a:pt x="14501" y="3533"/>
                  <a:pt x="14274" y="3246"/>
                </a:cubicBezTo>
                <a:cubicBezTo>
                  <a:pt x="13791" y="3298"/>
                  <a:pt x="13738" y="2329"/>
                  <a:pt x="13421" y="2513"/>
                </a:cubicBezTo>
                <a:cubicBezTo>
                  <a:pt x="13222" y="2341"/>
                  <a:pt x="12877" y="2206"/>
                  <a:pt x="12575" y="2135"/>
                </a:cubicBezTo>
                <a:cubicBezTo>
                  <a:pt x="12586" y="2119"/>
                  <a:pt x="12595" y="2102"/>
                  <a:pt x="12600" y="2085"/>
                </a:cubicBezTo>
                <a:cubicBezTo>
                  <a:pt x="12472" y="2018"/>
                  <a:pt x="11718" y="1855"/>
                  <a:pt x="11552" y="2009"/>
                </a:cubicBezTo>
                <a:cubicBezTo>
                  <a:pt x="11407" y="1950"/>
                  <a:pt x="11152" y="1951"/>
                  <a:pt x="10982" y="1957"/>
                </a:cubicBezTo>
                <a:lnTo>
                  <a:pt x="10971" y="1915"/>
                </a:lnTo>
                <a:lnTo>
                  <a:pt x="10942" y="1935"/>
                </a:lnTo>
                <a:cubicBezTo>
                  <a:pt x="10847" y="1887"/>
                  <a:pt x="10590" y="1730"/>
                  <a:pt x="10461" y="1730"/>
                </a:cubicBezTo>
                <a:cubicBezTo>
                  <a:pt x="10603" y="1730"/>
                  <a:pt x="10202" y="1408"/>
                  <a:pt x="10132" y="1370"/>
                </a:cubicBezTo>
                <a:cubicBezTo>
                  <a:pt x="10175" y="1376"/>
                  <a:pt x="10205" y="1380"/>
                  <a:pt x="10205" y="1380"/>
                </a:cubicBezTo>
                <a:cubicBezTo>
                  <a:pt x="9946" y="1224"/>
                  <a:pt x="9692" y="1045"/>
                  <a:pt x="9292" y="1115"/>
                </a:cubicBezTo>
                <a:cubicBezTo>
                  <a:pt x="9308" y="1100"/>
                  <a:pt x="9312" y="1069"/>
                  <a:pt x="9318" y="1047"/>
                </a:cubicBezTo>
                <a:cubicBezTo>
                  <a:pt x="9756" y="901"/>
                  <a:pt x="8958" y="655"/>
                  <a:pt x="8719" y="691"/>
                </a:cubicBezTo>
                <a:cubicBezTo>
                  <a:pt x="8697" y="649"/>
                  <a:pt x="8672" y="637"/>
                  <a:pt x="8622" y="605"/>
                </a:cubicBezTo>
                <a:cubicBezTo>
                  <a:pt x="8595" y="615"/>
                  <a:pt x="8857" y="603"/>
                  <a:pt x="8946" y="583"/>
                </a:cubicBezTo>
                <a:lnTo>
                  <a:pt x="8946" y="424"/>
                </a:lnTo>
                <a:cubicBezTo>
                  <a:pt x="8584" y="419"/>
                  <a:pt x="8041" y="370"/>
                  <a:pt x="7753" y="527"/>
                </a:cubicBezTo>
                <a:cubicBezTo>
                  <a:pt x="7325" y="761"/>
                  <a:pt x="7238" y="462"/>
                  <a:pt x="6865" y="462"/>
                </a:cubicBezTo>
                <a:cubicBezTo>
                  <a:pt x="6651" y="462"/>
                  <a:pt x="6162" y="582"/>
                  <a:pt x="6100" y="423"/>
                </a:cubicBezTo>
                <a:cubicBezTo>
                  <a:pt x="6035" y="257"/>
                  <a:pt x="5794" y="173"/>
                  <a:pt x="5530" y="201"/>
                </a:cubicBezTo>
                <a:cubicBezTo>
                  <a:pt x="5798" y="201"/>
                  <a:pt x="4516" y="-254"/>
                  <a:pt x="5126" y="246"/>
                </a:cubicBezTo>
                <a:cubicBezTo>
                  <a:pt x="4964" y="310"/>
                  <a:pt x="4729" y="281"/>
                  <a:pt x="4573" y="365"/>
                </a:cubicBezTo>
                <a:cubicBezTo>
                  <a:pt x="4569" y="357"/>
                  <a:pt x="4565" y="351"/>
                  <a:pt x="4561" y="344"/>
                </a:cubicBezTo>
                <a:cubicBezTo>
                  <a:pt x="4686" y="310"/>
                  <a:pt x="4802" y="265"/>
                  <a:pt x="4906" y="212"/>
                </a:cubicBezTo>
                <a:cubicBezTo>
                  <a:pt x="4915" y="-229"/>
                  <a:pt x="4397" y="153"/>
                  <a:pt x="4270" y="153"/>
                </a:cubicBezTo>
                <a:cubicBezTo>
                  <a:pt x="4167" y="164"/>
                  <a:pt x="3359" y="353"/>
                  <a:pt x="3319" y="417"/>
                </a:cubicBezTo>
                <a:lnTo>
                  <a:pt x="3145" y="383"/>
                </a:lnTo>
                <a:cubicBezTo>
                  <a:pt x="2836" y="502"/>
                  <a:pt x="2710" y="657"/>
                  <a:pt x="2597" y="861"/>
                </a:cubicBezTo>
                <a:lnTo>
                  <a:pt x="2632" y="881"/>
                </a:lnTo>
                <a:lnTo>
                  <a:pt x="2609" y="891"/>
                </a:lnTo>
                <a:cubicBezTo>
                  <a:pt x="2609" y="891"/>
                  <a:pt x="2630" y="919"/>
                  <a:pt x="2631" y="920"/>
                </a:cubicBezTo>
                <a:cubicBezTo>
                  <a:pt x="2441" y="925"/>
                  <a:pt x="2439" y="994"/>
                  <a:pt x="2367" y="1082"/>
                </a:cubicBezTo>
                <a:cubicBezTo>
                  <a:pt x="2327" y="1132"/>
                  <a:pt x="2134" y="1188"/>
                  <a:pt x="2046" y="1216"/>
                </a:cubicBezTo>
                <a:cubicBezTo>
                  <a:pt x="2006" y="1191"/>
                  <a:pt x="1971" y="1160"/>
                  <a:pt x="1938" y="1132"/>
                </a:cubicBezTo>
                <a:lnTo>
                  <a:pt x="1757" y="1278"/>
                </a:lnTo>
                <a:lnTo>
                  <a:pt x="1868" y="1415"/>
                </a:lnTo>
                <a:lnTo>
                  <a:pt x="1840" y="1419"/>
                </a:lnTo>
                <a:lnTo>
                  <a:pt x="1824" y="1473"/>
                </a:lnTo>
                <a:lnTo>
                  <a:pt x="1805" y="1460"/>
                </a:lnTo>
                <a:cubicBezTo>
                  <a:pt x="1758" y="1481"/>
                  <a:pt x="1709" y="1500"/>
                  <a:pt x="1658" y="1517"/>
                </a:cubicBezTo>
                <a:cubicBezTo>
                  <a:pt x="1549" y="1674"/>
                  <a:pt x="1707" y="1979"/>
                  <a:pt x="1798" y="2121"/>
                </a:cubicBezTo>
                <a:lnTo>
                  <a:pt x="1623" y="2198"/>
                </a:lnTo>
                <a:cubicBezTo>
                  <a:pt x="1623" y="2198"/>
                  <a:pt x="1757" y="2274"/>
                  <a:pt x="1768" y="2279"/>
                </a:cubicBezTo>
                <a:cubicBezTo>
                  <a:pt x="1773" y="2424"/>
                  <a:pt x="1650" y="2661"/>
                  <a:pt x="1803" y="2773"/>
                </a:cubicBezTo>
                <a:cubicBezTo>
                  <a:pt x="1723" y="2851"/>
                  <a:pt x="1540" y="2983"/>
                  <a:pt x="1532" y="3078"/>
                </a:cubicBezTo>
                <a:cubicBezTo>
                  <a:pt x="1139" y="3076"/>
                  <a:pt x="1182" y="3360"/>
                  <a:pt x="947" y="3451"/>
                </a:cubicBezTo>
                <a:cubicBezTo>
                  <a:pt x="945" y="3436"/>
                  <a:pt x="951" y="3434"/>
                  <a:pt x="966" y="3447"/>
                </a:cubicBezTo>
                <a:cubicBezTo>
                  <a:pt x="608" y="3513"/>
                  <a:pt x="413" y="3554"/>
                  <a:pt x="434" y="3830"/>
                </a:cubicBezTo>
                <a:cubicBezTo>
                  <a:pt x="410" y="3843"/>
                  <a:pt x="192" y="4024"/>
                  <a:pt x="245" y="4024"/>
                </a:cubicBezTo>
                <a:lnTo>
                  <a:pt x="236" y="4024"/>
                </a:lnTo>
                <a:cubicBezTo>
                  <a:pt x="54" y="4141"/>
                  <a:pt x="48" y="4311"/>
                  <a:pt x="120" y="4482"/>
                </a:cubicBezTo>
                <a:cubicBezTo>
                  <a:pt x="-250" y="4580"/>
                  <a:pt x="355" y="4716"/>
                  <a:pt x="355" y="4730"/>
                </a:cubicBezTo>
                <a:cubicBezTo>
                  <a:pt x="361" y="4790"/>
                  <a:pt x="347" y="4826"/>
                  <a:pt x="446" y="4867"/>
                </a:cubicBezTo>
                <a:cubicBezTo>
                  <a:pt x="418" y="4880"/>
                  <a:pt x="385" y="4889"/>
                  <a:pt x="354" y="4898"/>
                </a:cubicBezTo>
                <a:lnTo>
                  <a:pt x="401" y="5044"/>
                </a:lnTo>
                <a:cubicBezTo>
                  <a:pt x="360" y="5065"/>
                  <a:pt x="295" y="5073"/>
                  <a:pt x="243" y="5074"/>
                </a:cubicBezTo>
                <a:cubicBezTo>
                  <a:pt x="-96" y="5327"/>
                  <a:pt x="100" y="5478"/>
                  <a:pt x="253" y="5724"/>
                </a:cubicBezTo>
                <a:cubicBezTo>
                  <a:pt x="-131" y="5758"/>
                  <a:pt x="906" y="6336"/>
                  <a:pt x="977" y="6405"/>
                </a:cubicBezTo>
                <a:cubicBezTo>
                  <a:pt x="1473" y="6884"/>
                  <a:pt x="1943" y="7410"/>
                  <a:pt x="2366" y="7917"/>
                </a:cubicBezTo>
                <a:cubicBezTo>
                  <a:pt x="2792" y="8429"/>
                  <a:pt x="2834" y="8747"/>
                  <a:pt x="3754" y="9047"/>
                </a:cubicBezTo>
                <a:cubicBezTo>
                  <a:pt x="4138" y="9172"/>
                  <a:pt x="4518" y="9326"/>
                  <a:pt x="4908" y="9441"/>
                </a:cubicBezTo>
                <a:cubicBezTo>
                  <a:pt x="5168" y="9517"/>
                  <a:pt x="5201" y="9759"/>
                  <a:pt x="5520" y="9800"/>
                </a:cubicBezTo>
                <a:cubicBezTo>
                  <a:pt x="5673" y="10251"/>
                  <a:pt x="5783" y="10655"/>
                  <a:pt x="5791" y="11117"/>
                </a:cubicBezTo>
                <a:cubicBezTo>
                  <a:pt x="5711" y="11122"/>
                  <a:pt x="5913" y="12338"/>
                  <a:pt x="5907" y="12464"/>
                </a:cubicBezTo>
                <a:cubicBezTo>
                  <a:pt x="5882" y="13059"/>
                  <a:pt x="5883" y="13548"/>
                  <a:pt x="6193" y="14121"/>
                </a:cubicBezTo>
                <a:lnTo>
                  <a:pt x="6225" y="14132"/>
                </a:lnTo>
                <a:cubicBezTo>
                  <a:pt x="6430" y="14543"/>
                  <a:pt x="6291" y="15161"/>
                  <a:pt x="6165" y="15567"/>
                </a:cubicBezTo>
                <a:lnTo>
                  <a:pt x="5959" y="15469"/>
                </a:lnTo>
                <a:cubicBezTo>
                  <a:pt x="6052" y="15704"/>
                  <a:pt x="6153" y="16040"/>
                  <a:pt x="6421" y="16224"/>
                </a:cubicBezTo>
                <a:cubicBezTo>
                  <a:pt x="6507" y="16420"/>
                  <a:pt x="6366" y="16837"/>
                  <a:pt x="6657" y="17019"/>
                </a:cubicBezTo>
                <a:lnTo>
                  <a:pt x="6608" y="17029"/>
                </a:lnTo>
                <a:cubicBezTo>
                  <a:pt x="6637" y="17135"/>
                  <a:pt x="6673" y="17242"/>
                  <a:pt x="6698" y="17348"/>
                </a:cubicBezTo>
                <a:cubicBezTo>
                  <a:pt x="6724" y="17460"/>
                  <a:pt x="6961" y="17753"/>
                  <a:pt x="7204" y="17552"/>
                </a:cubicBezTo>
                <a:cubicBezTo>
                  <a:pt x="7368" y="17415"/>
                  <a:pt x="7130" y="17379"/>
                  <a:pt x="7104" y="17271"/>
                </a:cubicBezTo>
                <a:cubicBezTo>
                  <a:pt x="7153" y="17247"/>
                  <a:pt x="7205" y="17224"/>
                  <a:pt x="7258" y="17204"/>
                </a:cubicBezTo>
                <a:cubicBezTo>
                  <a:pt x="7266" y="17207"/>
                  <a:pt x="7274" y="17209"/>
                  <a:pt x="7283" y="17212"/>
                </a:cubicBezTo>
                <a:cubicBezTo>
                  <a:pt x="7428" y="17330"/>
                  <a:pt x="7359" y="17669"/>
                  <a:pt x="7457" y="17825"/>
                </a:cubicBezTo>
                <a:cubicBezTo>
                  <a:pt x="7064" y="17733"/>
                  <a:pt x="6781" y="17992"/>
                  <a:pt x="7244" y="18037"/>
                </a:cubicBezTo>
                <a:cubicBezTo>
                  <a:pt x="7249" y="18089"/>
                  <a:pt x="7372" y="18164"/>
                  <a:pt x="7414" y="18219"/>
                </a:cubicBezTo>
                <a:cubicBezTo>
                  <a:pt x="7100" y="18171"/>
                  <a:pt x="6990" y="18391"/>
                  <a:pt x="6948" y="18541"/>
                </a:cubicBezTo>
                <a:cubicBezTo>
                  <a:pt x="6858" y="18867"/>
                  <a:pt x="7590" y="18545"/>
                  <a:pt x="7695" y="18694"/>
                </a:cubicBezTo>
                <a:cubicBezTo>
                  <a:pt x="7722" y="18862"/>
                  <a:pt x="7638" y="18904"/>
                  <a:pt x="7476" y="18960"/>
                </a:cubicBezTo>
                <a:cubicBezTo>
                  <a:pt x="7193" y="19058"/>
                  <a:pt x="7547" y="19380"/>
                  <a:pt x="7676" y="19483"/>
                </a:cubicBezTo>
                <a:cubicBezTo>
                  <a:pt x="7806" y="19585"/>
                  <a:pt x="8719" y="19925"/>
                  <a:pt x="8709" y="20034"/>
                </a:cubicBezTo>
                <a:cubicBezTo>
                  <a:pt x="8675" y="20055"/>
                  <a:pt x="8539" y="20057"/>
                  <a:pt x="8495" y="20060"/>
                </a:cubicBezTo>
                <a:cubicBezTo>
                  <a:pt x="8668" y="20215"/>
                  <a:pt x="8970" y="20245"/>
                  <a:pt x="9155" y="20402"/>
                </a:cubicBezTo>
                <a:cubicBezTo>
                  <a:pt x="9472" y="20673"/>
                  <a:pt x="9686" y="20866"/>
                  <a:pt x="10256" y="20922"/>
                </a:cubicBezTo>
                <a:cubicBezTo>
                  <a:pt x="10224" y="21093"/>
                  <a:pt x="10989" y="21099"/>
                  <a:pt x="11173" y="21106"/>
                </a:cubicBezTo>
                <a:cubicBezTo>
                  <a:pt x="11320" y="21272"/>
                  <a:pt x="11860" y="21266"/>
                  <a:pt x="12121" y="21346"/>
                </a:cubicBezTo>
                <a:cubicBezTo>
                  <a:pt x="12171" y="21325"/>
                  <a:pt x="12226" y="21311"/>
                  <a:pt x="12286" y="21303"/>
                </a:cubicBezTo>
                <a:cubicBezTo>
                  <a:pt x="12279" y="21275"/>
                  <a:pt x="12265" y="21249"/>
                  <a:pt x="12243" y="21224"/>
                </a:cubicBezTo>
                <a:cubicBezTo>
                  <a:pt x="12367" y="21226"/>
                  <a:pt x="12609" y="21245"/>
                  <a:pt x="12688" y="21175"/>
                </a:cubicBezTo>
                <a:cubicBezTo>
                  <a:pt x="13408" y="21075"/>
                  <a:pt x="12856" y="20944"/>
                  <a:pt x="12432" y="20879"/>
                </a:cubicBezTo>
                <a:cubicBezTo>
                  <a:pt x="12038" y="20820"/>
                  <a:pt x="11669" y="20556"/>
                  <a:pt x="11367" y="20396"/>
                </a:cubicBezTo>
                <a:lnTo>
                  <a:pt x="11371" y="20394"/>
                </a:lnTo>
                <a:cubicBezTo>
                  <a:pt x="11287" y="20307"/>
                  <a:pt x="11160" y="20275"/>
                  <a:pt x="11013" y="20336"/>
                </a:cubicBezTo>
                <a:cubicBezTo>
                  <a:pt x="10986" y="20329"/>
                  <a:pt x="10938" y="20310"/>
                  <a:pt x="10929" y="20303"/>
                </a:cubicBezTo>
                <a:cubicBezTo>
                  <a:pt x="10926" y="20288"/>
                  <a:pt x="10923" y="20273"/>
                  <a:pt x="10922" y="20258"/>
                </a:cubicBezTo>
                <a:lnTo>
                  <a:pt x="11154" y="20296"/>
                </a:lnTo>
                <a:lnTo>
                  <a:pt x="11240" y="20191"/>
                </a:lnTo>
                <a:cubicBezTo>
                  <a:pt x="10960" y="20056"/>
                  <a:pt x="10729" y="19885"/>
                  <a:pt x="10600" y="19679"/>
                </a:cubicBezTo>
                <a:cubicBezTo>
                  <a:pt x="11043" y="19491"/>
                  <a:pt x="10850" y="19267"/>
                  <a:pt x="11190" y="19008"/>
                </a:cubicBezTo>
                <a:cubicBezTo>
                  <a:pt x="11610" y="18689"/>
                  <a:pt x="10881" y="18589"/>
                  <a:pt x="10564" y="18488"/>
                </a:cubicBezTo>
                <a:cubicBezTo>
                  <a:pt x="9933" y="18287"/>
                  <a:pt x="10482" y="18110"/>
                  <a:pt x="10762" y="17956"/>
                </a:cubicBezTo>
                <a:cubicBezTo>
                  <a:pt x="11082" y="17780"/>
                  <a:pt x="10532" y="17572"/>
                  <a:pt x="10925" y="17461"/>
                </a:cubicBezTo>
                <a:cubicBezTo>
                  <a:pt x="11053" y="17363"/>
                  <a:pt x="11542" y="17241"/>
                  <a:pt x="11132" y="17081"/>
                </a:cubicBezTo>
                <a:cubicBezTo>
                  <a:pt x="10719" y="16920"/>
                  <a:pt x="10542" y="17195"/>
                  <a:pt x="10370" y="16756"/>
                </a:cubicBezTo>
                <a:cubicBezTo>
                  <a:pt x="10280" y="16736"/>
                  <a:pt x="10698" y="16839"/>
                  <a:pt x="10701" y="16840"/>
                </a:cubicBezTo>
                <a:cubicBezTo>
                  <a:pt x="10852" y="16881"/>
                  <a:pt x="11044" y="16917"/>
                  <a:pt x="11208" y="16879"/>
                </a:cubicBezTo>
                <a:cubicBezTo>
                  <a:pt x="11677" y="16774"/>
                  <a:pt x="11296" y="16620"/>
                  <a:pt x="11327" y="16476"/>
                </a:cubicBezTo>
                <a:lnTo>
                  <a:pt x="11391" y="16465"/>
                </a:lnTo>
                <a:cubicBezTo>
                  <a:pt x="11399" y="16341"/>
                  <a:pt x="11312" y="16265"/>
                  <a:pt x="11208" y="16169"/>
                </a:cubicBezTo>
                <a:cubicBezTo>
                  <a:pt x="11664" y="16259"/>
                  <a:pt x="12455" y="16159"/>
                  <a:pt x="12835" y="15994"/>
                </a:cubicBezTo>
                <a:cubicBezTo>
                  <a:pt x="13028" y="15910"/>
                  <a:pt x="13154" y="15698"/>
                  <a:pt x="13228" y="15565"/>
                </a:cubicBezTo>
                <a:cubicBezTo>
                  <a:pt x="13402" y="15253"/>
                  <a:pt x="12911" y="15333"/>
                  <a:pt x="12834" y="15144"/>
                </a:cubicBezTo>
                <a:cubicBezTo>
                  <a:pt x="12802" y="15022"/>
                  <a:pt x="12963" y="14987"/>
                  <a:pt x="12778" y="14873"/>
                </a:cubicBezTo>
                <a:cubicBezTo>
                  <a:pt x="13254" y="14989"/>
                  <a:pt x="14069" y="14954"/>
                  <a:pt x="14075" y="14543"/>
                </a:cubicBezTo>
                <a:cubicBezTo>
                  <a:pt x="14715" y="14565"/>
                  <a:pt x="14622" y="13934"/>
                  <a:pt x="14861" y="13689"/>
                </a:cubicBezTo>
                <a:cubicBezTo>
                  <a:pt x="14826" y="13753"/>
                  <a:pt x="14779" y="13815"/>
                  <a:pt x="14699" y="13862"/>
                </a:cubicBezTo>
                <a:lnTo>
                  <a:pt x="14810" y="13932"/>
                </a:lnTo>
                <a:lnTo>
                  <a:pt x="14823" y="13925"/>
                </a:lnTo>
                <a:lnTo>
                  <a:pt x="14866" y="13945"/>
                </a:lnTo>
                <a:cubicBezTo>
                  <a:pt x="15391" y="13663"/>
                  <a:pt x="15253" y="13268"/>
                  <a:pt x="15713" y="12979"/>
                </a:cubicBezTo>
                <a:cubicBezTo>
                  <a:pt x="16218" y="12660"/>
                  <a:pt x="15525" y="12151"/>
                  <a:pt x="15954" y="11777"/>
                </a:cubicBezTo>
                <a:cubicBezTo>
                  <a:pt x="16313" y="11463"/>
                  <a:pt x="17360" y="11121"/>
                  <a:pt x="17972" y="11165"/>
                </a:cubicBezTo>
                <a:cubicBezTo>
                  <a:pt x="18474" y="11201"/>
                  <a:pt x="18489" y="10927"/>
                  <a:pt x="18940" y="10851"/>
                </a:cubicBezTo>
                <a:cubicBezTo>
                  <a:pt x="18679" y="10613"/>
                  <a:pt x="19041" y="10505"/>
                  <a:pt x="19136" y="10300"/>
                </a:cubicBezTo>
                <a:cubicBezTo>
                  <a:pt x="19263" y="10026"/>
                  <a:pt x="19440" y="9737"/>
                  <a:pt x="19532" y="9473"/>
                </a:cubicBezTo>
                <a:cubicBezTo>
                  <a:pt x="19677" y="9053"/>
                  <a:pt x="19187" y="8394"/>
                  <a:pt x="19505" y="8013"/>
                </a:cubicBezTo>
                <a:cubicBezTo>
                  <a:pt x="20005" y="8053"/>
                  <a:pt x="20030" y="7526"/>
                  <a:pt x="20245" y="7340"/>
                </a:cubicBezTo>
                <a:cubicBezTo>
                  <a:pt x="20849" y="6817"/>
                  <a:pt x="21350" y="6573"/>
                  <a:pt x="21083" y="5876"/>
                </a:cubicBezTo>
                <a:cubicBezTo>
                  <a:pt x="21071" y="5847"/>
                  <a:pt x="21253" y="6319"/>
                  <a:pt x="21083" y="5876"/>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48" name="Shape 3013">
            <a:extLst>
              <a:ext uri="{FF2B5EF4-FFF2-40B4-BE49-F238E27FC236}">
                <a16:creationId xmlns:a16="http://schemas.microsoft.com/office/drawing/2014/main" id="{ABADC6D4-BDC3-472B-B24D-C74DBE7C0E41}"/>
              </a:ext>
            </a:extLst>
          </p:cNvPr>
          <p:cNvSpPr/>
          <p:nvPr/>
        </p:nvSpPr>
        <p:spPr>
          <a:xfrm>
            <a:off x="13555177" y="5431457"/>
            <a:ext cx="3496099" cy="4124536"/>
          </a:xfrm>
          <a:custGeom>
            <a:avLst/>
            <a:gdLst/>
            <a:ahLst/>
            <a:cxnLst>
              <a:cxn ang="0">
                <a:pos x="wd2" y="hd2"/>
              </a:cxn>
              <a:cxn ang="5400000">
                <a:pos x="wd2" y="hd2"/>
              </a:cxn>
              <a:cxn ang="10800000">
                <a:pos x="wd2" y="hd2"/>
              </a:cxn>
              <a:cxn ang="16200000">
                <a:pos x="wd2" y="hd2"/>
              </a:cxn>
            </a:cxnLst>
            <a:rect l="0" t="0" r="r" b="b"/>
            <a:pathLst>
              <a:path w="21494" h="21436" extrusionOk="0">
                <a:moveTo>
                  <a:pt x="21150" y="15574"/>
                </a:moveTo>
                <a:cubicBezTo>
                  <a:pt x="21261" y="15717"/>
                  <a:pt x="21093" y="15952"/>
                  <a:pt x="20924" y="15784"/>
                </a:cubicBezTo>
                <a:cubicBezTo>
                  <a:pt x="20982" y="16021"/>
                  <a:pt x="20891" y="16384"/>
                  <a:pt x="20777" y="16596"/>
                </a:cubicBezTo>
                <a:cubicBezTo>
                  <a:pt x="20505" y="17107"/>
                  <a:pt x="20399" y="17680"/>
                  <a:pt x="20142" y="18190"/>
                </a:cubicBezTo>
                <a:cubicBezTo>
                  <a:pt x="20021" y="18451"/>
                  <a:pt x="19581" y="18883"/>
                  <a:pt x="19210" y="18697"/>
                </a:cubicBezTo>
                <a:cubicBezTo>
                  <a:pt x="19055" y="18620"/>
                  <a:pt x="18983" y="18564"/>
                  <a:pt x="18916" y="18429"/>
                </a:cubicBezTo>
                <a:cubicBezTo>
                  <a:pt x="18874" y="18346"/>
                  <a:pt x="18895" y="18082"/>
                  <a:pt x="18885" y="18073"/>
                </a:cubicBezTo>
                <a:cubicBezTo>
                  <a:pt x="18630" y="17743"/>
                  <a:pt x="18882" y="17612"/>
                  <a:pt x="18985" y="17344"/>
                </a:cubicBezTo>
                <a:cubicBezTo>
                  <a:pt x="19114" y="17002"/>
                  <a:pt x="19115" y="16913"/>
                  <a:pt x="19087" y="16545"/>
                </a:cubicBezTo>
                <a:cubicBezTo>
                  <a:pt x="19035" y="16414"/>
                  <a:pt x="19148" y="15981"/>
                  <a:pt x="19273" y="15913"/>
                </a:cubicBezTo>
                <a:cubicBezTo>
                  <a:pt x="19479" y="15800"/>
                  <a:pt x="19740" y="15772"/>
                  <a:pt x="19957" y="15653"/>
                </a:cubicBezTo>
                <a:cubicBezTo>
                  <a:pt x="20082" y="15574"/>
                  <a:pt x="20117" y="15501"/>
                  <a:pt x="20239" y="15479"/>
                </a:cubicBezTo>
                <a:cubicBezTo>
                  <a:pt x="20387" y="15448"/>
                  <a:pt x="20295" y="14983"/>
                  <a:pt x="20473" y="15143"/>
                </a:cubicBezTo>
                <a:cubicBezTo>
                  <a:pt x="20533" y="15027"/>
                  <a:pt x="20661" y="14865"/>
                  <a:pt x="20739" y="14731"/>
                </a:cubicBezTo>
                <a:cubicBezTo>
                  <a:pt x="20722" y="14552"/>
                  <a:pt x="20909" y="14739"/>
                  <a:pt x="20929" y="14819"/>
                </a:cubicBezTo>
                <a:cubicBezTo>
                  <a:pt x="20973" y="14985"/>
                  <a:pt x="21061" y="15461"/>
                  <a:pt x="21150" y="15574"/>
                </a:cubicBezTo>
                <a:cubicBezTo>
                  <a:pt x="21173" y="15603"/>
                  <a:pt x="21138" y="15559"/>
                  <a:pt x="21150" y="15574"/>
                </a:cubicBezTo>
                <a:close/>
                <a:moveTo>
                  <a:pt x="21449" y="7942"/>
                </a:moveTo>
                <a:cubicBezTo>
                  <a:pt x="21344" y="7731"/>
                  <a:pt x="21600" y="7533"/>
                  <a:pt x="21152" y="7539"/>
                </a:cubicBezTo>
                <a:cubicBezTo>
                  <a:pt x="21008" y="7541"/>
                  <a:pt x="20754" y="7739"/>
                  <a:pt x="20526" y="7739"/>
                </a:cubicBezTo>
                <a:cubicBezTo>
                  <a:pt x="20244" y="7739"/>
                  <a:pt x="20016" y="7865"/>
                  <a:pt x="19729" y="7865"/>
                </a:cubicBezTo>
                <a:cubicBezTo>
                  <a:pt x="19565" y="7865"/>
                  <a:pt x="19469" y="8014"/>
                  <a:pt x="19302" y="7993"/>
                </a:cubicBezTo>
                <a:cubicBezTo>
                  <a:pt x="19093" y="7930"/>
                  <a:pt x="19070" y="7669"/>
                  <a:pt x="18908" y="7605"/>
                </a:cubicBezTo>
                <a:cubicBezTo>
                  <a:pt x="19001" y="7551"/>
                  <a:pt x="19025" y="7458"/>
                  <a:pt x="18981" y="7374"/>
                </a:cubicBezTo>
                <a:cubicBezTo>
                  <a:pt x="19062" y="7284"/>
                  <a:pt x="18938" y="7312"/>
                  <a:pt x="18896" y="7232"/>
                </a:cubicBezTo>
                <a:cubicBezTo>
                  <a:pt x="18780" y="7074"/>
                  <a:pt x="18298" y="6560"/>
                  <a:pt x="18034" y="6598"/>
                </a:cubicBezTo>
                <a:cubicBezTo>
                  <a:pt x="17984" y="6467"/>
                  <a:pt x="17855" y="6463"/>
                  <a:pt x="17803" y="6343"/>
                </a:cubicBezTo>
                <a:cubicBezTo>
                  <a:pt x="17753" y="6232"/>
                  <a:pt x="17703" y="5708"/>
                  <a:pt x="17456" y="5708"/>
                </a:cubicBezTo>
                <a:lnTo>
                  <a:pt x="17456" y="5708"/>
                </a:lnTo>
                <a:cubicBezTo>
                  <a:pt x="17148" y="5708"/>
                  <a:pt x="17061" y="5095"/>
                  <a:pt x="17029" y="4927"/>
                </a:cubicBezTo>
                <a:lnTo>
                  <a:pt x="17085" y="4930"/>
                </a:lnTo>
                <a:cubicBezTo>
                  <a:pt x="16985" y="4575"/>
                  <a:pt x="16629" y="4445"/>
                  <a:pt x="16480" y="4141"/>
                </a:cubicBezTo>
                <a:lnTo>
                  <a:pt x="16435" y="4152"/>
                </a:lnTo>
                <a:cubicBezTo>
                  <a:pt x="16428" y="4118"/>
                  <a:pt x="16411" y="4085"/>
                  <a:pt x="16410" y="4050"/>
                </a:cubicBezTo>
                <a:cubicBezTo>
                  <a:pt x="16418" y="4049"/>
                  <a:pt x="16577" y="4040"/>
                  <a:pt x="16577" y="4040"/>
                </a:cubicBezTo>
                <a:cubicBezTo>
                  <a:pt x="16561" y="4019"/>
                  <a:pt x="16373" y="3888"/>
                  <a:pt x="16373" y="3877"/>
                </a:cubicBezTo>
                <a:cubicBezTo>
                  <a:pt x="16140" y="3556"/>
                  <a:pt x="15927" y="3229"/>
                  <a:pt x="15764" y="2884"/>
                </a:cubicBezTo>
                <a:cubicBezTo>
                  <a:pt x="15810" y="2908"/>
                  <a:pt x="15860" y="2921"/>
                  <a:pt x="15913" y="2924"/>
                </a:cubicBezTo>
                <a:cubicBezTo>
                  <a:pt x="16212" y="2508"/>
                  <a:pt x="16034" y="2139"/>
                  <a:pt x="15828" y="1728"/>
                </a:cubicBezTo>
                <a:cubicBezTo>
                  <a:pt x="15663" y="1776"/>
                  <a:pt x="15487" y="1765"/>
                  <a:pt x="15320" y="1792"/>
                </a:cubicBezTo>
                <a:cubicBezTo>
                  <a:pt x="15262" y="1792"/>
                  <a:pt x="15004" y="1673"/>
                  <a:pt x="14939" y="1652"/>
                </a:cubicBezTo>
                <a:cubicBezTo>
                  <a:pt x="14877" y="1646"/>
                  <a:pt x="14703" y="1675"/>
                  <a:pt x="14673" y="1666"/>
                </a:cubicBezTo>
                <a:cubicBezTo>
                  <a:pt x="14649" y="1666"/>
                  <a:pt x="14604" y="1640"/>
                  <a:pt x="14583" y="1631"/>
                </a:cubicBezTo>
                <a:cubicBezTo>
                  <a:pt x="14579" y="1638"/>
                  <a:pt x="14541" y="1746"/>
                  <a:pt x="14548" y="1746"/>
                </a:cubicBezTo>
                <a:cubicBezTo>
                  <a:pt x="14314" y="1775"/>
                  <a:pt x="14213" y="1915"/>
                  <a:pt x="13949" y="1776"/>
                </a:cubicBezTo>
                <a:cubicBezTo>
                  <a:pt x="13737" y="1662"/>
                  <a:pt x="13370" y="1599"/>
                  <a:pt x="13126" y="1666"/>
                </a:cubicBezTo>
                <a:cubicBezTo>
                  <a:pt x="13114" y="1631"/>
                  <a:pt x="12362" y="1325"/>
                  <a:pt x="12311" y="1315"/>
                </a:cubicBezTo>
                <a:cubicBezTo>
                  <a:pt x="12058" y="1263"/>
                  <a:pt x="11585" y="1295"/>
                  <a:pt x="11468" y="1561"/>
                </a:cubicBezTo>
                <a:cubicBezTo>
                  <a:pt x="11405" y="1704"/>
                  <a:pt x="11546" y="1817"/>
                  <a:pt x="11493" y="1940"/>
                </a:cubicBezTo>
                <a:cubicBezTo>
                  <a:pt x="11411" y="2129"/>
                  <a:pt x="10260" y="1753"/>
                  <a:pt x="10229" y="1583"/>
                </a:cubicBezTo>
                <a:cubicBezTo>
                  <a:pt x="10181" y="1321"/>
                  <a:pt x="9285" y="1213"/>
                  <a:pt x="9029" y="1193"/>
                </a:cubicBezTo>
                <a:cubicBezTo>
                  <a:pt x="9018" y="1125"/>
                  <a:pt x="8978" y="1083"/>
                  <a:pt x="8892" y="1075"/>
                </a:cubicBezTo>
                <a:lnTo>
                  <a:pt x="8892" y="1071"/>
                </a:lnTo>
                <a:cubicBezTo>
                  <a:pt x="8848" y="1075"/>
                  <a:pt x="8690" y="1054"/>
                  <a:pt x="8710" y="986"/>
                </a:cubicBezTo>
                <a:cubicBezTo>
                  <a:pt x="8710" y="964"/>
                  <a:pt x="8994" y="767"/>
                  <a:pt x="9016" y="679"/>
                </a:cubicBezTo>
                <a:cubicBezTo>
                  <a:pt x="9056" y="517"/>
                  <a:pt x="8891" y="519"/>
                  <a:pt x="8901" y="450"/>
                </a:cubicBezTo>
                <a:cubicBezTo>
                  <a:pt x="8820" y="389"/>
                  <a:pt x="9205" y="-90"/>
                  <a:pt x="8780" y="124"/>
                </a:cubicBezTo>
                <a:cubicBezTo>
                  <a:pt x="8738" y="-14"/>
                  <a:pt x="7966" y="-25"/>
                  <a:pt x="7786" y="33"/>
                </a:cubicBezTo>
                <a:cubicBezTo>
                  <a:pt x="7755" y="33"/>
                  <a:pt x="7236" y="45"/>
                  <a:pt x="7284" y="112"/>
                </a:cubicBezTo>
                <a:cubicBezTo>
                  <a:pt x="6980" y="-39"/>
                  <a:pt x="6476" y="127"/>
                  <a:pt x="6182" y="191"/>
                </a:cubicBezTo>
                <a:cubicBezTo>
                  <a:pt x="5782" y="191"/>
                  <a:pt x="5357" y="466"/>
                  <a:pt x="4985" y="577"/>
                </a:cubicBezTo>
                <a:cubicBezTo>
                  <a:pt x="4968" y="561"/>
                  <a:pt x="4957" y="544"/>
                  <a:pt x="4950" y="523"/>
                </a:cubicBezTo>
                <a:lnTo>
                  <a:pt x="4918" y="529"/>
                </a:lnTo>
                <a:lnTo>
                  <a:pt x="4905" y="496"/>
                </a:lnTo>
                <a:cubicBezTo>
                  <a:pt x="4737" y="581"/>
                  <a:pt x="4445" y="574"/>
                  <a:pt x="4277" y="480"/>
                </a:cubicBezTo>
                <a:cubicBezTo>
                  <a:pt x="4282" y="423"/>
                  <a:pt x="4286" y="367"/>
                  <a:pt x="4279" y="311"/>
                </a:cubicBezTo>
                <a:cubicBezTo>
                  <a:pt x="3839" y="327"/>
                  <a:pt x="3931" y="706"/>
                  <a:pt x="3692" y="913"/>
                </a:cubicBezTo>
                <a:cubicBezTo>
                  <a:pt x="3463" y="1112"/>
                  <a:pt x="3139" y="1114"/>
                  <a:pt x="2935" y="1363"/>
                </a:cubicBezTo>
                <a:cubicBezTo>
                  <a:pt x="2899" y="1537"/>
                  <a:pt x="2704" y="1647"/>
                  <a:pt x="2717" y="1829"/>
                </a:cubicBezTo>
                <a:cubicBezTo>
                  <a:pt x="2734" y="2071"/>
                  <a:pt x="2718" y="2224"/>
                  <a:pt x="2488" y="2389"/>
                </a:cubicBezTo>
                <a:cubicBezTo>
                  <a:pt x="2217" y="2584"/>
                  <a:pt x="1913" y="2731"/>
                  <a:pt x="1546" y="2719"/>
                </a:cubicBezTo>
                <a:cubicBezTo>
                  <a:pt x="1507" y="2976"/>
                  <a:pt x="1199" y="3017"/>
                  <a:pt x="1132" y="3212"/>
                </a:cubicBezTo>
                <a:cubicBezTo>
                  <a:pt x="1025" y="3521"/>
                  <a:pt x="918" y="3677"/>
                  <a:pt x="641" y="3906"/>
                </a:cubicBezTo>
                <a:lnTo>
                  <a:pt x="670" y="3942"/>
                </a:lnTo>
                <a:cubicBezTo>
                  <a:pt x="508" y="4166"/>
                  <a:pt x="173" y="4557"/>
                  <a:pt x="339" y="4803"/>
                </a:cubicBezTo>
                <a:lnTo>
                  <a:pt x="391" y="4803"/>
                </a:lnTo>
                <a:cubicBezTo>
                  <a:pt x="467" y="4803"/>
                  <a:pt x="416" y="5040"/>
                  <a:pt x="558" y="5026"/>
                </a:cubicBezTo>
                <a:cubicBezTo>
                  <a:pt x="575" y="5060"/>
                  <a:pt x="612" y="5269"/>
                  <a:pt x="543" y="5269"/>
                </a:cubicBezTo>
                <a:lnTo>
                  <a:pt x="456" y="5299"/>
                </a:lnTo>
                <a:cubicBezTo>
                  <a:pt x="764" y="5604"/>
                  <a:pt x="582" y="5896"/>
                  <a:pt x="452" y="6228"/>
                </a:cubicBezTo>
                <a:cubicBezTo>
                  <a:pt x="401" y="6220"/>
                  <a:pt x="345" y="6229"/>
                  <a:pt x="297" y="6251"/>
                </a:cubicBezTo>
                <a:cubicBezTo>
                  <a:pt x="430" y="6424"/>
                  <a:pt x="154" y="6618"/>
                  <a:pt x="0" y="6730"/>
                </a:cubicBezTo>
                <a:cubicBezTo>
                  <a:pt x="249" y="6752"/>
                  <a:pt x="299" y="6978"/>
                  <a:pt x="276" y="7155"/>
                </a:cubicBezTo>
                <a:lnTo>
                  <a:pt x="307" y="7155"/>
                </a:lnTo>
                <a:cubicBezTo>
                  <a:pt x="294" y="7155"/>
                  <a:pt x="281" y="7155"/>
                  <a:pt x="268" y="7155"/>
                </a:cubicBezTo>
                <a:cubicBezTo>
                  <a:pt x="265" y="7167"/>
                  <a:pt x="258" y="7174"/>
                  <a:pt x="247" y="7177"/>
                </a:cubicBezTo>
                <a:cubicBezTo>
                  <a:pt x="206" y="7341"/>
                  <a:pt x="390" y="7647"/>
                  <a:pt x="654" y="7597"/>
                </a:cubicBezTo>
                <a:cubicBezTo>
                  <a:pt x="662" y="7714"/>
                  <a:pt x="780" y="7762"/>
                  <a:pt x="802" y="7878"/>
                </a:cubicBezTo>
                <a:cubicBezTo>
                  <a:pt x="873" y="7889"/>
                  <a:pt x="913" y="7864"/>
                  <a:pt x="946" y="7814"/>
                </a:cubicBezTo>
                <a:cubicBezTo>
                  <a:pt x="1016" y="8004"/>
                  <a:pt x="1264" y="8051"/>
                  <a:pt x="1309" y="8201"/>
                </a:cubicBezTo>
                <a:cubicBezTo>
                  <a:pt x="1426" y="8354"/>
                  <a:pt x="1416" y="8441"/>
                  <a:pt x="1473" y="8622"/>
                </a:cubicBezTo>
                <a:lnTo>
                  <a:pt x="1520" y="8622"/>
                </a:lnTo>
                <a:cubicBezTo>
                  <a:pt x="1569" y="8710"/>
                  <a:pt x="1975" y="9160"/>
                  <a:pt x="2133" y="9105"/>
                </a:cubicBezTo>
                <a:cubicBezTo>
                  <a:pt x="2414" y="9356"/>
                  <a:pt x="2674" y="9574"/>
                  <a:pt x="3086" y="9750"/>
                </a:cubicBezTo>
                <a:cubicBezTo>
                  <a:pt x="3082" y="9812"/>
                  <a:pt x="3079" y="9875"/>
                  <a:pt x="3077" y="9937"/>
                </a:cubicBezTo>
                <a:cubicBezTo>
                  <a:pt x="3152" y="9898"/>
                  <a:pt x="3229" y="9859"/>
                  <a:pt x="3307" y="9824"/>
                </a:cubicBezTo>
                <a:lnTo>
                  <a:pt x="3321" y="9829"/>
                </a:lnTo>
                <a:lnTo>
                  <a:pt x="3322" y="9817"/>
                </a:lnTo>
                <a:cubicBezTo>
                  <a:pt x="3580" y="9701"/>
                  <a:pt x="3830" y="9612"/>
                  <a:pt x="4125" y="9621"/>
                </a:cubicBezTo>
                <a:cubicBezTo>
                  <a:pt x="4261" y="9626"/>
                  <a:pt x="4581" y="9721"/>
                  <a:pt x="4686" y="9617"/>
                </a:cubicBezTo>
                <a:cubicBezTo>
                  <a:pt x="4748" y="9641"/>
                  <a:pt x="4808" y="9667"/>
                  <a:pt x="4866" y="9695"/>
                </a:cubicBezTo>
                <a:cubicBezTo>
                  <a:pt x="5080" y="9574"/>
                  <a:pt x="5871" y="9431"/>
                  <a:pt x="5918" y="9296"/>
                </a:cubicBezTo>
                <a:cubicBezTo>
                  <a:pt x="5972" y="9317"/>
                  <a:pt x="5995" y="9339"/>
                  <a:pt x="6016" y="9264"/>
                </a:cubicBezTo>
                <a:cubicBezTo>
                  <a:pt x="6022" y="9261"/>
                  <a:pt x="6045" y="9250"/>
                  <a:pt x="6080" y="9241"/>
                </a:cubicBezTo>
                <a:cubicBezTo>
                  <a:pt x="6162" y="9312"/>
                  <a:pt x="6375" y="9249"/>
                  <a:pt x="6476" y="9223"/>
                </a:cubicBezTo>
                <a:lnTo>
                  <a:pt x="6476" y="9214"/>
                </a:lnTo>
                <a:cubicBezTo>
                  <a:pt x="7144" y="9195"/>
                  <a:pt x="6984" y="9378"/>
                  <a:pt x="7304" y="9739"/>
                </a:cubicBezTo>
                <a:cubicBezTo>
                  <a:pt x="7475" y="9932"/>
                  <a:pt x="7980" y="9814"/>
                  <a:pt x="8200" y="9773"/>
                </a:cubicBezTo>
                <a:cubicBezTo>
                  <a:pt x="8223" y="9858"/>
                  <a:pt x="8315" y="9945"/>
                  <a:pt x="8426" y="9941"/>
                </a:cubicBezTo>
                <a:cubicBezTo>
                  <a:pt x="8418" y="9986"/>
                  <a:pt x="8482" y="10342"/>
                  <a:pt x="8493" y="10381"/>
                </a:cubicBezTo>
                <a:lnTo>
                  <a:pt x="8473" y="10381"/>
                </a:lnTo>
                <a:cubicBezTo>
                  <a:pt x="8451" y="10590"/>
                  <a:pt x="8231" y="10752"/>
                  <a:pt x="8455" y="10846"/>
                </a:cubicBezTo>
                <a:cubicBezTo>
                  <a:pt x="8424" y="11002"/>
                  <a:pt x="8415" y="11164"/>
                  <a:pt x="8205" y="11187"/>
                </a:cubicBezTo>
                <a:cubicBezTo>
                  <a:pt x="8322" y="11607"/>
                  <a:pt x="8608" y="11836"/>
                  <a:pt x="8916" y="12161"/>
                </a:cubicBezTo>
                <a:cubicBezTo>
                  <a:pt x="8896" y="12195"/>
                  <a:pt x="8883" y="12228"/>
                  <a:pt x="8856" y="12259"/>
                </a:cubicBezTo>
                <a:cubicBezTo>
                  <a:pt x="9007" y="12382"/>
                  <a:pt x="9103" y="12537"/>
                  <a:pt x="9233" y="12666"/>
                </a:cubicBezTo>
                <a:lnTo>
                  <a:pt x="9303" y="12614"/>
                </a:lnTo>
                <a:cubicBezTo>
                  <a:pt x="9334" y="12654"/>
                  <a:pt x="9303" y="12657"/>
                  <a:pt x="9301" y="12701"/>
                </a:cubicBezTo>
                <a:lnTo>
                  <a:pt x="9265" y="12704"/>
                </a:lnTo>
                <a:cubicBezTo>
                  <a:pt x="9269" y="12865"/>
                  <a:pt x="9736" y="13608"/>
                  <a:pt x="9628" y="13713"/>
                </a:cubicBezTo>
                <a:cubicBezTo>
                  <a:pt x="9399" y="13830"/>
                  <a:pt x="9559" y="14066"/>
                  <a:pt x="9672" y="14224"/>
                </a:cubicBezTo>
                <a:cubicBezTo>
                  <a:pt x="9958" y="14623"/>
                  <a:pt x="9535" y="14683"/>
                  <a:pt x="9477" y="14929"/>
                </a:cubicBezTo>
                <a:cubicBezTo>
                  <a:pt x="9422" y="15139"/>
                  <a:pt x="9270" y="15661"/>
                  <a:pt x="9117" y="15801"/>
                </a:cubicBezTo>
                <a:cubicBezTo>
                  <a:pt x="9132" y="15821"/>
                  <a:pt x="9142" y="15843"/>
                  <a:pt x="9148" y="15865"/>
                </a:cubicBezTo>
                <a:lnTo>
                  <a:pt x="9127" y="15871"/>
                </a:lnTo>
                <a:cubicBezTo>
                  <a:pt x="9147" y="15972"/>
                  <a:pt x="9127" y="16088"/>
                  <a:pt x="9127" y="16190"/>
                </a:cubicBezTo>
                <a:lnTo>
                  <a:pt x="9117" y="16197"/>
                </a:lnTo>
                <a:cubicBezTo>
                  <a:pt x="9045" y="16880"/>
                  <a:pt x="10051" y="17437"/>
                  <a:pt x="9956" y="18137"/>
                </a:cubicBezTo>
                <a:cubicBezTo>
                  <a:pt x="9907" y="18501"/>
                  <a:pt x="10103" y="19517"/>
                  <a:pt x="10608" y="19648"/>
                </a:cubicBezTo>
                <a:cubicBezTo>
                  <a:pt x="10711" y="19738"/>
                  <a:pt x="11215" y="20660"/>
                  <a:pt x="11120" y="20764"/>
                </a:cubicBezTo>
                <a:cubicBezTo>
                  <a:pt x="10785" y="20848"/>
                  <a:pt x="11116" y="20987"/>
                  <a:pt x="11144" y="21115"/>
                </a:cubicBezTo>
                <a:cubicBezTo>
                  <a:pt x="10968" y="21510"/>
                  <a:pt x="11967" y="21476"/>
                  <a:pt x="12221" y="21354"/>
                </a:cubicBezTo>
                <a:cubicBezTo>
                  <a:pt x="12519" y="21209"/>
                  <a:pt x="12813" y="21294"/>
                  <a:pt x="13150" y="21319"/>
                </a:cubicBezTo>
                <a:cubicBezTo>
                  <a:pt x="13150" y="21319"/>
                  <a:pt x="13164" y="21264"/>
                  <a:pt x="13165" y="21262"/>
                </a:cubicBezTo>
                <a:cubicBezTo>
                  <a:pt x="13768" y="21285"/>
                  <a:pt x="14233" y="20805"/>
                  <a:pt x="14641" y="20497"/>
                </a:cubicBezTo>
                <a:cubicBezTo>
                  <a:pt x="14854" y="20335"/>
                  <a:pt x="14941" y="20135"/>
                  <a:pt x="15093" y="19938"/>
                </a:cubicBezTo>
                <a:cubicBezTo>
                  <a:pt x="15177" y="19827"/>
                  <a:pt x="15387" y="19750"/>
                  <a:pt x="15454" y="19635"/>
                </a:cubicBezTo>
                <a:cubicBezTo>
                  <a:pt x="15552" y="19463"/>
                  <a:pt x="15640" y="19307"/>
                  <a:pt x="15688" y="19094"/>
                </a:cubicBezTo>
                <a:lnTo>
                  <a:pt x="15697" y="19094"/>
                </a:lnTo>
                <a:cubicBezTo>
                  <a:pt x="15716" y="18996"/>
                  <a:pt x="15724" y="18898"/>
                  <a:pt x="15722" y="18799"/>
                </a:cubicBezTo>
                <a:lnTo>
                  <a:pt x="15659" y="18795"/>
                </a:lnTo>
                <a:cubicBezTo>
                  <a:pt x="15712" y="18611"/>
                  <a:pt x="15867" y="18624"/>
                  <a:pt x="16053" y="18537"/>
                </a:cubicBezTo>
                <a:cubicBezTo>
                  <a:pt x="16371" y="18385"/>
                  <a:pt x="16454" y="18365"/>
                  <a:pt x="16521" y="18076"/>
                </a:cubicBezTo>
                <a:cubicBezTo>
                  <a:pt x="16544" y="17824"/>
                  <a:pt x="16568" y="17645"/>
                  <a:pt x="16480" y="17400"/>
                </a:cubicBezTo>
                <a:cubicBezTo>
                  <a:pt x="16325" y="16977"/>
                  <a:pt x="16456" y="16954"/>
                  <a:pt x="16829" y="16691"/>
                </a:cubicBezTo>
                <a:cubicBezTo>
                  <a:pt x="17122" y="16484"/>
                  <a:pt x="17222" y="16348"/>
                  <a:pt x="17594" y="16182"/>
                </a:cubicBezTo>
                <a:cubicBezTo>
                  <a:pt x="17872" y="16057"/>
                  <a:pt x="18450" y="15634"/>
                  <a:pt x="18274" y="15310"/>
                </a:cubicBezTo>
                <a:cubicBezTo>
                  <a:pt x="18221" y="15211"/>
                  <a:pt x="18282" y="14088"/>
                  <a:pt x="18165" y="14103"/>
                </a:cubicBezTo>
                <a:cubicBezTo>
                  <a:pt x="18141" y="14052"/>
                  <a:pt x="18023" y="13987"/>
                  <a:pt x="17958" y="13987"/>
                </a:cubicBezTo>
                <a:cubicBezTo>
                  <a:pt x="17817" y="13835"/>
                  <a:pt x="17931" y="13505"/>
                  <a:pt x="17832" y="13353"/>
                </a:cubicBezTo>
                <a:cubicBezTo>
                  <a:pt x="17796" y="13301"/>
                  <a:pt x="17878" y="13216"/>
                  <a:pt x="17887" y="13166"/>
                </a:cubicBezTo>
                <a:cubicBezTo>
                  <a:pt x="17915" y="13016"/>
                  <a:pt x="17749" y="13031"/>
                  <a:pt x="17690" y="12936"/>
                </a:cubicBezTo>
                <a:cubicBezTo>
                  <a:pt x="17639" y="12798"/>
                  <a:pt x="17991" y="12016"/>
                  <a:pt x="18132" y="11894"/>
                </a:cubicBezTo>
                <a:cubicBezTo>
                  <a:pt x="18256" y="11861"/>
                  <a:pt x="18334" y="11800"/>
                  <a:pt x="18421" y="11719"/>
                </a:cubicBezTo>
                <a:lnTo>
                  <a:pt x="18439" y="11748"/>
                </a:lnTo>
                <a:cubicBezTo>
                  <a:pt x="18933" y="11102"/>
                  <a:pt x="19669" y="10727"/>
                  <a:pt x="20222" y="10146"/>
                </a:cubicBezTo>
                <a:cubicBezTo>
                  <a:pt x="20487" y="9868"/>
                  <a:pt x="20746" y="9587"/>
                  <a:pt x="20861" y="9234"/>
                </a:cubicBezTo>
                <a:cubicBezTo>
                  <a:pt x="20916" y="9067"/>
                  <a:pt x="21026" y="8908"/>
                  <a:pt x="21115" y="8753"/>
                </a:cubicBezTo>
                <a:cubicBezTo>
                  <a:pt x="21241" y="8534"/>
                  <a:pt x="21257" y="8322"/>
                  <a:pt x="21357" y="8120"/>
                </a:cubicBezTo>
                <a:cubicBezTo>
                  <a:pt x="21369" y="8126"/>
                  <a:pt x="21377" y="8136"/>
                  <a:pt x="21381" y="8150"/>
                </a:cubicBezTo>
                <a:cubicBezTo>
                  <a:pt x="21416" y="8150"/>
                  <a:pt x="21450" y="8149"/>
                  <a:pt x="21485" y="8146"/>
                </a:cubicBezTo>
                <a:cubicBezTo>
                  <a:pt x="21506" y="8073"/>
                  <a:pt x="21488" y="8022"/>
                  <a:pt x="21449" y="7942"/>
                </a:cubicBezTo>
                <a:cubicBezTo>
                  <a:pt x="21441" y="7926"/>
                  <a:pt x="21477" y="7998"/>
                  <a:pt x="21449" y="7942"/>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51" name="Shape 3014">
            <a:extLst>
              <a:ext uri="{FF2B5EF4-FFF2-40B4-BE49-F238E27FC236}">
                <a16:creationId xmlns:a16="http://schemas.microsoft.com/office/drawing/2014/main" id="{623CAA92-2917-4E59-ADC5-B4FB552F15BA}"/>
              </a:ext>
            </a:extLst>
          </p:cNvPr>
          <p:cNvSpPr/>
          <p:nvPr/>
        </p:nvSpPr>
        <p:spPr>
          <a:xfrm>
            <a:off x="15615175" y="3203972"/>
            <a:ext cx="6224834" cy="4914698"/>
          </a:xfrm>
          <a:custGeom>
            <a:avLst/>
            <a:gdLst/>
            <a:ahLst/>
            <a:cxnLst>
              <a:cxn ang="0">
                <a:pos x="wd2" y="hd2"/>
              </a:cxn>
              <a:cxn ang="5400000">
                <a:pos x="wd2" y="hd2"/>
              </a:cxn>
              <a:cxn ang="10800000">
                <a:pos x="wd2" y="hd2"/>
              </a:cxn>
              <a:cxn ang="16200000">
                <a:pos x="wd2" y="hd2"/>
              </a:cxn>
            </a:cxnLst>
            <a:rect l="0" t="0" r="r" b="b"/>
            <a:pathLst>
              <a:path w="21591" h="21535" extrusionOk="0">
                <a:moveTo>
                  <a:pt x="16904" y="15081"/>
                </a:moveTo>
                <a:cubicBezTo>
                  <a:pt x="16878" y="15144"/>
                  <a:pt x="16987" y="15511"/>
                  <a:pt x="17048" y="15519"/>
                </a:cubicBezTo>
                <a:cubicBezTo>
                  <a:pt x="17083" y="15524"/>
                  <a:pt x="17047" y="15382"/>
                  <a:pt x="17101" y="15439"/>
                </a:cubicBezTo>
                <a:cubicBezTo>
                  <a:pt x="17151" y="15490"/>
                  <a:pt x="17019" y="15711"/>
                  <a:pt x="17203" y="15682"/>
                </a:cubicBezTo>
                <a:cubicBezTo>
                  <a:pt x="17259" y="15674"/>
                  <a:pt x="17432" y="15703"/>
                  <a:pt x="17464" y="15758"/>
                </a:cubicBezTo>
                <a:cubicBezTo>
                  <a:pt x="17452" y="15727"/>
                  <a:pt x="17442" y="15696"/>
                  <a:pt x="17435" y="15663"/>
                </a:cubicBezTo>
                <a:cubicBezTo>
                  <a:pt x="17516" y="15683"/>
                  <a:pt x="17654" y="15992"/>
                  <a:pt x="17725" y="15946"/>
                </a:cubicBezTo>
                <a:cubicBezTo>
                  <a:pt x="17786" y="15905"/>
                  <a:pt x="17633" y="15755"/>
                  <a:pt x="17633" y="15702"/>
                </a:cubicBezTo>
                <a:cubicBezTo>
                  <a:pt x="17660" y="15714"/>
                  <a:pt x="17766" y="15737"/>
                  <a:pt x="17745" y="15652"/>
                </a:cubicBezTo>
                <a:cubicBezTo>
                  <a:pt x="17729" y="15587"/>
                  <a:pt x="17567" y="15597"/>
                  <a:pt x="17540" y="15580"/>
                </a:cubicBezTo>
                <a:cubicBezTo>
                  <a:pt x="17349" y="15455"/>
                  <a:pt x="17283" y="15635"/>
                  <a:pt x="17202" y="15310"/>
                </a:cubicBezTo>
                <a:cubicBezTo>
                  <a:pt x="17153" y="15112"/>
                  <a:pt x="17295" y="15098"/>
                  <a:pt x="17324" y="14930"/>
                </a:cubicBezTo>
                <a:cubicBezTo>
                  <a:pt x="17333" y="14883"/>
                  <a:pt x="17282" y="14574"/>
                  <a:pt x="17261" y="14508"/>
                </a:cubicBezTo>
                <a:cubicBezTo>
                  <a:pt x="17172" y="14517"/>
                  <a:pt x="16955" y="14428"/>
                  <a:pt x="16945" y="14587"/>
                </a:cubicBezTo>
                <a:cubicBezTo>
                  <a:pt x="16940" y="14669"/>
                  <a:pt x="17033" y="15040"/>
                  <a:pt x="16988" y="15085"/>
                </a:cubicBezTo>
                <a:cubicBezTo>
                  <a:pt x="16958" y="15115"/>
                  <a:pt x="16927" y="15024"/>
                  <a:pt x="16904" y="15081"/>
                </a:cubicBezTo>
                <a:close/>
                <a:moveTo>
                  <a:pt x="16904" y="15081"/>
                </a:moveTo>
                <a:cubicBezTo>
                  <a:pt x="16926" y="15025"/>
                  <a:pt x="16888" y="15121"/>
                  <a:pt x="16904" y="15081"/>
                </a:cubicBezTo>
                <a:cubicBezTo>
                  <a:pt x="16904" y="15081"/>
                  <a:pt x="16904" y="15081"/>
                  <a:pt x="16904" y="15081"/>
                </a:cubicBezTo>
                <a:close/>
                <a:moveTo>
                  <a:pt x="17709" y="16709"/>
                </a:moveTo>
                <a:cubicBezTo>
                  <a:pt x="17708" y="16802"/>
                  <a:pt x="17805" y="16839"/>
                  <a:pt x="17834" y="16746"/>
                </a:cubicBezTo>
                <a:cubicBezTo>
                  <a:pt x="17843" y="16718"/>
                  <a:pt x="17726" y="16544"/>
                  <a:pt x="17722" y="16461"/>
                </a:cubicBezTo>
                <a:cubicBezTo>
                  <a:pt x="17724" y="16510"/>
                  <a:pt x="17344" y="16224"/>
                  <a:pt x="17341" y="16255"/>
                </a:cubicBezTo>
                <a:cubicBezTo>
                  <a:pt x="17337" y="16305"/>
                  <a:pt x="17337" y="16436"/>
                  <a:pt x="17350" y="16498"/>
                </a:cubicBezTo>
                <a:cubicBezTo>
                  <a:pt x="17373" y="16614"/>
                  <a:pt x="17515" y="16528"/>
                  <a:pt x="17520" y="16668"/>
                </a:cubicBezTo>
                <a:cubicBezTo>
                  <a:pt x="17522" y="16697"/>
                  <a:pt x="17426" y="16700"/>
                  <a:pt x="17444" y="16766"/>
                </a:cubicBezTo>
                <a:cubicBezTo>
                  <a:pt x="17455" y="16807"/>
                  <a:pt x="17578" y="16963"/>
                  <a:pt x="17612" y="16917"/>
                </a:cubicBezTo>
                <a:cubicBezTo>
                  <a:pt x="17662" y="16850"/>
                  <a:pt x="17544" y="16759"/>
                  <a:pt x="17614" y="16682"/>
                </a:cubicBezTo>
                <a:cubicBezTo>
                  <a:pt x="17616" y="16704"/>
                  <a:pt x="17611" y="16808"/>
                  <a:pt x="17633" y="16819"/>
                </a:cubicBezTo>
                <a:cubicBezTo>
                  <a:pt x="17628" y="16817"/>
                  <a:pt x="17623" y="16814"/>
                  <a:pt x="17634" y="16819"/>
                </a:cubicBezTo>
                <a:cubicBezTo>
                  <a:pt x="17645" y="16824"/>
                  <a:pt x="17640" y="16822"/>
                  <a:pt x="17634" y="16819"/>
                </a:cubicBezTo>
                <a:cubicBezTo>
                  <a:pt x="17657" y="16828"/>
                  <a:pt x="17680" y="16724"/>
                  <a:pt x="17709" y="16709"/>
                </a:cubicBezTo>
                <a:close/>
                <a:moveTo>
                  <a:pt x="17710" y="15961"/>
                </a:moveTo>
                <a:cubicBezTo>
                  <a:pt x="17692" y="16058"/>
                  <a:pt x="17961" y="16228"/>
                  <a:pt x="17733" y="16237"/>
                </a:cubicBezTo>
                <a:cubicBezTo>
                  <a:pt x="17725" y="16290"/>
                  <a:pt x="17863" y="16620"/>
                  <a:pt x="17917" y="16605"/>
                </a:cubicBezTo>
                <a:cubicBezTo>
                  <a:pt x="17920" y="16528"/>
                  <a:pt x="17845" y="16422"/>
                  <a:pt x="17860" y="16351"/>
                </a:cubicBezTo>
                <a:cubicBezTo>
                  <a:pt x="17876" y="16273"/>
                  <a:pt x="17948" y="16350"/>
                  <a:pt x="17980" y="16311"/>
                </a:cubicBezTo>
                <a:cubicBezTo>
                  <a:pt x="17973" y="16319"/>
                  <a:pt x="17965" y="16329"/>
                  <a:pt x="17980" y="16310"/>
                </a:cubicBezTo>
                <a:cubicBezTo>
                  <a:pt x="17991" y="16297"/>
                  <a:pt x="17986" y="16303"/>
                  <a:pt x="17980" y="16310"/>
                </a:cubicBezTo>
                <a:cubicBezTo>
                  <a:pt x="18077" y="16188"/>
                  <a:pt x="17806" y="15955"/>
                  <a:pt x="17710" y="15961"/>
                </a:cubicBezTo>
                <a:close/>
                <a:moveTo>
                  <a:pt x="18167" y="17453"/>
                </a:moveTo>
                <a:cubicBezTo>
                  <a:pt x="18167" y="17440"/>
                  <a:pt x="18167" y="17446"/>
                  <a:pt x="18167" y="17453"/>
                </a:cubicBezTo>
                <a:cubicBezTo>
                  <a:pt x="18167" y="17453"/>
                  <a:pt x="18167" y="17453"/>
                  <a:pt x="18167" y="17453"/>
                </a:cubicBezTo>
                <a:close/>
                <a:moveTo>
                  <a:pt x="18083" y="17581"/>
                </a:moveTo>
                <a:cubicBezTo>
                  <a:pt x="18118" y="17811"/>
                  <a:pt x="18000" y="17620"/>
                  <a:pt x="18003" y="17620"/>
                </a:cubicBezTo>
                <a:cubicBezTo>
                  <a:pt x="17800" y="17636"/>
                  <a:pt x="17817" y="17533"/>
                  <a:pt x="17813" y="17287"/>
                </a:cubicBezTo>
                <a:cubicBezTo>
                  <a:pt x="17810" y="17128"/>
                  <a:pt x="17608" y="17239"/>
                  <a:pt x="17535" y="17194"/>
                </a:cubicBezTo>
                <a:cubicBezTo>
                  <a:pt x="17492" y="17167"/>
                  <a:pt x="17488" y="17406"/>
                  <a:pt x="17436" y="17391"/>
                </a:cubicBezTo>
                <a:cubicBezTo>
                  <a:pt x="17357" y="17368"/>
                  <a:pt x="17569" y="16871"/>
                  <a:pt x="17719" y="16991"/>
                </a:cubicBezTo>
                <a:cubicBezTo>
                  <a:pt x="17721" y="16992"/>
                  <a:pt x="17793" y="17215"/>
                  <a:pt x="17812" y="17062"/>
                </a:cubicBezTo>
                <a:cubicBezTo>
                  <a:pt x="17825" y="16959"/>
                  <a:pt x="17826" y="16988"/>
                  <a:pt x="17894" y="16996"/>
                </a:cubicBezTo>
                <a:cubicBezTo>
                  <a:pt x="17909" y="16893"/>
                  <a:pt x="17880" y="16906"/>
                  <a:pt x="17983" y="16886"/>
                </a:cubicBezTo>
                <a:cubicBezTo>
                  <a:pt x="18091" y="16865"/>
                  <a:pt x="17957" y="16726"/>
                  <a:pt x="18000" y="16693"/>
                </a:cubicBezTo>
                <a:cubicBezTo>
                  <a:pt x="18101" y="16614"/>
                  <a:pt x="18130" y="16965"/>
                  <a:pt x="18133" y="16978"/>
                </a:cubicBezTo>
                <a:cubicBezTo>
                  <a:pt x="18131" y="16970"/>
                  <a:pt x="18211" y="17160"/>
                  <a:pt x="18200" y="17128"/>
                </a:cubicBezTo>
                <a:cubicBezTo>
                  <a:pt x="18258" y="17300"/>
                  <a:pt x="18153" y="17341"/>
                  <a:pt x="18174" y="17494"/>
                </a:cubicBezTo>
                <a:lnTo>
                  <a:pt x="18168" y="17460"/>
                </a:lnTo>
                <a:cubicBezTo>
                  <a:pt x="18167" y="17449"/>
                  <a:pt x="18120" y="17319"/>
                  <a:pt x="18100" y="17304"/>
                </a:cubicBezTo>
                <a:cubicBezTo>
                  <a:pt x="17981" y="17215"/>
                  <a:pt x="18085" y="17594"/>
                  <a:pt x="18083" y="17581"/>
                </a:cubicBezTo>
                <a:close/>
                <a:moveTo>
                  <a:pt x="18592" y="19309"/>
                </a:moveTo>
                <a:cubicBezTo>
                  <a:pt x="18592" y="19309"/>
                  <a:pt x="18587" y="19307"/>
                  <a:pt x="18585" y="19305"/>
                </a:cubicBezTo>
                <a:cubicBezTo>
                  <a:pt x="18586" y="19306"/>
                  <a:pt x="18588" y="19307"/>
                  <a:pt x="18592" y="19309"/>
                </a:cubicBezTo>
                <a:close/>
                <a:moveTo>
                  <a:pt x="18592" y="19309"/>
                </a:moveTo>
                <a:lnTo>
                  <a:pt x="18598" y="19309"/>
                </a:lnTo>
                <a:cubicBezTo>
                  <a:pt x="18615" y="19134"/>
                  <a:pt x="18425" y="19063"/>
                  <a:pt x="18628" y="18989"/>
                </a:cubicBezTo>
                <a:cubicBezTo>
                  <a:pt x="18655" y="18947"/>
                  <a:pt x="18648" y="18911"/>
                  <a:pt x="18607" y="18881"/>
                </a:cubicBezTo>
                <a:cubicBezTo>
                  <a:pt x="18642" y="18813"/>
                  <a:pt x="18683" y="18803"/>
                  <a:pt x="18669" y="18696"/>
                </a:cubicBezTo>
                <a:cubicBezTo>
                  <a:pt x="18643" y="18690"/>
                  <a:pt x="18459" y="18728"/>
                  <a:pt x="18561" y="18611"/>
                </a:cubicBezTo>
                <a:cubicBezTo>
                  <a:pt x="18564" y="18608"/>
                  <a:pt x="18724" y="18381"/>
                  <a:pt x="18601" y="18449"/>
                </a:cubicBezTo>
                <a:cubicBezTo>
                  <a:pt x="18400" y="18560"/>
                  <a:pt x="18393" y="19197"/>
                  <a:pt x="18592" y="19309"/>
                </a:cubicBezTo>
                <a:close/>
                <a:moveTo>
                  <a:pt x="18103" y="19991"/>
                </a:moveTo>
                <a:cubicBezTo>
                  <a:pt x="18100" y="19960"/>
                  <a:pt x="18096" y="19927"/>
                  <a:pt x="18103" y="19992"/>
                </a:cubicBezTo>
                <a:cubicBezTo>
                  <a:pt x="18109" y="20049"/>
                  <a:pt x="18106" y="20022"/>
                  <a:pt x="18103" y="19992"/>
                </a:cubicBezTo>
                <a:cubicBezTo>
                  <a:pt x="18116" y="20110"/>
                  <a:pt x="18306" y="20161"/>
                  <a:pt x="18306" y="20039"/>
                </a:cubicBezTo>
                <a:lnTo>
                  <a:pt x="18306" y="20017"/>
                </a:lnTo>
                <a:cubicBezTo>
                  <a:pt x="18306" y="19930"/>
                  <a:pt x="18091" y="19867"/>
                  <a:pt x="18103" y="19991"/>
                </a:cubicBezTo>
                <a:close/>
                <a:moveTo>
                  <a:pt x="18904" y="19884"/>
                </a:moveTo>
                <a:cubicBezTo>
                  <a:pt x="18917" y="19893"/>
                  <a:pt x="18937" y="19906"/>
                  <a:pt x="18903" y="19884"/>
                </a:cubicBezTo>
                <a:cubicBezTo>
                  <a:pt x="18890" y="19876"/>
                  <a:pt x="18895" y="19879"/>
                  <a:pt x="18902" y="19883"/>
                </a:cubicBezTo>
                <a:cubicBezTo>
                  <a:pt x="18853" y="19853"/>
                  <a:pt x="18538" y="19779"/>
                  <a:pt x="18518" y="19896"/>
                </a:cubicBezTo>
                <a:cubicBezTo>
                  <a:pt x="18509" y="19950"/>
                  <a:pt x="18935" y="20067"/>
                  <a:pt x="18988" y="20089"/>
                </a:cubicBezTo>
                <a:cubicBezTo>
                  <a:pt x="19014" y="20004"/>
                  <a:pt x="18985" y="19937"/>
                  <a:pt x="18904" y="19884"/>
                </a:cubicBezTo>
                <a:close/>
                <a:moveTo>
                  <a:pt x="16263" y="21201"/>
                </a:moveTo>
                <a:cubicBezTo>
                  <a:pt x="16276" y="21209"/>
                  <a:pt x="16293" y="21218"/>
                  <a:pt x="16262" y="21201"/>
                </a:cubicBezTo>
                <a:cubicBezTo>
                  <a:pt x="16243" y="21190"/>
                  <a:pt x="16250" y="21195"/>
                  <a:pt x="16261" y="21200"/>
                </a:cubicBezTo>
                <a:cubicBezTo>
                  <a:pt x="16178" y="21156"/>
                  <a:pt x="15894" y="21117"/>
                  <a:pt x="15839" y="21038"/>
                </a:cubicBezTo>
                <a:cubicBezTo>
                  <a:pt x="15766" y="20931"/>
                  <a:pt x="16060" y="20952"/>
                  <a:pt x="16033" y="20890"/>
                </a:cubicBezTo>
                <a:cubicBezTo>
                  <a:pt x="16015" y="20847"/>
                  <a:pt x="15631" y="20892"/>
                  <a:pt x="15548" y="20827"/>
                </a:cubicBezTo>
                <a:cubicBezTo>
                  <a:pt x="15431" y="20733"/>
                  <a:pt x="15383" y="20954"/>
                  <a:pt x="15185" y="20881"/>
                </a:cubicBezTo>
                <a:cubicBezTo>
                  <a:pt x="15030" y="20824"/>
                  <a:pt x="14638" y="20421"/>
                  <a:pt x="14549" y="20854"/>
                </a:cubicBezTo>
                <a:cubicBezTo>
                  <a:pt x="14678" y="20857"/>
                  <a:pt x="14825" y="21025"/>
                  <a:pt x="14961" y="21071"/>
                </a:cubicBezTo>
                <a:cubicBezTo>
                  <a:pt x="15189" y="21147"/>
                  <a:pt x="15472" y="21216"/>
                  <a:pt x="15706" y="21244"/>
                </a:cubicBezTo>
                <a:cubicBezTo>
                  <a:pt x="15768" y="21252"/>
                  <a:pt x="16095" y="21365"/>
                  <a:pt x="16116" y="21306"/>
                </a:cubicBezTo>
                <a:cubicBezTo>
                  <a:pt x="16108" y="21329"/>
                  <a:pt x="16443" y="21301"/>
                  <a:pt x="16263" y="21201"/>
                </a:cubicBezTo>
                <a:close/>
                <a:moveTo>
                  <a:pt x="14587" y="20535"/>
                </a:moveTo>
                <a:cubicBezTo>
                  <a:pt x="14613" y="20480"/>
                  <a:pt x="14595" y="20518"/>
                  <a:pt x="14587" y="20535"/>
                </a:cubicBezTo>
                <a:cubicBezTo>
                  <a:pt x="14615" y="20477"/>
                  <a:pt x="14667" y="19955"/>
                  <a:pt x="14646" y="19893"/>
                </a:cubicBezTo>
                <a:cubicBezTo>
                  <a:pt x="14672" y="19912"/>
                  <a:pt x="14704" y="19916"/>
                  <a:pt x="14725" y="19942"/>
                </a:cubicBezTo>
                <a:cubicBezTo>
                  <a:pt x="14719" y="19826"/>
                  <a:pt x="14724" y="19684"/>
                  <a:pt x="14625" y="19570"/>
                </a:cubicBezTo>
                <a:cubicBezTo>
                  <a:pt x="14582" y="19521"/>
                  <a:pt x="14466" y="19573"/>
                  <a:pt x="14476" y="19656"/>
                </a:cubicBezTo>
                <a:cubicBezTo>
                  <a:pt x="14484" y="19728"/>
                  <a:pt x="14595" y="19726"/>
                  <a:pt x="14612" y="19833"/>
                </a:cubicBezTo>
                <a:cubicBezTo>
                  <a:pt x="14544" y="19734"/>
                  <a:pt x="14504" y="19734"/>
                  <a:pt x="14410" y="19686"/>
                </a:cubicBezTo>
                <a:cubicBezTo>
                  <a:pt x="14334" y="19438"/>
                  <a:pt x="14184" y="19343"/>
                  <a:pt x="14241" y="19116"/>
                </a:cubicBezTo>
                <a:cubicBezTo>
                  <a:pt x="14265" y="19025"/>
                  <a:pt x="13866" y="18581"/>
                  <a:pt x="13773" y="18564"/>
                </a:cubicBezTo>
                <a:cubicBezTo>
                  <a:pt x="13610" y="18532"/>
                  <a:pt x="13314" y="18143"/>
                  <a:pt x="13239" y="17978"/>
                </a:cubicBezTo>
                <a:cubicBezTo>
                  <a:pt x="13175" y="17835"/>
                  <a:pt x="12614" y="17619"/>
                  <a:pt x="12740" y="17868"/>
                </a:cubicBezTo>
                <a:cubicBezTo>
                  <a:pt x="12804" y="17994"/>
                  <a:pt x="12911" y="18099"/>
                  <a:pt x="12993" y="18204"/>
                </a:cubicBezTo>
                <a:cubicBezTo>
                  <a:pt x="13074" y="18306"/>
                  <a:pt x="13143" y="18547"/>
                  <a:pt x="13247" y="18604"/>
                </a:cubicBezTo>
                <a:cubicBezTo>
                  <a:pt x="13343" y="18657"/>
                  <a:pt x="13391" y="18728"/>
                  <a:pt x="13410" y="18867"/>
                </a:cubicBezTo>
                <a:cubicBezTo>
                  <a:pt x="13435" y="19052"/>
                  <a:pt x="13571" y="19187"/>
                  <a:pt x="13642" y="19345"/>
                </a:cubicBezTo>
                <a:cubicBezTo>
                  <a:pt x="13726" y="19532"/>
                  <a:pt x="13738" y="19854"/>
                  <a:pt x="13898" y="19967"/>
                </a:cubicBezTo>
                <a:cubicBezTo>
                  <a:pt x="13999" y="20039"/>
                  <a:pt x="14049" y="20239"/>
                  <a:pt x="14159" y="20332"/>
                </a:cubicBezTo>
                <a:cubicBezTo>
                  <a:pt x="14218" y="20381"/>
                  <a:pt x="14320" y="20591"/>
                  <a:pt x="14373" y="20604"/>
                </a:cubicBezTo>
                <a:cubicBezTo>
                  <a:pt x="14369" y="20571"/>
                  <a:pt x="14355" y="20530"/>
                  <a:pt x="14378" y="20503"/>
                </a:cubicBezTo>
                <a:cubicBezTo>
                  <a:pt x="14413" y="20525"/>
                  <a:pt x="14560" y="20593"/>
                  <a:pt x="14587" y="20535"/>
                </a:cubicBezTo>
                <a:cubicBezTo>
                  <a:pt x="14584" y="20542"/>
                  <a:pt x="14582" y="20546"/>
                  <a:pt x="14587" y="20535"/>
                </a:cubicBezTo>
                <a:close/>
                <a:moveTo>
                  <a:pt x="18008" y="18723"/>
                </a:moveTo>
                <a:cubicBezTo>
                  <a:pt x="17983" y="18750"/>
                  <a:pt x="17963" y="18782"/>
                  <a:pt x="17947" y="18819"/>
                </a:cubicBezTo>
                <a:cubicBezTo>
                  <a:pt x="17734" y="19148"/>
                  <a:pt x="17442" y="18778"/>
                  <a:pt x="17197" y="18912"/>
                </a:cubicBezTo>
                <a:cubicBezTo>
                  <a:pt x="17066" y="18984"/>
                  <a:pt x="16845" y="19897"/>
                  <a:pt x="16936" y="20034"/>
                </a:cubicBezTo>
                <a:cubicBezTo>
                  <a:pt x="16988" y="20112"/>
                  <a:pt x="17002" y="20686"/>
                  <a:pt x="17101" y="20570"/>
                </a:cubicBezTo>
                <a:cubicBezTo>
                  <a:pt x="17213" y="20440"/>
                  <a:pt x="17177" y="20077"/>
                  <a:pt x="17157" y="19905"/>
                </a:cubicBezTo>
                <a:cubicBezTo>
                  <a:pt x="17424" y="19728"/>
                  <a:pt x="17188" y="20552"/>
                  <a:pt x="17558" y="20246"/>
                </a:cubicBezTo>
                <a:cubicBezTo>
                  <a:pt x="17629" y="20187"/>
                  <a:pt x="17419" y="19764"/>
                  <a:pt x="17386" y="19700"/>
                </a:cubicBezTo>
                <a:cubicBezTo>
                  <a:pt x="17326" y="19586"/>
                  <a:pt x="17694" y="19451"/>
                  <a:pt x="17705" y="19360"/>
                </a:cubicBezTo>
                <a:cubicBezTo>
                  <a:pt x="17715" y="19275"/>
                  <a:pt x="16935" y="19751"/>
                  <a:pt x="17124" y="19135"/>
                </a:cubicBezTo>
                <a:cubicBezTo>
                  <a:pt x="17171" y="18983"/>
                  <a:pt x="17519" y="19053"/>
                  <a:pt x="17608" y="19065"/>
                </a:cubicBezTo>
                <a:cubicBezTo>
                  <a:pt x="17718" y="19079"/>
                  <a:pt x="17835" y="19134"/>
                  <a:pt x="17920" y="19006"/>
                </a:cubicBezTo>
                <a:cubicBezTo>
                  <a:pt x="17927" y="18996"/>
                  <a:pt x="18090" y="18686"/>
                  <a:pt x="18008" y="18723"/>
                </a:cubicBezTo>
                <a:close/>
                <a:moveTo>
                  <a:pt x="16704" y="13082"/>
                </a:moveTo>
                <a:cubicBezTo>
                  <a:pt x="16613" y="13312"/>
                  <a:pt x="16783" y="13423"/>
                  <a:pt x="16840" y="13609"/>
                </a:cubicBezTo>
                <a:cubicBezTo>
                  <a:pt x="16841" y="13609"/>
                  <a:pt x="16850" y="13609"/>
                  <a:pt x="16852" y="13609"/>
                </a:cubicBezTo>
                <a:cubicBezTo>
                  <a:pt x="16855" y="13521"/>
                  <a:pt x="17025" y="12818"/>
                  <a:pt x="16888" y="12816"/>
                </a:cubicBezTo>
                <a:cubicBezTo>
                  <a:pt x="16888" y="12816"/>
                  <a:pt x="16888" y="12816"/>
                  <a:pt x="16888" y="12816"/>
                </a:cubicBezTo>
                <a:cubicBezTo>
                  <a:pt x="16848" y="12816"/>
                  <a:pt x="16878" y="12816"/>
                  <a:pt x="16888" y="12816"/>
                </a:cubicBezTo>
                <a:cubicBezTo>
                  <a:pt x="16771" y="12816"/>
                  <a:pt x="16747" y="12972"/>
                  <a:pt x="16704" y="13082"/>
                </a:cubicBezTo>
                <a:close/>
                <a:moveTo>
                  <a:pt x="17712" y="10844"/>
                </a:moveTo>
                <a:cubicBezTo>
                  <a:pt x="17703" y="10863"/>
                  <a:pt x="17708" y="10853"/>
                  <a:pt x="17712" y="10844"/>
                </a:cubicBezTo>
                <a:cubicBezTo>
                  <a:pt x="17692" y="10887"/>
                  <a:pt x="17822" y="11096"/>
                  <a:pt x="17838" y="11109"/>
                </a:cubicBezTo>
                <a:cubicBezTo>
                  <a:pt x="17849" y="11118"/>
                  <a:pt x="17865" y="11124"/>
                  <a:pt x="17877" y="11126"/>
                </a:cubicBezTo>
                <a:cubicBezTo>
                  <a:pt x="17878" y="11096"/>
                  <a:pt x="17839" y="10886"/>
                  <a:pt x="17827" y="10899"/>
                </a:cubicBezTo>
                <a:cubicBezTo>
                  <a:pt x="17897" y="10821"/>
                  <a:pt x="17903" y="11539"/>
                  <a:pt x="18077" y="11380"/>
                </a:cubicBezTo>
                <a:cubicBezTo>
                  <a:pt x="18170" y="11297"/>
                  <a:pt x="18111" y="11168"/>
                  <a:pt x="18118" y="11055"/>
                </a:cubicBezTo>
                <a:cubicBezTo>
                  <a:pt x="18128" y="10876"/>
                  <a:pt x="18099" y="10972"/>
                  <a:pt x="18021" y="10859"/>
                </a:cubicBezTo>
                <a:cubicBezTo>
                  <a:pt x="18036" y="10845"/>
                  <a:pt x="17825" y="10607"/>
                  <a:pt x="17712" y="10844"/>
                </a:cubicBezTo>
                <a:cubicBezTo>
                  <a:pt x="17714" y="10841"/>
                  <a:pt x="17715" y="10839"/>
                  <a:pt x="17716" y="10837"/>
                </a:cubicBezTo>
                <a:cubicBezTo>
                  <a:pt x="17715" y="10838"/>
                  <a:pt x="17714" y="10841"/>
                  <a:pt x="17712" y="10844"/>
                </a:cubicBezTo>
                <a:close/>
                <a:moveTo>
                  <a:pt x="18155" y="10981"/>
                </a:moveTo>
                <a:cubicBezTo>
                  <a:pt x="18156" y="10983"/>
                  <a:pt x="18156" y="10984"/>
                  <a:pt x="18157" y="10986"/>
                </a:cubicBezTo>
                <a:lnTo>
                  <a:pt x="18157" y="10980"/>
                </a:lnTo>
                <a:cubicBezTo>
                  <a:pt x="18156" y="10981"/>
                  <a:pt x="18156" y="10981"/>
                  <a:pt x="18155" y="10981"/>
                </a:cubicBezTo>
                <a:close/>
                <a:moveTo>
                  <a:pt x="18494" y="10870"/>
                </a:moveTo>
                <a:cubicBezTo>
                  <a:pt x="18495" y="10871"/>
                  <a:pt x="18495" y="10871"/>
                  <a:pt x="18494" y="10870"/>
                </a:cubicBezTo>
                <a:cubicBezTo>
                  <a:pt x="18471" y="10838"/>
                  <a:pt x="18547" y="10731"/>
                  <a:pt x="18554" y="10729"/>
                </a:cubicBezTo>
                <a:cubicBezTo>
                  <a:pt x="18453" y="10479"/>
                  <a:pt x="18199" y="10696"/>
                  <a:pt x="18150" y="10851"/>
                </a:cubicBezTo>
                <a:cubicBezTo>
                  <a:pt x="18209" y="10805"/>
                  <a:pt x="18269" y="11010"/>
                  <a:pt x="18342" y="10999"/>
                </a:cubicBezTo>
                <a:cubicBezTo>
                  <a:pt x="18354" y="10871"/>
                  <a:pt x="18377" y="10711"/>
                  <a:pt x="18494" y="10870"/>
                </a:cubicBezTo>
                <a:close/>
                <a:moveTo>
                  <a:pt x="18925" y="10455"/>
                </a:moveTo>
                <a:cubicBezTo>
                  <a:pt x="19074" y="10535"/>
                  <a:pt x="18998" y="10353"/>
                  <a:pt x="19082" y="10331"/>
                </a:cubicBezTo>
                <a:cubicBezTo>
                  <a:pt x="19143" y="10315"/>
                  <a:pt x="19102" y="10429"/>
                  <a:pt x="19140" y="10453"/>
                </a:cubicBezTo>
                <a:cubicBezTo>
                  <a:pt x="19161" y="10466"/>
                  <a:pt x="19182" y="10192"/>
                  <a:pt x="19268" y="10229"/>
                </a:cubicBezTo>
                <a:cubicBezTo>
                  <a:pt x="19270" y="10283"/>
                  <a:pt x="19281" y="10332"/>
                  <a:pt x="19303" y="10378"/>
                </a:cubicBezTo>
                <a:cubicBezTo>
                  <a:pt x="19331" y="10411"/>
                  <a:pt x="19368" y="10180"/>
                  <a:pt x="19390" y="10163"/>
                </a:cubicBezTo>
                <a:cubicBezTo>
                  <a:pt x="19189" y="10042"/>
                  <a:pt x="19220" y="9561"/>
                  <a:pt x="19213" y="9410"/>
                </a:cubicBezTo>
                <a:cubicBezTo>
                  <a:pt x="19203" y="9250"/>
                  <a:pt x="18945" y="8663"/>
                  <a:pt x="18789" y="8793"/>
                </a:cubicBezTo>
                <a:cubicBezTo>
                  <a:pt x="18688" y="8878"/>
                  <a:pt x="18903" y="9380"/>
                  <a:pt x="18921" y="9513"/>
                </a:cubicBezTo>
                <a:cubicBezTo>
                  <a:pt x="18942" y="9666"/>
                  <a:pt x="18831" y="9812"/>
                  <a:pt x="18747" y="9883"/>
                </a:cubicBezTo>
                <a:cubicBezTo>
                  <a:pt x="18578" y="10022"/>
                  <a:pt x="18681" y="9752"/>
                  <a:pt x="18616" y="9737"/>
                </a:cubicBezTo>
                <a:cubicBezTo>
                  <a:pt x="18570" y="9727"/>
                  <a:pt x="18579" y="10013"/>
                  <a:pt x="18565" y="10058"/>
                </a:cubicBezTo>
                <a:cubicBezTo>
                  <a:pt x="18497" y="10271"/>
                  <a:pt x="18631" y="10204"/>
                  <a:pt x="18427" y="10176"/>
                </a:cubicBezTo>
                <a:cubicBezTo>
                  <a:pt x="18351" y="10166"/>
                  <a:pt x="18089" y="10234"/>
                  <a:pt x="18044" y="10303"/>
                </a:cubicBezTo>
                <a:cubicBezTo>
                  <a:pt x="18047" y="10299"/>
                  <a:pt x="17883" y="10560"/>
                  <a:pt x="17858" y="10523"/>
                </a:cubicBezTo>
                <a:cubicBezTo>
                  <a:pt x="17899" y="10754"/>
                  <a:pt x="18464" y="10422"/>
                  <a:pt x="18580" y="10472"/>
                </a:cubicBezTo>
                <a:cubicBezTo>
                  <a:pt x="18585" y="10596"/>
                  <a:pt x="18609" y="10680"/>
                  <a:pt x="18703" y="10735"/>
                </a:cubicBezTo>
                <a:cubicBezTo>
                  <a:pt x="18753" y="10764"/>
                  <a:pt x="18816" y="10592"/>
                  <a:pt x="18840" y="10543"/>
                </a:cubicBezTo>
                <a:cubicBezTo>
                  <a:pt x="18865" y="10494"/>
                  <a:pt x="18720" y="10465"/>
                  <a:pt x="18769" y="10389"/>
                </a:cubicBezTo>
                <a:cubicBezTo>
                  <a:pt x="18797" y="10347"/>
                  <a:pt x="18905" y="10444"/>
                  <a:pt x="18925" y="10455"/>
                </a:cubicBezTo>
                <a:close/>
                <a:moveTo>
                  <a:pt x="19160" y="8116"/>
                </a:moveTo>
                <a:lnTo>
                  <a:pt x="19146" y="8111"/>
                </a:lnTo>
                <a:cubicBezTo>
                  <a:pt x="19036" y="8151"/>
                  <a:pt x="19089" y="8247"/>
                  <a:pt x="18906" y="8142"/>
                </a:cubicBezTo>
                <a:cubicBezTo>
                  <a:pt x="18847" y="8108"/>
                  <a:pt x="18485" y="7762"/>
                  <a:pt x="18443" y="7857"/>
                </a:cubicBezTo>
                <a:cubicBezTo>
                  <a:pt x="18479" y="7928"/>
                  <a:pt x="18697" y="8296"/>
                  <a:pt x="18646" y="8380"/>
                </a:cubicBezTo>
                <a:cubicBezTo>
                  <a:pt x="18629" y="8381"/>
                  <a:pt x="18520" y="8340"/>
                  <a:pt x="18499" y="8358"/>
                </a:cubicBezTo>
                <a:cubicBezTo>
                  <a:pt x="18498" y="8393"/>
                  <a:pt x="18522" y="8403"/>
                  <a:pt x="18547" y="8410"/>
                </a:cubicBezTo>
                <a:cubicBezTo>
                  <a:pt x="18531" y="8460"/>
                  <a:pt x="18513" y="8509"/>
                  <a:pt x="18493" y="8557"/>
                </a:cubicBezTo>
                <a:cubicBezTo>
                  <a:pt x="18527" y="8619"/>
                  <a:pt x="18568" y="8674"/>
                  <a:pt x="18615" y="8721"/>
                </a:cubicBezTo>
                <a:cubicBezTo>
                  <a:pt x="18661" y="8865"/>
                  <a:pt x="18800" y="8728"/>
                  <a:pt x="18795" y="8712"/>
                </a:cubicBezTo>
                <a:cubicBezTo>
                  <a:pt x="18774" y="8635"/>
                  <a:pt x="18622" y="8687"/>
                  <a:pt x="18587" y="8598"/>
                </a:cubicBezTo>
                <a:cubicBezTo>
                  <a:pt x="18565" y="8543"/>
                  <a:pt x="18779" y="8529"/>
                  <a:pt x="18804" y="8536"/>
                </a:cubicBezTo>
                <a:cubicBezTo>
                  <a:pt x="18831" y="8543"/>
                  <a:pt x="19142" y="8756"/>
                  <a:pt x="19097" y="8609"/>
                </a:cubicBezTo>
                <a:cubicBezTo>
                  <a:pt x="19047" y="8447"/>
                  <a:pt x="19219" y="8414"/>
                  <a:pt x="19316" y="8366"/>
                </a:cubicBezTo>
                <a:cubicBezTo>
                  <a:pt x="19247" y="8378"/>
                  <a:pt x="19154" y="8192"/>
                  <a:pt x="19160" y="8116"/>
                </a:cubicBezTo>
                <a:close/>
                <a:moveTo>
                  <a:pt x="17646" y="6274"/>
                </a:moveTo>
                <a:cubicBezTo>
                  <a:pt x="17799" y="6419"/>
                  <a:pt x="17943" y="6645"/>
                  <a:pt x="18027" y="6862"/>
                </a:cubicBezTo>
                <a:cubicBezTo>
                  <a:pt x="18080" y="6997"/>
                  <a:pt x="18171" y="7189"/>
                  <a:pt x="18248" y="7303"/>
                </a:cubicBezTo>
                <a:cubicBezTo>
                  <a:pt x="18298" y="7378"/>
                  <a:pt x="18389" y="7663"/>
                  <a:pt x="18474" y="7676"/>
                </a:cubicBezTo>
                <a:cubicBezTo>
                  <a:pt x="18421" y="7470"/>
                  <a:pt x="18534" y="7473"/>
                  <a:pt x="18607" y="7547"/>
                </a:cubicBezTo>
                <a:cubicBezTo>
                  <a:pt x="18461" y="7353"/>
                  <a:pt x="18082" y="7060"/>
                  <a:pt x="18198" y="6858"/>
                </a:cubicBezTo>
                <a:cubicBezTo>
                  <a:pt x="18255" y="6759"/>
                  <a:pt x="18499" y="7018"/>
                  <a:pt x="18519" y="7049"/>
                </a:cubicBezTo>
                <a:cubicBezTo>
                  <a:pt x="18357" y="6801"/>
                  <a:pt x="18126" y="6627"/>
                  <a:pt x="17961" y="6378"/>
                </a:cubicBezTo>
                <a:cubicBezTo>
                  <a:pt x="17806" y="6144"/>
                  <a:pt x="17586" y="5734"/>
                  <a:pt x="17350" y="5619"/>
                </a:cubicBezTo>
                <a:cubicBezTo>
                  <a:pt x="17325" y="5663"/>
                  <a:pt x="17472" y="5827"/>
                  <a:pt x="17478" y="5878"/>
                </a:cubicBezTo>
                <a:cubicBezTo>
                  <a:pt x="17465" y="5877"/>
                  <a:pt x="17376" y="5743"/>
                  <a:pt x="17378" y="5856"/>
                </a:cubicBezTo>
                <a:cubicBezTo>
                  <a:pt x="17378" y="5852"/>
                  <a:pt x="17378" y="5849"/>
                  <a:pt x="17378" y="5857"/>
                </a:cubicBezTo>
                <a:cubicBezTo>
                  <a:pt x="17378" y="5869"/>
                  <a:pt x="17378" y="5863"/>
                  <a:pt x="17378" y="5857"/>
                </a:cubicBezTo>
                <a:cubicBezTo>
                  <a:pt x="17381" y="5928"/>
                  <a:pt x="17603" y="6232"/>
                  <a:pt x="17646" y="6274"/>
                </a:cubicBezTo>
                <a:close/>
                <a:moveTo>
                  <a:pt x="18607" y="7547"/>
                </a:moveTo>
                <a:cubicBezTo>
                  <a:pt x="18635" y="7584"/>
                  <a:pt x="18654" y="7616"/>
                  <a:pt x="18660" y="7644"/>
                </a:cubicBezTo>
                <a:cubicBezTo>
                  <a:pt x="18653" y="7607"/>
                  <a:pt x="18633" y="7573"/>
                  <a:pt x="18607" y="7547"/>
                </a:cubicBezTo>
                <a:close/>
                <a:moveTo>
                  <a:pt x="12796" y="1135"/>
                </a:moveTo>
                <a:cubicBezTo>
                  <a:pt x="12751" y="1122"/>
                  <a:pt x="12895" y="1166"/>
                  <a:pt x="12796" y="1135"/>
                </a:cubicBezTo>
                <a:cubicBezTo>
                  <a:pt x="12796" y="1135"/>
                  <a:pt x="12796" y="1135"/>
                  <a:pt x="12796" y="1135"/>
                </a:cubicBezTo>
                <a:close/>
                <a:moveTo>
                  <a:pt x="12796" y="1135"/>
                </a:moveTo>
                <a:cubicBezTo>
                  <a:pt x="12907" y="1169"/>
                  <a:pt x="13566" y="1269"/>
                  <a:pt x="13631" y="1102"/>
                </a:cubicBezTo>
                <a:cubicBezTo>
                  <a:pt x="13663" y="1018"/>
                  <a:pt x="12743" y="910"/>
                  <a:pt x="12645" y="914"/>
                </a:cubicBezTo>
                <a:cubicBezTo>
                  <a:pt x="12600" y="1062"/>
                  <a:pt x="12710" y="1110"/>
                  <a:pt x="12796" y="1135"/>
                </a:cubicBezTo>
                <a:close/>
                <a:moveTo>
                  <a:pt x="6624" y="191"/>
                </a:moveTo>
                <a:cubicBezTo>
                  <a:pt x="6624" y="192"/>
                  <a:pt x="6625" y="195"/>
                  <a:pt x="6626" y="199"/>
                </a:cubicBezTo>
                <a:cubicBezTo>
                  <a:pt x="6626" y="196"/>
                  <a:pt x="6625" y="194"/>
                  <a:pt x="6624" y="191"/>
                </a:cubicBezTo>
                <a:cubicBezTo>
                  <a:pt x="6624" y="191"/>
                  <a:pt x="6624" y="191"/>
                  <a:pt x="6624" y="191"/>
                </a:cubicBezTo>
                <a:close/>
                <a:moveTo>
                  <a:pt x="6637" y="229"/>
                </a:moveTo>
                <a:cubicBezTo>
                  <a:pt x="6645" y="251"/>
                  <a:pt x="6651" y="268"/>
                  <a:pt x="6637" y="229"/>
                </a:cubicBezTo>
                <a:cubicBezTo>
                  <a:pt x="6637" y="229"/>
                  <a:pt x="6637" y="229"/>
                  <a:pt x="6637" y="229"/>
                </a:cubicBezTo>
                <a:close/>
                <a:moveTo>
                  <a:pt x="6637" y="229"/>
                </a:moveTo>
                <a:cubicBezTo>
                  <a:pt x="6637" y="228"/>
                  <a:pt x="6636" y="225"/>
                  <a:pt x="6635" y="224"/>
                </a:cubicBezTo>
                <a:cubicBezTo>
                  <a:pt x="6636" y="225"/>
                  <a:pt x="6637" y="227"/>
                  <a:pt x="6637" y="229"/>
                </a:cubicBezTo>
                <a:close/>
                <a:moveTo>
                  <a:pt x="6626" y="199"/>
                </a:moveTo>
                <a:cubicBezTo>
                  <a:pt x="6629" y="205"/>
                  <a:pt x="6632" y="215"/>
                  <a:pt x="6635" y="224"/>
                </a:cubicBezTo>
                <a:cubicBezTo>
                  <a:pt x="6633" y="217"/>
                  <a:pt x="6630" y="209"/>
                  <a:pt x="6626" y="199"/>
                </a:cubicBezTo>
                <a:close/>
                <a:moveTo>
                  <a:pt x="6639" y="191"/>
                </a:moveTo>
                <a:cubicBezTo>
                  <a:pt x="6700" y="344"/>
                  <a:pt x="6882" y="206"/>
                  <a:pt x="6974" y="224"/>
                </a:cubicBezTo>
                <a:cubicBezTo>
                  <a:pt x="6891" y="274"/>
                  <a:pt x="7101" y="361"/>
                  <a:pt x="7127" y="364"/>
                </a:cubicBezTo>
                <a:cubicBezTo>
                  <a:pt x="7319" y="388"/>
                  <a:pt x="7515" y="426"/>
                  <a:pt x="7709" y="415"/>
                </a:cubicBezTo>
                <a:cubicBezTo>
                  <a:pt x="7714" y="407"/>
                  <a:pt x="7716" y="403"/>
                  <a:pt x="7718" y="393"/>
                </a:cubicBezTo>
                <a:cubicBezTo>
                  <a:pt x="7615" y="349"/>
                  <a:pt x="7588" y="217"/>
                  <a:pt x="7471" y="203"/>
                </a:cubicBezTo>
                <a:cubicBezTo>
                  <a:pt x="7304" y="184"/>
                  <a:pt x="7240" y="132"/>
                  <a:pt x="7094" y="42"/>
                </a:cubicBezTo>
                <a:cubicBezTo>
                  <a:pt x="7017" y="-6"/>
                  <a:pt x="6518" y="-65"/>
                  <a:pt x="6639" y="191"/>
                </a:cubicBezTo>
                <a:cubicBezTo>
                  <a:pt x="6639" y="191"/>
                  <a:pt x="6639" y="191"/>
                  <a:pt x="6639" y="191"/>
                </a:cubicBezTo>
                <a:close/>
                <a:moveTo>
                  <a:pt x="3049" y="1821"/>
                </a:moveTo>
                <a:cubicBezTo>
                  <a:pt x="3097" y="1824"/>
                  <a:pt x="3068" y="1822"/>
                  <a:pt x="3049" y="1821"/>
                </a:cubicBezTo>
                <a:cubicBezTo>
                  <a:pt x="3259" y="1833"/>
                  <a:pt x="3444" y="2105"/>
                  <a:pt x="3693" y="1983"/>
                </a:cubicBezTo>
                <a:cubicBezTo>
                  <a:pt x="3695" y="1975"/>
                  <a:pt x="3695" y="1959"/>
                  <a:pt x="3693" y="1951"/>
                </a:cubicBezTo>
                <a:cubicBezTo>
                  <a:pt x="3378" y="1819"/>
                  <a:pt x="3267" y="1534"/>
                  <a:pt x="3575" y="1251"/>
                </a:cubicBezTo>
                <a:cubicBezTo>
                  <a:pt x="3878" y="973"/>
                  <a:pt x="4250" y="1072"/>
                  <a:pt x="4563" y="873"/>
                </a:cubicBezTo>
                <a:cubicBezTo>
                  <a:pt x="4434" y="627"/>
                  <a:pt x="4069" y="857"/>
                  <a:pt x="3881" y="855"/>
                </a:cubicBezTo>
                <a:cubicBezTo>
                  <a:pt x="3631" y="853"/>
                  <a:pt x="3298" y="977"/>
                  <a:pt x="3102" y="1185"/>
                </a:cubicBezTo>
                <a:cubicBezTo>
                  <a:pt x="3040" y="1251"/>
                  <a:pt x="3027" y="1414"/>
                  <a:pt x="3008" y="1500"/>
                </a:cubicBezTo>
                <a:cubicBezTo>
                  <a:pt x="2968" y="1677"/>
                  <a:pt x="2751" y="1804"/>
                  <a:pt x="3049" y="1821"/>
                </a:cubicBezTo>
                <a:close/>
                <a:moveTo>
                  <a:pt x="10216" y="16862"/>
                </a:moveTo>
                <a:cubicBezTo>
                  <a:pt x="10007" y="16414"/>
                  <a:pt x="9990" y="17186"/>
                  <a:pt x="10036" y="17376"/>
                </a:cubicBezTo>
                <a:cubicBezTo>
                  <a:pt x="10092" y="17606"/>
                  <a:pt x="10129" y="17705"/>
                  <a:pt x="10318" y="17537"/>
                </a:cubicBezTo>
                <a:cubicBezTo>
                  <a:pt x="10499" y="17376"/>
                  <a:pt x="10291" y="17023"/>
                  <a:pt x="10216" y="16863"/>
                </a:cubicBezTo>
                <a:cubicBezTo>
                  <a:pt x="10225" y="16883"/>
                  <a:pt x="10244" y="16922"/>
                  <a:pt x="10216" y="16862"/>
                </a:cubicBezTo>
                <a:close/>
                <a:moveTo>
                  <a:pt x="10216" y="16862"/>
                </a:moveTo>
                <a:cubicBezTo>
                  <a:pt x="10216" y="16862"/>
                  <a:pt x="10216" y="16862"/>
                  <a:pt x="10216" y="16863"/>
                </a:cubicBezTo>
                <a:cubicBezTo>
                  <a:pt x="10211" y="16852"/>
                  <a:pt x="10209" y="16847"/>
                  <a:pt x="10216" y="16862"/>
                </a:cubicBezTo>
                <a:close/>
                <a:moveTo>
                  <a:pt x="17680" y="20444"/>
                </a:moveTo>
                <a:cubicBezTo>
                  <a:pt x="17677" y="20432"/>
                  <a:pt x="17678" y="20435"/>
                  <a:pt x="17679" y="20439"/>
                </a:cubicBezTo>
                <a:cubicBezTo>
                  <a:pt x="17647" y="20338"/>
                  <a:pt x="17562" y="20187"/>
                  <a:pt x="17562" y="20438"/>
                </a:cubicBezTo>
                <a:cubicBezTo>
                  <a:pt x="17562" y="20640"/>
                  <a:pt x="17719" y="20588"/>
                  <a:pt x="17681" y="20445"/>
                </a:cubicBezTo>
                <a:cubicBezTo>
                  <a:pt x="17681" y="20446"/>
                  <a:pt x="17681" y="20446"/>
                  <a:pt x="17680" y="20444"/>
                </a:cubicBezTo>
                <a:close/>
                <a:moveTo>
                  <a:pt x="20845" y="19801"/>
                </a:moveTo>
                <a:cubicBezTo>
                  <a:pt x="20845" y="19756"/>
                  <a:pt x="20831" y="19752"/>
                  <a:pt x="20720" y="19722"/>
                </a:cubicBezTo>
                <a:cubicBezTo>
                  <a:pt x="20484" y="19667"/>
                  <a:pt x="20309" y="19366"/>
                  <a:pt x="20078" y="19540"/>
                </a:cubicBezTo>
                <a:lnTo>
                  <a:pt x="20083" y="19581"/>
                </a:lnTo>
                <a:lnTo>
                  <a:pt x="20066" y="19592"/>
                </a:lnTo>
                <a:cubicBezTo>
                  <a:pt x="20073" y="19603"/>
                  <a:pt x="20078" y="19616"/>
                  <a:pt x="20080" y="19629"/>
                </a:cubicBezTo>
                <a:cubicBezTo>
                  <a:pt x="19967" y="19665"/>
                  <a:pt x="19867" y="19933"/>
                  <a:pt x="19784" y="19933"/>
                </a:cubicBezTo>
                <a:cubicBezTo>
                  <a:pt x="19806" y="19933"/>
                  <a:pt x="19649" y="19674"/>
                  <a:pt x="19649" y="19726"/>
                </a:cubicBezTo>
                <a:cubicBezTo>
                  <a:pt x="19591" y="19599"/>
                  <a:pt x="19738" y="19263"/>
                  <a:pt x="19533" y="19263"/>
                </a:cubicBezTo>
                <a:cubicBezTo>
                  <a:pt x="19510" y="19243"/>
                  <a:pt x="19395" y="19210"/>
                  <a:pt x="19371" y="19200"/>
                </a:cubicBezTo>
                <a:cubicBezTo>
                  <a:pt x="19228" y="19141"/>
                  <a:pt x="19205" y="19326"/>
                  <a:pt x="19144" y="19326"/>
                </a:cubicBezTo>
                <a:cubicBezTo>
                  <a:pt x="19123" y="19314"/>
                  <a:pt x="19057" y="19299"/>
                  <a:pt x="19047" y="19341"/>
                </a:cubicBezTo>
                <a:cubicBezTo>
                  <a:pt x="18878" y="19223"/>
                  <a:pt x="19194" y="19742"/>
                  <a:pt x="19275" y="19766"/>
                </a:cubicBezTo>
                <a:cubicBezTo>
                  <a:pt x="19141" y="19798"/>
                  <a:pt x="19298" y="20026"/>
                  <a:pt x="19315" y="20115"/>
                </a:cubicBezTo>
                <a:cubicBezTo>
                  <a:pt x="19376" y="20426"/>
                  <a:pt x="19468" y="20101"/>
                  <a:pt x="19519" y="20101"/>
                </a:cubicBezTo>
                <a:cubicBezTo>
                  <a:pt x="19605" y="20101"/>
                  <a:pt x="19914" y="20363"/>
                  <a:pt x="20018" y="20411"/>
                </a:cubicBezTo>
                <a:cubicBezTo>
                  <a:pt x="20127" y="20461"/>
                  <a:pt x="20181" y="20479"/>
                  <a:pt x="20248" y="20607"/>
                </a:cubicBezTo>
                <a:cubicBezTo>
                  <a:pt x="20277" y="20661"/>
                  <a:pt x="20274" y="20778"/>
                  <a:pt x="20326" y="20815"/>
                </a:cubicBezTo>
                <a:cubicBezTo>
                  <a:pt x="20319" y="20858"/>
                  <a:pt x="20311" y="20886"/>
                  <a:pt x="20321" y="20928"/>
                </a:cubicBezTo>
                <a:cubicBezTo>
                  <a:pt x="20186" y="20961"/>
                  <a:pt x="20099" y="21117"/>
                  <a:pt x="20109" y="21286"/>
                </a:cubicBezTo>
                <a:cubicBezTo>
                  <a:pt x="20228" y="21294"/>
                  <a:pt x="20372" y="21234"/>
                  <a:pt x="20433" y="21234"/>
                </a:cubicBezTo>
                <a:lnTo>
                  <a:pt x="20433" y="21233"/>
                </a:lnTo>
                <a:cubicBezTo>
                  <a:pt x="20433" y="21142"/>
                  <a:pt x="20719" y="21510"/>
                  <a:pt x="20736" y="21535"/>
                </a:cubicBezTo>
                <a:cubicBezTo>
                  <a:pt x="20771" y="21316"/>
                  <a:pt x="20771" y="21081"/>
                  <a:pt x="20799" y="20857"/>
                </a:cubicBezTo>
                <a:lnTo>
                  <a:pt x="20771" y="20809"/>
                </a:lnTo>
                <a:cubicBezTo>
                  <a:pt x="20895" y="20557"/>
                  <a:pt x="20831" y="20091"/>
                  <a:pt x="20845" y="19801"/>
                </a:cubicBezTo>
                <a:close/>
                <a:moveTo>
                  <a:pt x="21482" y="3136"/>
                </a:moveTo>
                <a:cubicBezTo>
                  <a:pt x="21484" y="3136"/>
                  <a:pt x="21512" y="3136"/>
                  <a:pt x="21512" y="3136"/>
                </a:cubicBezTo>
                <a:cubicBezTo>
                  <a:pt x="21524" y="3110"/>
                  <a:pt x="21544" y="3089"/>
                  <a:pt x="21567" y="3075"/>
                </a:cubicBezTo>
                <a:cubicBezTo>
                  <a:pt x="21432" y="2793"/>
                  <a:pt x="21025" y="2732"/>
                  <a:pt x="20788" y="2699"/>
                </a:cubicBezTo>
                <a:cubicBezTo>
                  <a:pt x="20424" y="2699"/>
                  <a:pt x="20032" y="2429"/>
                  <a:pt x="19669" y="2355"/>
                </a:cubicBezTo>
                <a:cubicBezTo>
                  <a:pt x="19252" y="2271"/>
                  <a:pt x="18850" y="2097"/>
                  <a:pt x="18423" y="2086"/>
                </a:cubicBezTo>
                <a:cubicBezTo>
                  <a:pt x="18281" y="2082"/>
                  <a:pt x="18025" y="1964"/>
                  <a:pt x="17928" y="2085"/>
                </a:cubicBezTo>
                <a:cubicBezTo>
                  <a:pt x="17787" y="1963"/>
                  <a:pt x="17753" y="2111"/>
                  <a:pt x="17640" y="2116"/>
                </a:cubicBezTo>
                <a:cubicBezTo>
                  <a:pt x="17589" y="2193"/>
                  <a:pt x="17369" y="2124"/>
                  <a:pt x="17309" y="2114"/>
                </a:cubicBezTo>
                <a:cubicBezTo>
                  <a:pt x="17131" y="2085"/>
                  <a:pt x="16946" y="2126"/>
                  <a:pt x="16770" y="2090"/>
                </a:cubicBezTo>
                <a:cubicBezTo>
                  <a:pt x="16661" y="2068"/>
                  <a:pt x="16615" y="1921"/>
                  <a:pt x="16498" y="1897"/>
                </a:cubicBezTo>
                <a:cubicBezTo>
                  <a:pt x="16256" y="1847"/>
                  <a:pt x="15932" y="1733"/>
                  <a:pt x="15687" y="1852"/>
                </a:cubicBezTo>
                <a:cubicBezTo>
                  <a:pt x="15505" y="1940"/>
                  <a:pt x="15223" y="1766"/>
                  <a:pt x="15033" y="1732"/>
                </a:cubicBezTo>
                <a:cubicBezTo>
                  <a:pt x="15028" y="1585"/>
                  <a:pt x="14601" y="1491"/>
                  <a:pt x="14524" y="1604"/>
                </a:cubicBezTo>
                <a:cubicBezTo>
                  <a:pt x="14389" y="1489"/>
                  <a:pt x="14096" y="1512"/>
                  <a:pt x="13941" y="1503"/>
                </a:cubicBezTo>
                <a:lnTo>
                  <a:pt x="13941" y="1502"/>
                </a:lnTo>
                <a:cubicBezTo>
                  <a:pt x="13859" y="1397"/>
                  <a:pt x="13713" y="1363"/>
                  <a:pt x="13601" y="1377"/>
                </a:cubicBezTo>
                <a:cubicBezTo>
                  <a:pt x="13463" y="1395"/>
                  <a:pt x="13552" y="1500"/>
                  <a:pt x="13642" y="1496"/>
                </a:cubicBezTo>
                <a:cubicBezTo>
                  <a:pt x="13538" y="1516"/>
                  <a:pt x="13426" y="1657"/>
                  <a:pt x="13589" y="1732"/>
                </a:cubicBezTo>
                <a:cubicBezTo>
                  <a:pt x="13432" y="1749"/>
                  <a:pt x="13289" y="1736"/>
                  <a:pt x="13132" y="1770"/>
                </a:cubicBezTo>
                <a:cubicBezTo>
                  <a:pt x="13010" y="1796"/>
                  <a:pt x="12688" y="1530"/>
                  <a:pt x="12823" y="1894"/>
                </a:cubicBezTo>
                <a:cubicBezTo>
                  <a:pt x="12699" y="1866"/>
                  <a:pt x="12578" y="1803"/>
                  <a:pt x="12462" y="1744"/>
                </a:cubicBezTo>
                <a:lnTo>
                  <a:pt x="12468" y="1739"/>
                </a:lnTo>
                <a:lnTo>
                  <a:pt x="12445" y="1651"/>
                </a:lnTo>
                <a:cubicBezTo>
                  <a:pt x="12201" y="1356"/>
                  <a:pt x="11570" y="1196"/>
                  <a:pt x="11249" y="1384"/>
                </a:cubicBezTo>
                <a:cubicBezTo>
                  <a:pt x="11292" y="1402"/>
                  <a:pt x="11339" y="1419"/>
                  <a:pt x="11379" y="1446"/>
                </a:cubicBezTo>
                <a:cubicBezTo>
                  <a:pt x="11235" y="1453"/>
                  <a:pt x="11040" y="1498"/>
                  <a:pt x="10902" y="1435"/>
                </a:cubicBezTo>
                <a:cubicBezTo>
                  <a:pt x="10924" y="1410"/>
                  <a:pt x="10943" y="1372"/>
                  <a:pt x="10960" y="1341"/>
                </a:cubicBezTo>
                <a:cubicBezTo>
                  <a:pt x="10707" y="1338"/>
                  <a:pt x="10460" y="1329"/>
                  <a:pt x="10209" y="1352"/>
                </a:cubicBezTo>
                <a:cubicBezTo>
                  <a:pt x="10151" y="1292"/>
                  <a:pt x="10082" y="1254"/>
                  <a:pt x="10017" y="1207"/>
                </a:cubicBezTo>
                <a:cubicBezTo>
                  <a:pt x="10017" y="1207"/>
                  <a:pt x="10014" y="1302"/>
                  <a:pt x="10014" y="1302"/>
                </a:cubicBezTo>
                <a:cubicBezTo>
                  <a:pt x="9917" y="1297"/>
                  <a:pt x="9781" y="1215"/>
                  <a:pt x="9686" y="1274"/>
                </a:cubicBezTo>
                <a:cubicBezTo>
                  <a:pt x="10299" y="771"/>
                  <a:pt x="9202" y="741"/>
                  <a:pt x="8912" y="764"/>
                </a:cubicBezTo>
                <a:cubicBezTo>
                  <a:pt x="8912" y="763"/>
                  <a:pt x="8942" y="682"/>
                  <a:pt x="8942" y="682"/>
                </a:cubicBezTo>
                <a:cubicBezTo>
                  <a:pt x="8857" y="692"/>
                  <a:pt x="8774" y="674"/>
                  <a:pt x="8690" y="667"/>
                </a:cubicBezTo>
                <a:cubicBezTo>
                  <a:pt x="8692" y="666"/>
                  <a:pt x="8711" y="652"/>
                  <a:pt x="8711" y="652"/>
                </a:cubicBezTo>
                <a:lnTo>
                  <a:pt x="8680" y="562"/>
                </a:lnTo>
                <a:cubicBezTo>
                  <a:pt x="8568" y="569"/>
                  <a:pt x="8454" y="542"/>
                  <a:pt x="8339" y="545"/>
                </a:cubicBezTo>
                <a:cubicBezTo>
                  <a:pt x="8372" y="543"/>
                  <a:pt x="8389" y="524"/>
                  <a:pt x="8390" y="487"/>
                </a:cubicBezTo>
                <a:cubicBezTo>
                  <a:pt x="8348" y="373"/>
                  <a:pt x="8029" y="432"/>
                  <a:pt x="7984" y="380"/>
                </a:cubicBezTo>
                <a:cubicBezTo>
                  <a:pt x="7880" y="261"/>
                  <a:pt x="7809" y="457"/>
                  <a:pt x="7733" y="455"/>
                </a:cubicBezTo>
                <a:cubicBezTo>
                  <a:pt x="7767" y="710"/>
                  <a:pt x="8058" y="574"/>
                  <a:pt x="8203" y="565"/>
                </a:cubicBezTo>
                <a:cubicBezTo>
                  <a:pt x="8141" y="586"/>
                  <a:pt x="8043" y="670"/>
                  <a:pt x="8093" y="768"/>
                </a:cubicBezTo>
                <a:cubicBezTo>
                  <a:pt x="8012" y="760"/>
                  <a:pt x="7931" y="780"/>
                  <a:pt x="7859" y="828"/>
                </a:cubicBezTo>
                <a:lnTo>
                  <a:pt x="7899" y="850"/>
                </a:lnTo>
                <a:cubicBezTo>
                  <a:pt x="7761" y="924"/>
                  <a:pt x="7599" y="792"/>
                  <a:pt x="7453" y="841"/>
                </a:cubicBezTo>
                <a:cubicBezTo>
                  <a:pt x="7359" y="872"/>
                  <a:pt x="7267" y="899"/>
                  <a:pt x="7171" y="911"/>
                </a:cubicBezTo>
                <a:cubicBezTo>
                  <a:pt x="6973" y="936"/>
                  <a:pt x="6832" y="1042"/>
                  <a:pt x="6697" y="1218"/>
                </a:cubicBezTo>
                <a:lnTo>
                  <a:pt x="6715" y="1300"/>
                </a:lnTo>
                <a:cubicBezTo>
                  <a:pt x="6595" y="1317"/>
                  <a:pt x="5933" y="1282"/>
                  <a:pt x="6309" y="1601"/>
                </a:cubicBezTo>
                <a:cubicBezTo>
                  <a:pt x="6139" y="1560"/>
                  <a:pt x="5956" y="1546"/>
                  <a:pt x="5807" y="1683"/>
                </a:cubicBezTo>
                <a:cubicBezTo>
                  <a:pt x="5762" y="1559"/>
                  <a:pt x="5703" y="1466"/>
                  <a:pt x="5588" y="1483"/>
                </a:cubicBezTo>
                <a:lnTo>
                  <a:pt x="5593" y="1581"/>
                </a:lnTo>
                <a:lnTo>
                  <a:pt x="5611" y="1582"/>
                </a:lnTo>
                <a:cubicBezTo>
                  <a:pt x="5618" y="1583"/>
                  <a:pt x="5633" y="1606"/>
                  <a:pt x="5635" y="1626"/>
                </a:cubicBezTo>
                <a:cubicBezTo>
                  <a:pt x="5565" y="1686"/>
                  <a:pt x="5488" y="1670"/>
                  <a:pt x="5467" y="1800"/>
                </a:cubicBezTo>
                <a:cubicBezTo>
                  <a:pt x="5452" y="1798"/>
                  <a:pt x="5437" y="1795"/>
                  <a:pt x="5422" y="1791"/>
                </a:cubicBezTo>
                <a:cubicBezTo>
                  <a:pt x="5363" y="1613"/>
                  <a:pt x="5452" y="1463"/>
                  <a:pt x="5208" y="1445"/>
                </a:cubicBezTo>
                <a:cubicBezTo>
                  <a:pt x="5135" y="1440"/>
                  <a:pt x="5060" y="1440"/>
                  <a:pt x="4988" y="1440"/>
                </a:cubicBezTo>
                <a:cubicBezTo>
                  <a:pt x="4835" y="1440"/>
                  <a:pt x="4896" y="1580"/>
                  <a:pt x="4862" y="1697"/>
                </a:cubicBezTo>
                <a:cubicBezTo>
                  <a:pt x="4835" y="1790"/>
                  <a:pt x="4726" y="1733"/>
                  <a:pt x="4708" y="1846"/>
                </a:cubicBezTo>
                <a:cubicBezTo>
                  <a:pt x="4689" y="1970"/>
                  <a:pt x="4799" y="1948"/>
                  <a:pt x="4812" y="1996"/>
                </a:cubicBezTo>
                <a:cubicBezTo>
                  <a:pt x="4844" y="2077"/>
                  <a:pt x="4824" y="2151"/>
                  <a:pt x="4867" y="2245"/>
                </a:cubicBezTo>
                <a:cubicBezTo>
                  <a:pt x="4713" y="2182"/>
                  <a:pt x="4560" y="2145"/>
                  <a:pt x="4400" y="2112"/>
                </a:cubicBezTo>
                <a:cubicBezTo>
                  <a:pt x="4221" y="2086"/>
                  <a:pt x="4015" y="1954"/>
                  <a:pt x="3841" y="1954"/>
                </a:cubicBezTo>
                <a:cubicBezTo>
                  <a:pt x="3573" y="1954"/>
                  <a:pt x="4110" y="2290"/>
                  <a:pt x="4127" y="2309"/>
                </a:cubicBezTo>
                <a:cubicBezTo>
                  <a:pt x="4105" y="2315"/>
                  <a:pt x="4083" y="2320"/>
                  <a:pt x="4060" y="2324"/>
                </a:cubicBezTo>
                <a:lnTo>
                  <a:pt x="4065" y="2298"/>
                </a:lnTo>
                <a:cubicBezTo>
                  <a:pt x="3852" y="2201"/>
                  <a:pt x="3571" y="2399"/>
                  <a:pt x="3372" y="2425"/>
                </a:cubicBezTo>
                <a:cubicBezTo>
                  <a:pt x="3370" y="2381"/>
                  <a:pt x="3421" y="2299"/>
                  <a:pt x="3432" y="2250"/>
                </a:cubicBezTo>
                <a:cubicBezTo>
                  <a:pt x="3242" y="2226"/>
                  <a:pt x="3075" y="2344"/>
                  <a:pt x="2898" y="2413"/>
                </a:cubicBezTo>
                <a:cubicBezTo>
                  <a:pt x="2804" y="2450"/>
                  <a:pt x="2559" y="2500"/>
                  <a:pt x="2574" y="2674"/>
                </a:cubicBezTo>
                <a:cubicBezTo>
                  <a:pt x="2584" y="2801"/>
                  <a:pt x="2315" y="2630"/>
                  <a:pt x="2302" y="2618"/>
                </a:cubicBezTo>
                <a:cubicBezTo>
                  <a:pt x="2377" y="2566"/>
                  <a:pt x="2604" y="2549"/>
                  <a:pt x="2395" y="2412"/>
                </a:cubicBezTo>
                <a:cubicBezTo>
                  <a:pt x="2245" y="2314"/>
                  <a:pt x="2091" y="2321"/>
                  <a:pt x="1929" y="2318"/>
                </a:cubicBezTo>
                <a:cubicBezTo>
                  <a:pt x="1937" y="2433"/>
                  <a:pt x="1993" y="2432"/>
                  <a:pt x="2055" y="2493"/>
                </a:cubicBezTo>
                <a:cubicBezTo>
                  <a:pt x="2046" y="2478"/>
                  <a:pt x="2074" y="2893"/>
                  <a:pt x="2169" y="2758"/>
                </a:cubicBezTo>
                <a:cubicBezTo>
                  <a:pt x="2163" y="2794"/>
                  <a:pt x="2158" y="2830"/>
                  <a:pt x="2156" y="2867"/>
                </a:cubicBezTo>
                <a:cubicBezTo>
                  <a:pt x="1969" y="2739"/>
                  <a:pt x="1862" y="2828"/>
                  <a:pt x="1686" y="2928"/>
                </a:cubicBezTo>
                <a:cubicBezTo>
                  <a:pt x="1500" y="3032"/>
                  <a:pt x="1637" y="3097"/>
                  <a:pt x="1707" y="3188"/>
                </a:cubicBezTo>
                <a:cubicBezTo>
                  <a:pt x="1680" y="3244"/>
                  <a:pt x="1425" y="3107"/>
                  <a:pt x="1395" y="3091"/>
                </a:cubicBezTo>
                <a:cubicBezTo>
                  <a:pt x="1324" y="3053"/>
                  <a:pt x="1217" y="3102"/>
                  <a:pt x="1148" y="3140"/>
                </a:cubicBezTo>
                <a:cubicBezTo>
                  <a:pt x="1225" y="3269"/>
                  <a:pt x="1313" y="3308"/>
                  <a:pt x="1425" y="3357"/>
                </a:cubicBezTo>
                <a:cubicBezTo>
                  <a:pt x="1277" y="3479"/>
                  <a:pt x="1067" y="3145"/>
                  <a:pt x="988" y="3080"/>
                </a:cubicBezTo>
                <a:cubicBezTo>
                  <a:pt x="1015" y="3019"/>
                  <a:pt x="1044" y="2956"/>
                  <a:pt x="990" y="2892"/>
                </a:cubicBezTo>
                <a:cubicBezTo>
                  <a:pt x="1164" y="2934"/>
                  <a:pt x="2149" y="3013"/>
                  <a:pt x="1702" y="2525"/>
                </a:cubicBezTo>
                <a:cubicBezTo>
                  <a:pt x="1515" y="2321"/>
                  <a:pt x="920" y="2139"/>
                  <a:pt x="679" y="2180"/>
                </a:cubicBezTo>
                <a:cubicBezTo>
                  <a:pt x="673" y="2165"/>
                  <a:pt x="662" y="2161"/>
                  <a:pt x="647" y="2169"/>
                </a:cubicBezTo>
                <a:cubicBezTo>
                  <a:pt x="682" y="2169"/>
                  <a:pt x="559" y="2063"/>
                  <a:pt x="524" y="2055"/>
                </a:cubicBezTo>
                <a:cubicBezTo>
                  <a:pt x="469" y="2042"/>
                  <a:pt x="389" y="2064"/>
                  <a:pt x="328" y="2064"/>
                </a:cubicBezTo>
                <a:cubicBezTo>
                  <a:pt x="303" y="2062"/>
                  <a:pt x="285" y="2082"/>
                  <a:pt x="285" y="2118"/>
                </a:cubicBezTo>
                <a:cubicBezTo>
                  <a:pt x="266" y="2111"/>
                  <a:pt x="247" y="2104"/>
                  <a:pt x="228" y="2096"/>
                </a:cubicBezTo>
                <a:lnTo>
                  <a:pt x="222" y="2118"/>
                </a:lnTo>
                <a:lnTo>
                  <a:pt x="216" y="2112"/>
                </a:lnTo>
                <a:cubicBezTo>
                  <a:pt x="127" y="2182"/>
                  <a:pt x="72" y="2289"/>
                  <a:pt x="1" y="2385"/>
                </a:cubicBezTo>
                <a:cubicBezTo>
                  <a:pt x="38" y="2448"/>
                  <a:pt x="247" y="2553"/>
                  <a:pt x="193" y="2625"/>
                </a:cubicBezTo>
                <a:cubicBezTo>
                  <a:pt x="81" y="2777"/>
                  <a:pt x="241" y="2837"/>
                  <a:pt x="293" y="2954"/>
                </a:cubicBezTo>
                <a:cubicBezTo>
                  <a:pt x="170" y="3047"/>
                  <a:pt x="319" y="3299"/>
                  <a:pt x="399" y="3343"/>
                </a:cubicBezTo>
                <a:cubicBezTo>
                  <a:pt x="293" y="3475"/>
                  <a:pt x="513" y="3547"/>
                  <a:pt x="565" y="3597"/>
                </a:cubicBezTo>
                <a:cubicBezTo>
                  <a:pt x="607" y="3637"/>
                  <a:pt x="411" y="3845"/>
                  <a:pt x="390" y="3866"/>
                </a:cubicBezTo>
                <a:cubicBezTo>
                  <a:pt x="245" y="4011"/>
                  <a:pt x="119" y="4126"/>
                  <a:pt x="0" y="4306"/>
                </a:cubicBezTo>
                <a:cubicBezTo>
                  <a:pt x="85" y="4284"/>
                  <a:pt x="190" y="4172"/>
                  <a:pt x="266" y="4167"/>
                </a:cubicBezTo>
                <a:cubicBezTo>
                  <a:pt x="283" y="4197"/>
                  <a:pt x="302" y="4226"/>
                  <a:pt x="323" y="4253"/>
                </a:cubicBezTo>
                <a:cubicBezTo>
                  <a:pt x="222" y="4199"/>
                  <a:pt x="162" y="4293"/>
                  <a:pt x="201" y="4411"/>
                </a:cubicBezTo>
                <a:cubicBezTo>
                  <a:pt x="162" y="4553"/>
                  <a:pt x="82" y="4589"/>
                  <a:pt x="175" y="4758"/>
                </a:cubicBezTo>
                <a:cubicBezTo>
                  <a:pt x="78" y="4850"/>
                  <a:pt x="345" y="5225"/>
                  <a:pt x="406" y="5296"/>
                </a:cubicBezTo>
                <a:cubicBezTo>
                  <a:pt x="430" y="5300"/>
                  <a:pt x="451" y="5290"/>
                  <a:pt x="470" y="5265"/>
                </a:cubicBezTo>
                <a:cubicBezTo>
                  <a:pt x="470" y="5264"/>
                  <a:pt x="471" y="5244"/>
                  <a:pt x="471" y="5244"/>
                </a:cubicBezTo>
                <a:cubicBezTo>
                  <a:pt x="468" y="5227"/>
                  <a:pt x="693" y="5374"/>
                  <a:pt x="723" y="5409"/>
                </a:cubicBezTo>
                <a:cubicBezTo>
                  <a:pt x="683" y="5491"/>
                  <a:pt x="819" y="5677"/>
                  <a:pt x="881" y="5677"/>
                </a:cubicBezTo>
                <a:cubicBezTo>
                  <a:pt x="881" y="5776"/>
                  <a:pt x="983" y="5725"/>
                  <a:pt x="1012" y="5801"/>
                </a:cubicBezTo>
                <a:cubicBezTo>
                  <a:pt x="1013" y="5803"/>
                  <a:pt x="840" y="5849"/>
                  <a:pt x="814" y="5864"/>
                </a:cubicBezTo>
                <a:cubicBezTo>
                  <a:pt x="850" y="5933"/>
                  <a:pt x="902" y="6106"/>
                  <a:pt x="948" y="6152"/>
                </a:cubicBezTo>
                <a:cubicBezTo>
                  <a:pt x="1062" y="6265"/>
                  <a:pt x="1164" y="6069"/>
                  <a:pt x="1293" y="6203"/>
                </a:cubicBezTo>
                <a:cubicBezTo>
                  <a:pt x="1286" y="6211"/>
                  <a:pt x="1265" y="6237"/>
                  <a:pt x="1265" y="6237"/>
                </a:cubicBezTo>
                <a:cubicBezTo>
                  <a:pt x="1317" y="6354"/>
                  <a:pt x="1446" y="6350"/>
                  <a:pt x="1481" y="6450"/>
                </a:cubicBezTo>
                <a:cubicBezTo>
                  <a:pt x="1563" y="6681"/>
                  <a:pt x="1653" y="6696"/>
                  <a:pt x="1848" y="6592"/>
                </a:cubicBezTo>
                <a:cubicBezTo>
                  <a:pt x="1905" y="6655"/>
                  <a:pt x="1926" y="6720"/>
                  <a:pt x="2004" y="6723"/>
                </a:cubicBezTo>
                <a:lnTo>
                  <a:pt x="2009" y="6693"/>
                </a:lnTo>
                <a:cubicBezTo>
                  <a:pt x="2095" y="6686"/>
                  <a:pt x="2174" y="6765"/>
                  <a:pt x="2257" y="6780"/>
                </a:cubicBezTo>
                <a:cubicBezTo>
                  <a:pt x="2237" y="6906"/>
                  <a:pt x="2273" y="6983"/>
                  <a:pt x="2267" y="7093"/>
                </a:cubicBezTo>
                <a:cubicBezTo>
                  <a:pt x="2263" y="7128"/>
                  <a:pt x="2226" y="7132"/>
                  <a:pt x="2204" y="7126"/>
                </a:cubicBezTo>
                <a:lnTo>
                  <a:pt x="2204" y="7098"/>
                </a:lnTo>
                <a:cubicBezTo>
                  <a:pt x="2092" y="7098"/>
                  <a:pt x="1997" y="7275"/>
                  <a:pt x="2085" y="7391"/>
                </a:cubicBezTo>
                <a:cubicBezTo>
                  <a:pt x="2053" y="7403"/>
                  <a:pt x="2020" y="7412"/>
                  <a:pt x="1986" y="7420"/>
                </a:cubicBezTo>
                <a:cubicBezTo>
                  <a:pt x="1976" y="7486"/>
                  <a:pt x="2003" y="7524"/>
                  <a:pt x="2047" y="7561"/>
                </a:cubicBezTo>
                <a:cubicBezTo>
                  <a:pt x="2027" y="7581"/>
                  <a:pt x="2018" y="7606"/>
                  <a:pt x="2021" y="7635"/>
                </a:cubicBezTo>
                <a:cubicBezTo>
                  <a:pt x="2021" y="7661"/>
                  <a:pt x="1989" y="7660"/>
                  <a:pt x="1990" y="7711"/>
                </a:cubicBezTo>
                <a:cubicBezTo>
                  <a:pt x="1945" y="7720"/>
                  <a:pt x="1898" y="7715"/>
                  <a:pt x="1853" y="7703"/>
                </a:cubicBezTo>
                <a:cubicBezTo>
                  <a:pt x="1856" y="7754"/>
                  <a:pt x="1852" y="7802"/>
                  <a:pt x="1841" y="7849"/>
                </a:cubicBezTo>
                <a:cubicBezTo>
                  <a:pt x="2028" y="7973"/>
                  <a:pt x="2205" y="8066"/>
                  <a:pt x="2363" y="8238"/>
                </a:cubicBezTo>
                <a:cubicBezTo>
                  <a:pt x="2296" y="8346"/>
                  <a:pt x="2888" y="8477"/>
                  <a:pt x="2736" y="8789"/>
                </a:cubicBezTo>
                <a:cubicBezTo>
                  <a:pt x="2487" y="8980"/>
                  <a:pt x="2231" y="8785"/>
                  <a:pt x="1999" y="8788"/>
                </a:cubicBezTo>
                <a:cubicBezTo>
                  <a:pt x="1930" y="8781"/>
                  <a:pt x="1954" y="8678"/>
                  <a:pt x="1835" y="8708"/>
                </a:cubicBezTo>
                <a:cubicBezTo>
                  <a:pt x="1704" y="8534"/>
                  <a:pt x="1349" y="8634"/>
                  <a:pt x="1224" y="8736"/>
                </a:cubicBezTo>
                <a:cubicBezTo>
                  <a:pt x="1102" y="8835"/>
                  <a:pt x="682" y="8887"/>
                  <a:pt x="661" y="8607"/>
                </a:cubicBezTo>
                <a:cubicBezTo>
                  <a:pt x="631" y="8603"/>
                  <a:pt x="588" y="8600"/>
                  <a:pt x="561" y="8615"/>
                </a:cubicBezTo>
                <a:cubicBezTo>
                  <a:pt x="559" y="8612"/>
                  <a:pt x="535" y="8572"/>
                  <a:pt x="535" y="8572"/>
                </a:cubicBezTo>
                <a:cubicBezTo>
                  <a:pt x="414" y="8571"/>
                  <a:pt x="318" y="8636"/>
                  <a:pt x="375" y="8778"/>
                </a:cubicBezTo>
                <a:cubicBezTo>
                  <a:pt x="343" y="8806"/>
                  <a:pt x="256" y="9007"/>
                  <a:pt x="329" y="9043"/>
                </a:cubicBezTo>
                <a:cubicBezTo>
                  <a:pt x="249" y="9165"/>
                  <a:pt x="305" y="9330"/>
                  <a:pt x="421" y="9335"/>
                </a:cubicBezTo>
                <a:cubicBezTo>
                  <a:pt x="437" y="9593"/>
                  <a:pt x="540" y="10027"/>
                  <a:pt x="785" y="10022"/>
                </a:cubicBezTo>
                <a:cubicBezTo>
                  <a:pt x="850" y="10027"/>
                  <a:pt x="1167" y="10311"/>
                  <a:pt x="1169" y="10017"/>
                </a:cubicBezTo>
                <a:cubicBezTo>
                  <a:pt x="1171" y="9906"/>
                  <a:pt x="1447" y="10181"/>
                  <a:pt x="1452" y="10184"/>
                </a:cubicBezTo>
                <a:cubicBezTo>
                  <a:pt x="1603" y="10274"/>
                  <a:pt x="1696" y="10029"/>
                  <a:pt x="1800" y="10012"/>
                </a:cubicBezTo>
                <a:cubicBezTo>
                  <a:pt x="1854" y="10012"/>
                  <a:pt x="1899" y="10096"/>
                  <a:pt x="1959" y="10058"/>
                </a:cubicBezTo>
                <a:cubicBezTo>
                  <a:pt x="1947" y="10128"/>
                  <a:pt x="1993" y="10195"/>
                  <a:pt x="1984" y="10276"/>
                </a:cubicBezTo>
                <a:cubicBezTo>
                  <a:pt x="1984" y="10276"/>
                  <a:pt x="2022" y="10292"/>
                  <a:pt x="2025" y="10293"/>
                </a:cubicBezTo>
                <a:cubicBezTo>
                  <a:pt x="2030" y="10351"/>
                  <a:pt x="2017" y="10414"/>
                  <a:pt x="2045" y="10467"/>
                </a:cubicBezTo>
                <a:cubicBezTo>
                  <a:pt x="1964" y="10561"/>
                  <a:pt x="1951" y="10674"/>
                  <a:pt x="1927" y="10801"/>
                </a:cubicBezTo>
                <a:cubicBezTo>
                  <a:pt x="1848" y="10835"/>
                  <a:pt x="1834" y="11184"/>
                  <a:pt x="1763" y="11286"/>
                </a:cubicBezTo>
                <a:cubicBezTo>
                  <a:pt x="1769" y="11302"/>
                  <a:pt x="2052" y="12076"/>
                  <a:pt x="1847" y="12076"/>
                </a:cubicBezTo>
                <a:cubicBezTo>
                  <a:pt x="1847" y="12076"/>
                  <a:pt x="1847" y="12076"/>
                  <a:pt x="1847" y="12076"/>
                </a:cubicBezTo>
                <a:lnTo>
                  <a:pt x="1837" y="12090"/>
                </a:lnTo>
                <a:cubicBezTo>
                  <a:pt x="1850" y="12113"/>
                  <a:pt x="1854" y="12139"/>
                  <a:pt x="1849" y="12168"/>
                </a:cubicBezTo>
                <a:lnTo>
                  <a:pt x="1968" y="12175"/>
                </a:lnTo>
                <a:cubicBezTo>
                  <a:pt x="2045" y="12306"/>
                  <a:pt x="2361" y="12799"/>
                  <a:pt x="2334" y="12928"/>
                </a:cubicBezTo>
                <a:cubicBezTo>
                  <a:pt x="2299" y="13089"/>
                  <a:pt x="2510" y="13140"/>
                  <a:pt x="2556" y="13229"/>
                </a:cubicBezTo>
                <a:cubicBezTo>
                  <a:pt x="2628" y="13365"/>
                  <a:pt x="2637" y="13466"/>
                  <a:pt x="2665" y="13606"/>
                </a:cubicBezTo>
                <a:cubicBezTo>
                  <a:pt x="2622" y="13995"/>
                  <a:pt x="2974" y="14177"/>
                  <a:pt x="3079" y="14465"/>
                </a:cubicBezTo>
                <a:cubicBezTo>
                  <a:pt x="3147" y="14644"/>
                  <a:pt x="3352" y="14818"/>
                  <a:pt x="3369" y="15010"/>
                </a:cubicBezTo>
                <a:cubicBezTo>
                  <a:pt x="3389" y="15237"/>
                  <a:pt x="3410" y="15717"/>
                  <a:pt x="3527" y="15914"/>
                </a:cubicBezTo>
                <a:cubicBezTo>
                  <a:pt x="3685" y="16178"/>
                  <a:pt x="3909" y="15819"/>
                  <a:pt x="4050" y="15819"/>
                </a:cubicBezTo>
                <a:cubicBezTo>
                  <a:pt x="4318" y="15819"/>
                  <a:pt x="4521" y="15540"/>
                  <a:pt x="4746" y="15429"/>
                </a:cubicBezTo>
                <a:cubicBezTo>
                  <a:pt x="4904" y="15350"/>
                  <a:pt x="5142" y="15358"/>
                  <a:pt x="5113" y="15092"/>
                </a:cubicBezTo>
                <a:cubicBezTo>
                  <a:pt x="5108" y="15051"/>
                  <a:pt x="5191" y="15049"/>
                  <a:pt x="5224" y="15056"/>
                </a:cubicBezTo>
                <a:cubicBezTo>
                  <a:pt x="5227" y="15026"/>
                  <a:pt x="5232" y="14996"/>
                  <a:pt x="5238" y="14967"/>
                </a:cubicBezTo>
                <a:cubicBezTo>
                  <a:pt x="5244" y="14974"/>
                  <a:pt x="5256" y="14987"/>
                  <a:pt x="5262" y="14995"/>
                </a:cubicBezTo>
                <a:cubicBezTo>
                  <a:pt x="5385" y="14964"/>
                  <a:pt x="5690" y="14881"/>
                  <a:pt x="5666" y="14697"/>
                </a:cubicBezTo>
                <a:cubicBezTo>
                  <a:pt x="5680" y="14778"/>
                  <a:pt x="5943" y="14440"/>
                  <a:pt x="5924" y="14454"/>
                </a:cubicBezTo>
                <a:cubicBezTo>
                  <a:pt x="5959" y="14436"/>
                  <a:pt x="6024" y="14445"/>
                  <a:pt x="6061" y="14446"/>
                </a:cubicBezTo>
                <a:lnTo>
                  <a:pt x="6064" y="14398"/>
                </a:lnTo>
                <a:lnTo>
                  <a:pt x="6088" y="14378"/>
                </a:lnTo>
                <a:cubicBezTo>
                  <a:pt x="6071" y="14281"/>
                  <a:pt x="6052" y="14106"/>
                  <a:pt x="6092" y="14014"/>
                </a:cubicBezTo>
                <a:cubicBezTo>
                  <a:pt x="6217" y="14121"/>
                  <a:pt x="6399" y="13516"/>
                  <a:pt x="6416" y="13402"/>
                </a:cubicBezTo>
                <a:cubicBezTo>
                  <a:pt x="6337" y="13408"/>
                  <a:pt x="6330" y="13381"/>
                  <a:pt x="6268" y="13333"/>
                </a:cubicBezTo>
                <a:cubicBezTo>
                  <a:pt x="6116" y="13110"/>
                  <a:pt x="6087" y="13191"/>
                  <a:pt x="5900" y="13054"/>
                </a:cubicBezTo>
                <a:cubicBezTo>
                  <a:pt x="5695" y="12901"/>
                  <a:pt x="5769" y="12651"/>
                  <a:pt x="5663" y="12468"/>
                </a:cubicBezTo>
                <a:cubicBezTo>
                  <a:pt x="5681" y="12448"/>
                  <a:pt x="5685" y="12420"/>
                  <a:pt x="5677" y="12383"/>
                </a:cubicBezTo>
                <a:cubicBezTo>
                  <a:pt x="5773" y="12362"/>
                  <a:pt x="5783" y="12641"/>
                  <a:pt x="5830" y="12702"/>
                </a:cubicBezTo>
                <a:cubicBezTo>
                  <a:pt x="5907" y="12800"/>
                  <a:pt x="6096" y="12798"/>
                  <a:pt x="6204" y="12813"/>
                </a:cubicBezTo>
                <a:cubicBezTo>
                  <a:pt x="6343" y="12843"/>
                  <a:pt x="6560" y="12984"/>
                  <a:pt x="6684" y="12921"/>
                </a:cubicBezTo>
                <a:cubicBezTo>
                  <a:pt x="6904" y="12809"/>
                  <a:pt x="7142" y="12917"/>
                  <a:pt x="7377" y="12831"/>
                </a:cubicBezTo>
                <a:cubicBezTo>
                  <a:pt x="7381" y="12857"/>
                  <a:pt x="7392" y="12874"/>
                  <a:pt x="7409" y="12884"/>
                </a:cubicBezTo>
                <a:cubicBezTo>
                  <a:pt x="7402" y="12977"/>
                  <a:pt x="7445" y="12999"/>
                  <a:pt x="7507" y="12996"/>
                </a:cubicBezTo>
                <a:cubicBezTo>
                  <a:pt x="7525" y="13107"/>
                  <a:pt x="7595" y="13302"/>
                  <a:pt x="7708" y="13243"/>
                </a:cubicBezTo>
                <a:cubicBezTo>
                  <a:pt x="7799" y="13358"/>
                  <a:pt x="7948" y="13516"/>
                  <a:pt x="8082" y="13456"/>
                </a:cubicBezTo>
                <a:cubicBezTo>
                  <a:pt x="8040" y="13536"/>
                  <a:pt x="7899" y="13395"/>
                  <a:pt x="7863" y="13512"/>
                </a:cubicBezTo>
                <a:cubicBezTo>
                  <a:pt x="7838" y="13591"/>
                  <a:pt x="7985" y="13734"/>
                  <a:pt x="8024" y="13785"/>
                </a:cubicBezTo>
                <a:cubicBezTo>
                  <a:pt x="8174" y="13978"/>
                  <a:pt x="8328" y="14099"/>
                  <a:pt x="8506" y="13859"/>
                </a:cubicBezTo>
                <a:cubicBezTo>
                  <a:pt x="8506" y="13859"/>
                  <a:pt x="8511" y="13822"/>
                  <a:pt x="8511" y="13821"/>
                </a:cubicBezTo>
                <a:cubicBezTo>
                  <a:pt x="8597" y="14372"/>
                  <a:pt x="8658" y="15060"/>
                  <a:pt x="8944" y="15536"/>
                </a:cubicBezTo>
                <a:cubicBezTo>
                  <a:pt x="9051" y="15713"/>
                  <a:pt x="9457" y="17441"/>
                  <a:pt x="9713" y="17105"/>
                </a:cubicBezTo>
                <a:cubicBezTo>
                  <a:pt x="9784" y="17012"/>
                  <a:pt x="9781" y="16935"/>
                  <a:pt x="9870" y="16876"/>
                </a:cubicBezTo>
                <a:cubicBezTo>
                  <a:pt x="9961" y="16816"/>
                  <a:pt x="9845" y="16697"/>
                  <a:pt x="9968" y="16619"/>
                </a:cubicBezTo>
                <a:cubicBezTo>
                  <a:pt x="9997" y="16525"/>
                  <a:pt x="10045" y="16545"/>
                  <a:pt x="10043" y="16402"/>
                </a:cubicBezTo>
                <a:cubicBezTo>
                  <a:pt x="10042" y="16315"/>
                  <a:pt x="9996" y="16229"/>
                  <a:pt x="10027" y="16148"/>
                </a:cubicBezTo>
                <a:cubicBezTo>
                  <a:pt x="10149" y="15836"/>
                  <a:pt x="9994" y="15606"/>
                  <a:pt x="10014" y="15300"/>
                </a:cubicBezTo>
                <a:cubicBezTo>
                  <a:pt x="10017" y="15254"/>
                  <a:pt x="10218" y="15132"/>
                  <a:pt x="10207" y="15132"/>
                </a:cubicBezTo>
                <a:cubicBezTo>
                  <a:pt x="10321" y="15132"/>
                  <a:pt x="10494" y="14748"/>
                  <a:pt x="10602" y="14634"/>
                </a:cubicBezTo>
                <a:cubicBezTo>
                  <a:pt x="10691" y="14538"/>
                  <a:pt x="10737" y="14284"/>
                  <a:pt x="10862" y="14259"/>
                </a:cubicBezTo>
                <a:cubicBezTo>
                  <a:pt x="10992" y="14233"/>
                  <a:pt x="11028" y="14088"/>
                  <a:pt x="11120" y="13995"/>
                </a:cubicBezTo>
                <a:cubicBezTo>
                  <a:pt x="10889" y="13710"/>
                  <a:pt x="11322" y="13817"/>
                  <a:pt x="11401" y="13792"/>
                </a:cubicBezTo>
                <a:lnTo>
                  <a:pt x="11405" y="13809"/>
                </a:lnTo>
                <a:cubicBezTo>
                  <a:pt x="11513" y="13796"/>
                  <a:pt x="11840" y="13734"/>
                  <a:pt x="11758" y="13509"/>
                </a:cubicBezTo>
                <a:cubicBezTo>
                  <a:pt x="11915" y="13567"/>
                  <a:pt x="11804" y="13766"/>
                  <a:pt x="11804" y="13858"/>
                </a:cubicBezTo>
                <a:cubicBezTo>
                  <a:pt x="11855" y="13932"/>
                  <a:pt x="11916" y="14007"/>
                  <a:pt x="11963" y="14088"/>
                </a:cubicBezTo>
                <a:cubicBezTo>
                  <a:pt x="12025" y="14193"/>
                  <a:pt x="12122" y="14206"/>
                  <a:pt x="12170" y="14271"/>
                </a:cubicBezTo>
                <a:cubicBezTo>
                  <a:pt x="12116" y="14362"/>
                  <a:pt x="12121" y="14561"/>
                  <a:pt x="12259" y="14543"/>
                </a:cubicBezTo>
                <a:lnTo>
                  <a:pt x="12265" y="14517"/>
                </a:lnTo>
                <a:cubicBezTo>
                  <a:pt x="12405" y="14547"/>
                  <a:pt x="12309" y="15318"/>
                  <a:pt x="12423" y="15210"/>
                </a:cubicBezTo>
                <a:cubicBezTo>
                  <a:pt x="12494" y="15441"/>
                  <a:pt x="12802" y="15118"/>
                  <a:pt x="12844" y="14997"/>
                </a:cubicBezTo>
                <a:cubicBezTo>
                  <a:pt x="12856" y="15037"/>
                  <a:pt x="12878" y="15060"/>
                  <a:pt x="12911" y="15067"/>
                </a:cubicBezTo>
                <a:cubicBezTo>
                  <a:pt x="12902" y="15223"/>
                  <a:pt x="13012" y="15781"/>
                  <a:pt x="13143" y="15859"/>
                </a:cubicBezTo>
                <a:lnTo>
                  <a:pt x="13144" y="15854"/>
                </a:lnTo>
                <a:cubicBezTo>
                  <a:pt x="13197" y="16052"/>
                  <a:pt x="13142" y="16636"/>
                  <a:pt x="13250" y="16730"/>
                </a:cubicBezTo>
                <a:cubicBezTo>
                  <a:pt x="13233" y="16829"/>
                  <a:pt x="13157" y="17177"/>
                  <a:pt x="13261" y="17253"/>
                </a:cubicBezTo>
                <a:cubicBezTo>
                  <a:pt x="13268" y="17259"/>
                  <a:pt x="13275" y="17264"/>
                  <a:pt x="13282" y="17267"/>
                </a:cubicBezTo>
                <a:cubicBezTo>
                  <a:pt x="13318" y="17267"/>
                  <a:pt x="13328" y="17221"/>
                  <a:pt x="13335" y="17183"/>
                </a:cubicBezTo>
                <a:cubicBezTo>
                  <a:pt x="13489" y="17447"/>
                  <a:pt x="13664" y="17696"/>
                  <a:pt x="13664" y="18046"/>
                </a:cubicBezTo>
                <a:cubicBezTo>
                  <a:pt x="13665" y="18236"/>
                  <a:pt x="13986" y="18792"/>
                  <a:pt x="14143" y="18792"/>
                </a:cubicBezTo>
                <a:lnTo>
                  <a:pt x="14108" y="18792"/>
                </a:lnTo>
                <a:lnTo>
                  <a:pt x="14340" y="18993"/>
                </a:lnTo>
                <a:cubicBezTo>
                  <a:pt x="14381" y="18801"/>
                  <a:pt x="14438" y="18554"/>
                  <a:pt x="14266" y="18407"/>
                </a:cubicBezTo>
                <a:cubicBezTo>
                  <a:pt x="14222" y="18370"/>
                  <a:pt x="14205" y="18151"/>
                  <a:pt x="14226" y="18088"/>
                </a:cubicBezTo>
                <a:cubicBezTo>
                  <a:pt x="14290" y="17896"/>
                  <a:pt x="14071" y="17539"/>
                  <a:pt x="13928" y="17499"/>
                </a:cubicBezTo>
                <a:cubicBezTo>
                  <a:pt x="13881" y="17415"/>
                  <a:pt x="13661" y="17373"/>
                  <a:pt x="13645" y="17259"/>
                </a:cubicBezTo>
                <a:cubicBezTo>
                  <a:pt x="13745" y="17168"/>
                  <a:pt x="13574" y="16889"/>
                  <a:pt x="13559" y="16792"/>
                </a:cubicBezTo>
                <a:cubicBezTo>
                  <a:pt x="13529" y="16788"/>
                  <a:pt x="13501" y="16791"/>
                  <a:pt x="13472" y="16803"/>
                </a:cubicBezTo>
                <a:cubicBezTo>
                  <a:pt x="13429" y="16495"/>
                  <a:pt x="13632" y="16145"/>
                  <a:pt x="13549" y="15846"/>
                </a:cubicBezTo>
                <a:cubicBezTo>
                  <a:pt x="13573" y="15845"/>
                  <a:pt x="13595" y="15843"/>
                  <a:pt x="13619" y="15840"/>
                </a:cubicBezTo>
                <a:cubicBezTo>
                  <a:pt x="13609" y="16099"/>
                  <a:pt x="13684" y="15951"/>
                  <a:pt x="13779" y="16047"/>
                </a:cubicBezTo>
                <a:cubicBezTo>
                  <a:pt x="13864" y="16023"/>
                  <a:pt x="13870" y="16267"/>
                  <a:pt x="13976" y="16189"/>
                </a:cubicBezTo>
                <a:cubicBezTo>
                  <a:pt x="14020" y="16272"/>
                  <a:pt x="14042" y="16563"/>
                  <a:pt x="14148" y="16421"/>
                </a:cubicBezTo>
                <a:cubicBezTo>
                  <a:pt x="14160" y="16430"/>
                  <a:pt x="14169" y="16479"/>
                  <a:pt x="14172" y="16497"/>
                </a:cubicBezTo>
                <a:cubicBezTo>
                  <a:pt x="14248" y="16535"/>
                  <a:pt x="14324" y="16665"/>
                  <a:pt x="14393" y="16675"/>
                </a:cubicBezTo>
                <a:cubicBezTo>
                  <a:pt x="14349" y="16802"/>
                  <a:pt x="14378" y="16936"/>
                  <a:pt x="14328" y="17065"/>
                </a:cubicBezTo>
                <a:cubicBezTo>
                  <a:pt x="14423" y="17103"/>
                  <a:pt x="14649" y="16942"/>
                  <a:pt x="14681" y="16817"/>
                </a:cubicBezTo>
                <a:cubicBezTo>
                  <a:pt x="14747" y="16823"/>
                  <a:pt x="14771" y="16679"/>
                  <a:pt x="14777" y="16616"/>
                </a:cubicBezTo>
                <a:lnTo>
                  <a:pt x="14795" y="16636"/>
                </a:lnTo>
                <a:cubicBezTo>
                  <a:pt x="14920" y="16540"/>
                  <a:pt x="15138" y="16456"/>
                  <a:pt x="15162" y="16247"/>
                </a:cubicBezTo>
                <a:cubicBezTo>
                  <a:pt x="15186" y="16037"/>
                  <a:pt x="15149" y="15872"/>
                  <a:pt x="15136" y="15668"/>
                </a:cubicBezTo>
                <a:cubicBezTo>
                  <a:pt x="15108" y="15228"/>
                  <a:pt x="14762" y="15014"/>
                  <a:pt x="14564" y="14711"/>
                </a:cubicBezTo>
                <a:cubicBezTo>
                  <a:pt x="14528" y="14587"/>
                  <a:pt x="14270" y="14343"/>
                  <a:pt x="14428" y="14189"/>
                </a:cubicBezTo>
                <a:cubicBezTo>
                  <a:pt x="14501" y="14117"/>
                  <a:pt x="14517" y="14012"/>
                  <a:pt x="14591" y="13938"/>
                </a:cubicBezTo>
                <a:cubicBezTo>
                  <a:pt x="14638" y="13892"/>
                  <a:pt x="14715" y="13816"/>
                  <a:pt x="14743" y="13760"/>
                </a:cubicBezTo>
                <a:cubicBezTo>
                  <a:pt x="14780" y="13785"/>
                  <a:pt x="14880" y="13924"/>
                  <a:pt x="14917" y="13797"/>
                </a:cubicBezTo>
                <a:cubicBezTo>
                  <a:pt x="14919" y="13798"/>
                  <a:pt x="14921" y="13800"/>
                  <a:pt x="14924" y="13802"/>
                </a:cubicBezTo>
                <a:cubicBezTo>
                  <a:pt x="14874" y="13903"/>
                  <a:pt x="14944" y="14050"/>
                  <a:pt x="15003" y="14121"/>
                </a:cubicBezTo>
                <a:cubicBezTo>
                  <a:pt x="14696" y="14139"/>
                  <a:pt x="14934" y="14721"/>
                  <a:pt x="15063" y="14532"/>
                </a:cubicBezTo>
                <a:cubicBezTo>
                  <a:pt x="15168" y="14522"/>
                  <a:pt x="15172" y="14273"/>
                  <a:pt x="15207" y="14188"/>
                </a:cubicBezTo>
                <a:cubicBezTo>
                  <a:pt x="15207" y="14093"/>
                  <a:pt x="15157" y="14104"/>
                  <a:pt x="15102" y="14115"/>
                </a:cubicBezTo>
                <a:cubicBezTo>
                  <a:pt x="15199" y="14030"/>
                  <a:pt x="15118" y="14016"/>
                  <a:pt x="15104" y="13913"/>
                </a:cubicBezTo>
                <a:cubicBezTo>
                  <a:pt x="15092" y="13820"/>
                  <a:pt x="15241" y="13850"/>
                  <a:pt x="15282" y="13822"/>
                </a:cubicBezTo>
                <a:cubicBezTo>
                  <a:pt x="15359" y="13767"/>
                  <a:pt x="15439" y="13745"/>
                  <a:pt x="15523" y="13688"/>
                </a:cubicBezTo>
                <a:cubicBezTo>
                  <a:pt x="15526" y="13681"/>
                  <a:pt x="15528" y="13675"/>
                  <a:pt x="15529" y="13668"/>
                </a:cubicBezTo>
                <a:cubicBezTo>
                  <a:pt x="15564" y="13634"/>
                  <a:pt x="15623" y="13651"/>
                  <a:pt x="15631" y="13574"/>
                </a:cubicBezTo>
                <a:cubicBezTo>
                  <a:pt x="15690" y="13627"/>
                  <a:pt x="16074" y="13471"/>
                  <a:pt x="16095" y="13390"/>
                </a:cubicBezTo>
                <a:cubicBezTo>
                  <a:pt x="16114" y="13308"/>
                  <a:pt x="16263" y="13203"/>
                  <a:pt x="16314" y="13153"/>
                </a:cubicBezTo>
                <a:cubicBezTo>
                  <a:pt x="16369" y="13097"/>
                  <a:pt x="16451" y="12820"/>
                  <a:pt x="16493" y="12794"/>
                </a:cubicBezTo>
                <a:lnTo>
                  <a:pt x="16510" y="12781"/>
                </a:lnTo>
                <a:cubicBezTo>
                  <a:pt x="16523" y="12573"/>
                  <a:pt x="16584" y="12331"/>
                  <a:pt x="16643" y="12135"/>
                </a:cubicBezTo>
                <a:cubicBezTo>
                  <a:pt x="16777" y="12226"/>
                  <a:pt x="16741" y="11976"/>
                  <a:pt x="16718" y="11897"/>
                </a:cubicBezTo>
                <a:lnTo>
                  <a:pt x="16759" y="11906"/>
                </a:lnTo>
                <a:cubicBezTo>
                  <a:pt x="16726" y="11747"/>
                  <a:pt x="16728" y="11491"/>
                  <a:pt x="16531" y="11506"/>
                </a:cubicBezTo>
                <a:cubicBezTo>
                  <a:pt x="16589" y="11423"/>
                  <a:pt x="16734" y="11436"/>
                  <a:pt x="16572" y="11272"/>
                </a:cubicBezTo>
                <a:lnTo>
                  <a:pt x="16584" y="11278"/>
                </a:lnTo>
                <a:cubicBezTo>
                  <a:pt x="16598" y="11049"/>
                  <a:pt x="16383" y="11061"/>
                  <a:pt x="16346" y="10916"/>
                </a:cubicBezTo>
                <a:cubicBezTo>
                  <a:pt x="16216" y="10747"/>
                  <a:pt x="16131" y="10449"/>
                  <a:pt x="15922" y="10393"/>
                </a:cubicBezTo>
                <a:cubicBezTo>
                  <a:pt x="15951" y="10281"/>
                  <a:pt x="15996" y="10050"/>
                  <a:pt x="16094" y="10009"/>
                </a:cubicBezTo>
                <a:cubicBezTo>
                  <a:pt x="16162" y="9981"/>
                  <a:pt x="16172" y="9976"/>
                  <a:pt x="16241" y="9976"/>
                </a:cubicBezTo>
                <a:cubicBezTo>
                  <a:pt x="16389" y="9976"/>
                  <a:pt x="16257" y="9717"/>
                  <a:pt x="16138" y="9717"/>
                </a:cubicBezTo>
                <a:cubicBezTo>
                  <a:pt x="16041" y="9717"/>
                  <a:pt x="15947" y="9596"/>
                  <a:pt x="15855" y="9645"/>
                </a:cubicBezTo>
                <a:cubicBezTo>
                  <a:pt x="15815" y="9666"/>
                  <a:pt x="15657" y="9959"/>
                  <a:pt x="15665" y="9700"/>
                </a:cubicBezTo>
                <a:cubicBezTo>
                  <a:pt x="15671" y="9442"/>
                  <a:pt x="15348" y="9696"/>
                  <a:pt x="15343" y="9394"/>
                </a:cubicBezTo>
                <a:cubicBezTo>
                  <a:pt x="15385" y="9432"/>
                  <a:pt x="15449" y="9421"/>
                  <a:pt x="15498" y="9408"/>
                </a:cubicBezTo>
                <a:cubicBezTo>
                  <a:pt x="15515" y="9403"/>
                  <a:pt x="15696" y="9022"/>
                  <a:pt x="15716" y="8978"/>
                </a:cubicBezTo>
                <a:cubicBezTo>
                  <a:pt x="15802" y="8780"/>
                  <a:pt x="15869" y="9340"/>
                  <a:pt x="15873" y="9343"/>
                </a:cubicBezTo>
                <a:cubicBezTo>
                  <a:pt x="15724" y="9412"/>
                  <a:pt x="15962" y="9649"/>
                  <a:pt x="16042" y="9398"/>
                </a:cubicBezTo>
                <a:cubicBezTo>
                  <a:pt x="16080" y="9281"/>
                  <a:pt x="16134" y="9226"/>
                  <a:pt x="16255" y="9232"/>
                </a:cubicBezTo>
                <a:cubicBezTo>
                  <a:pt x="16563" y="9232"/>
                  <a:pt x="16381" y="9707"/>
                  <a:pt x="16600" y="9725"/>
                </a:cubicBezTo>
                <a:cubicBezTo>
                  <a:pt x="16602" y="9756"/>
                  <a:pt x="16619" y="9789"/>
                  <a:pt x="16637" y="9811"/>
                </a:cubicBezTo>
                <a:cubicBezTo>
                  <a:pt x="16663" y="9798"/>
                  <a:pt x="16698" y="9771"/>
                  <a:pt x="16709" y="9740"/>
                </a:cubicBezTo>
                <a:cubicBezTo>
                  <a:pt x="16725" y="9749"/>
                  <a:pt x="16741" y="9758"/>
                  <a:pt x="16757" y="9767"/>
                </a:cubicBezTo>
                <a:cubicBezTo>
                  <a:pt x="16769" y="9767"/>
                  <a:pt x="16778" y="9762"/>
                  <a:pt x="16785" y="9756"/>
                </a:cubicBezTo>
                <a:cubicBezTo>
                  <a:pt x="16797" y="9780"/>
                  <a:pt x="16820" y="9802"/>
                  <a:pt x="16840" y="9817"/>
                </a:cubicBezTo>
                <a:cubicBezTo>
                  <a:pt x="16852" y="9804"/>
                  <a:pt x="16864" y="9788"/>
                  <a:pt x="16873" y="9771"/>
                </a:cubicBezTo>
                <a:cubicBezTo>
                  <a:pt x="16891" y="9805"/>
                  <a:pt x="16902" y="9828"/>
                  <a:pt x="16908" y="9843"/>
                </a:cubicBezTo>
                <a:cubicBezTo>
                  <a:pt x="16847" y="9895"/>
                  <a:pt x="17004" y="10307"/>
                  <a:pt x="17021" y="10410"/>
                </a:cubicBezTo>
                <a:cubicBezTo>
                  <a:pt x="17070" y="10691"/>
                  <a:pt x="17304" y="10518"/>
                  <a:pt x="17449" y="10518"/>
                </a:cubicBezTo>
                <a:cubicBezTo>
                  <a:pt x="17808" y="10215"/>
                  <a:pt x="17261" y="9613"/>
                  <a:pt x="17080" y="9402"/>
                </a:cubicBezTo>
                <a:lnTo>
                  <a:pt x="17048" y="9438"/>
                </a:lnTo>
                <a:cubicBezTo>
                  <a:pt x="16837" y="9231"/>
                  <a:pt x="16887" y="9348"/>
                  <a:pt x="17005" y="9091"/>
                </a:cubicBezTo>
                <a:cubicBezTo>
                  <a:pt x="17099" y="8895"/>
                  <a:pt x="16986" y="8839"/>
                  <a:pt x="17044" y="8633"/>
                </a:cubicBezTo>
                <a:cubicBezTo>
                  <a:pt x="17065" y="8626"/>
                  <a:pt x="17115" y="8634"/>
                  <a:pt x="17137" y="8636"/>
                </a:cubicBezTo>
                <a:cubicBezTo>
                  <a:pt x="17110" y="8586"/>
                  <a:pt x="17077" y="8532"/>
                  <a:pt x="17040" y="8493"/>
                </a:cubicBezTo>
                <a:cubicBezTo>
                  <a:pt x="17041" y="8492"/>
                  <a:pt x="17041" y="8490"/>
                  <a:pt x="17042" y="8488"/>
                </a:cubicBezTo>
                <a:cubicBezTo>
                  <a:pt x="17064" y="8487"/>
                  <a:pt x="17086" y="8479"/>
                  <a:pt x="17106" y="8468"/>
                </a:cubicBezTo>
                <a:cubicBezTo>
                  <a:pt x="17136" y="8432"/>
                  <a:pt x="17150" y="8393"/>
                  <a:pt x="17159" y="8342"/>
                </a:cubicBezTo>
                <a:cubicBezTo>
                  <a:pt x="17315" y="8418"/>
                  <a:pt x="17705" y="8619"/>
                  <a:pt x="17671" y="8117"/>
                </a:cubicBezTo>
                <a:cubicBezTo>
                  <a:pt x="17658" y="7925"/>
                  <a:pt x="17808" y="7735"/>
                  <a:pt x="17792" y="7535"/>
                </a:cubicBezTo>
                <a:cubicBezTo>
                  <a:pt x="17781" y="7389"/>
                  <a:pt x="17861" y="7091"/>
                  <a:pt x="17823" y="6968"/>
                </a:cubicBezTo>
                <a:cubicBezTo>
                  <a:pt x="17754" y="6743"/>
                  <a:pt x="17595" y="6575"/>
                  <a:pt x="17533" y="6355"/>
                </a:cubicBezTo>
                <a:cubicBezTo>
                  <a:pt x="17482" y="6176"/>
                  <a:pt x="17477" y="6076"/>
                  <a:pt x="17371" y="5930"/>
                </a:cubicBezTo>
                <a:cubicBezTo>
                  <a:pt x="17206" y="5696"/>
                  <a:pt x="16964" y="5566"/>
                  <a:pt x="16701" y="5550"/>
                </a:cubicBezTo>
                <a:lnTo>
                  <a:pt x="16702" y="5599"/>
                </a:lnTo>
                <a:lnTo>
                  <a:pt x="16682" y="5620"/>
                </a:lnTo>
                <a:cubicBezTo>
                  <a:pt x="16715" y="5661"/>
                  <a:pt x="16696" y="5689"/>
                  <a:pt x="16705" y="5735"/>
                </a:cubicBezTo>
                <a:cubicBezTo>
                  <a:pt x="16705" y="5735"/>
                  <a:pt x="16701" y="5738"/>
                  <a:pt x="16686" y="5738"/>
                </a:cubicBezTo>
                <a:cubicBezTo>
                  <a:pt x="16699" y="5604"/>
                  <a:pt x="16597" y="5649"/>
                  <a:pt x="16543" y="5672"/>
                </a:cubicBezTo>
                <a:cubicBezTo>
                  <a:pt x="16464" y="5655"/>
                  <a:pt x="16474" y="5478"/>
                  <a:pt x="16362" y="5478"/>
                </a:cubicBezTo>
                <a:cubicBezTo>
                  <a:pt x="16292" y="5478"/>
                  <a:pt x="16248" y="5504"/>
                  <a:pt x="16175" y="5453"/>
                </a:cubicBezTo>
                <a:cubicBezTo>
                  <a:pt x="16188" y="5307"/>
                  <a:pt x="16331" y="5234"/>
                  <a:pt x="16320" y="5059"/>
                </a:cubicBezTo>
                <a:cubicBezTo>
                  <a:pt x="16316" y="4984"/>
                  <a:pt x="16399" y="4871"/>
                  <a:pt x="16438" y="4830"/>
                </a:cubicBezTo>
                <a:cubicBezTo>
                  <a:pt x="16438" y="4780"/>
                  <a:pt x="16419" y="4738"/>
                  <a:pt x="16403" y="4694"/>
                </a:cubicBezTo>
                <a:cubicBezTo>
                  <a:pt x="16485" y="4410"/>
                  <a:pt x="16622" y="4513"/>
                  <a:pt x="16822" y="4502"/>
                </a:cubicBezTo>
                <a:cubicBezTo>
                  <a:pt x="17017" y="4491"/>
                  <a:pt x="17229" y="4512"/>
                  <a:pt x="17432" y="4486"/>
                </a:cubicBezTo>
                <a:cubicBezTo>
                  <a:pt x="17432" y="4486"/>
                  <a:pt x="17380" y="4399"/>
                  <a:pt x="17380" y="4399"/>
                </a:cubicBezTo>
                <a:cubicBezTo>
                  <a:pt x="17472" y="4395"/>
                  <a:pt x="17591" y="4417"/>
                  <a:pt x="17675" y="4457"/>
                </a:cubicBezTo>
                <a:lnTo>
                  <a:pt x="17587" y="4479"/>
                </a:lnTo>
                <a:cubicBezTo>
                  <a:pt x="17820" y="4694"/>
                  <a:pt x="18012" y="4482"/>
                  <a:pt x="18255" y="4567"/>
                </a:cubicBezTo>
                <a:lnTo>
                  <a:pt x="18310" y="4498"/>
                </a:lnTo>
                <a:cubicBezTo>
                  <a:pt x="18234" y="4374"/>
                  <a:pt x="18125" y="4427"/>
                  <a:pt x="18045" y="4339"/>
                </a:cubicBezTo>
                <a:cubicBezTo>
                  <a:pt x="18017" y="4297"/>
                  <a:pt x="18066" y="4003"/>
                  <a:pt x="18073" y="3947"/>
                </a:cubicBezTo>
                <a:cubicBezTo>
                  <a:pt x="18187" y="3913"/>
                  <a:pt x="18309" y="3913"/>
                  <a:pt x="18421" y="3949"/>
                </a:cubicBezTo>
                <a:cubicBezTo>
                  <a:pt x="18458" y="3949"/>
                  <a:pt x="18515" y="4111"/>
                  <a:pt x="18527" y="4157"/>
                </a:cubicBezTo>
                <a:cubicBezTo>
                  <a:pt x="18550" y="4152"/>
                  <a:pt x="18576" y="4143"/>
                  <a:pt x="18595" y="4129"/>
                </a:cubicBezTo>
                <a:cubicBezTo>
                  <a:pt x="18617" y="4170"/>
                  <a:pt x="18639" y="4210"/>
                  <a:pt x="18664" y="4248"/>
                </a:cubicBezTo>
                <a:cubicBezTo>
                  <a:pt x="18693" y="4222"/>
                  <a:pt x="18724" y="4201"/>
                  <a:pt x="18757" y="4186"/>
                </a:cubicBezTo>
                <a:cubicBezTo>
                  <a:pt x="18758" y="4038"/>
                  <a:pt x="18825" y="3956"/>
                  <a:pt x="18932" y="4040"/>
                </a:cubicBezTo>
                <a:cubicBezTo>
                  <a:pt x="18932" y="4003"/>
                  <a:pt x="18933" y="3962"/>
                  <a:pt x="18927" y="3925"/>
                </a:cubicBezTo>
                <a:cubicBezTo>
                  <a:pt x="18949" y="3962"/>
                  <a:pt x="18974" y="4040"/>
                  <a:pt x="19016" y="4044"/>
                </a:cubicBezTo>
                <a:cubicBezTo>
                  <a:pt x="19020" y="4065"/>
                  <a:pt x="19027" y="4085"/>
                  <a:pt x="19036" y="4104"/>
                </a:cubicBezTo>
                <a:cubicBezTo>
                  <a:pt x="18991" y="4134"/>
                  <a:pt x="18948" y="4163"/>
                  <a:pt x="18913" y="4209"/>
                </a:cubicBezTo>
                <a:lnTo>
                  <a:pt x="18933" y="4227"/>
                </a:lnTo>
                <a:lnTo>
                  <a:pt x="18922" y="4242"/>
                </a:lnTo>
                <a:cubicBezTo>
                  <a:pt x="18933" y="4251"/>
                  <a:pt x="18941" y="4262"/>
                  <a:pt x="18947" y="4276"/>
                </a:cubicBezTo>
                <a:cubicBezTo>
                  <a:pt x="18922" y="4461"/>
                  <a:pt x="18945" y="4782"/>
                  <a:pt x="18746" y="4754"/>
                </a:cubicBezTo>
                <a:cubicBezTo>
                  <a:pt x="18747" y="4788"/>
                  <a:pt x="18744" y="4821"/>
                  <a:pt x="18739" y="4854"/>
                </a:cubicBezTo>
                <a:cubicBezTo>
                  <a:pt x="18836" y="5008"/>
                  <a:pt x="18864" y="5224"/>
                  <a:pt x="18983" y="5396"/>
                </a:cubicBezTo>
                <a:cubicBezTo>
                  <a:pt x="19126" y="5602"/>
                  <a:pt x="19308" y="5753"/>
                  <a:pt x="19457" y="5949"/>
                </a:cubicBezTo>
                <a:cubicBezTo>
                  <a:pt x="19532" y="6048"/>
                  <a:pt x="19836" y="6469"/>
                  <a:pt x="19960" y="6469"/>
                </a:cubicBezTo>
                <a:cubicBezTo>
                  <a:pt x="20212" y="6469"/>
                  <a:pt x="19956" y="6018"/>
                  <a:pt x="19950" y="5979"/>
                </a:cubicBezTo>
                <a:cubicBezTo>
                  <a:pt x="19977" y="5936"/>
                  <a:pt x="20168" y="5982"/>
                  <a:pt x="20211" y="5985"/>
                </a:cubicBezTo>
                <a:cubicBezTo>
                  <a:pt x="20174" y="5942"/>
                  <a:pt x="19926" y="5707"/>
                  <a:pt x="19968" y="5649"/>
                </a:cubicBezTo>
                <a:cubicBezTo>
                  <a:pt x="19982" y="5630"/>
                  <a:pt x="20101" y="5654"/>
                  <a:pt x="20126" y="5664"/>
                </a:cubicBezTo>
                <a:cubicBezTo>
                  <a:pt x="20192" y="5412"/>
                  <a:pt x="19863" y="5420"/>
                  <a:pt x="19903" y="5247"/>
                </a:cubicBezTo>
                <a:cubicBezTo>
                  <a:pt x="19934" y="5260"/>
                  <a:pt x="19968" y="5294"/>
                  <a:pt x="19997" y="5315"/>
                </a:cubicBezTo>
                <a:cubicBezTo>
                  <a:pt x="20147" y="5117"/>
                  <a:pt x="19645" y="4785"/>
                  <a:pt x="19523" y="4756"/>
                </a:cubicBezTo>
                <a:cubicBezTo>
                  <a:pt x="19467" y="4748"/>
                  <a:pt x="19432" y="4643"/>
                  <a:pt x="19443" y="4586"/>
                </a:cubicBezTo>
                <a:cubicBezTo>
                  <a:pt x="19470" y="4445"/>
                  <a:pt x="19324" y="4420"/>
                  <a:pt x="19334" y="4366"/>
                </a:cubicBezTo>
                <a:cubicBezTo>
                  <a:pt x="19351" y="4272"/>
                  <a:pt x="19470" y="4429"/>
                  <a:pt x="19504" y="4429"/>
                </a:cubicBezTo>
                <a:cubicBezTo>
                  <a:pt x="19583" y="4429"/>
                  <a:pt x="19522" y="4292"/>
                  <a:pt x="19560" y="4279"/>
                </a:cubicBezTo>
                <a:cubicBezTo>
                  <a:pt x="19779" y="4468"/>
                  <a:pt x="19644" y="4227"/>
                  <a:pt x="19830" y="4227"/>
                </a:cubicBezTo>
                <a:cubicBezTo>
                  <a:pt x="19974" y="4180"/>
                  <a:pt x="20153" y="4358"/>
                  <a:pt x="20275" y="4424"/>
                </a:cubicBezTo>
                <a:cubicBezTo>
                  <a:pt x="20286" y="4362"/>
                  <a:pt x="20280" y="4286"/>
                  <a:pt x="20244" y="4238"/>
                </a:cubicBezTo>
                <a:cubicBezTo>
                  <a:pt x="20487" y="4009"/>
                  <a:pt x="20524" y="3674"/>
                  <a:pt x="20914" y="3862"/>
                </a:cubicBezTo>
                <a:cubicBezTo>
                  <a:pt x="20928" y="3840"/>
                  <a:pt x="20946" y="3835"/>
                  <a:pt x="20968" y="3843"/>
                </a:cubicBezTo>
                <a:cubicBezTo>
                  <a:pt x="20980" y="3602"/>
                  <a:pt x="20494" y="3359"/>
                  <a:pt x="20326" y="3322"/>
                </a:cubicBezTo>
                <a:cubicBezTo>
                  <a:pt x="20400" y="3299"/>
                  <a:pt x="20509" y="3221"/>
                  <a:pt x="20442" y="3106"/>
                </a:cubicBezTo>
                <a:cubicBezTo>
                  <a:pt x="20615" y="3209"/>
                  <a:pt x="20796" y="3130"/>
                  <a:pt x="20975" y="3259"/>
                </a:cubicBezTo>
                <a:cubicBezTo>
                  <a:pt x="21042" y="3307"/>
                  <a:pt x="21600" y="3507"/>
                  <a:pt x="21591" y="3334"/>
                </a:cubicBezTo>
                <a:cubicBezTo>
                  <a:pt x="21518" y="3261"/>
                  <a:pt x="21537" y="3195"/>
                  <a:pt x="21482" y="3136"/>
                </a:cubicBezTo>
                <a:close/>
                <a:moveTo>
                  <a:pt x="16994" y="18909"/>
                </a:moveTo>
                <a:cubicBezTo>
                  <a:pt x="16992" y="18916"/>
                  <a:pt x="16986" y="18936"/>
                  <a:pt x="16994" y="18908"/>
                </a:cubicBezTo>
                <a:cubicBezTo>
                  <a:pt x="16995" y="18905"/>
                  <a:pt x="16995" y="18906"/>
                  <a:pt x="16994" y="18908"/>
                </a:cubicBezTo>
                <a:cubicBezTo>
                  <a:pt x="17025" y="18802"/>
                  <a:pt x="16849" y="18703"/>
                  <a:pt x="16797" y="18645"/>
                </a:cubicBezTo>
                <a:cubicBezTo>
                  <a:pt x="16910" y="18509"/>
                  <a:pt x="16724" y="18432"/>
                  <a:pt x="16738" y="18304"/>
                </a:cubicBezTo>
                <a:lnTo>
                  <a:pt x="16754" y="18340"/>
                </a:lnTo>
                <a:lnTo>
                  <a:pt x="16768" y="18257"/>
                </a:lnTo>
                <a:lnTo>
                  <a:pt x="16776" y="18259"/>
                </a:lnTo>
                <a:cubicBezTo>
                  <a:pt x="16763" y="18110"/>
                  <a:pt x="16888" y="18117"/>
                  <a:pt x="16947" y="18016"/>
                </a:cubicBezTo>
                <a:cubicBezTo>
                  <a:pt x="16932" y="18006"/>
                  <a:pt x="16894" y="17954"/>
                  <a:pt x="16878" y="17954"/>
                </a:cubicBezTo>
                <a:cubicBezTo>
                  <a:pt x="17187" y="17954"/>
                  <a:pt x="16910" y="17614"/>
                  <a:pt x="16748" y="17594"/>
                </a:cubicBezTo>
                <a:cubicBezTo>
                  <a:pt x="16760" y="17529"/>
                  <a:pt x="16681" y="17426"/>
                  <a:pt x="16659" y="17362"/>
                </a:cubicBezTo>
                <a:cubicBezTo>
                  <a:pt x="16473" y="17255"/>
                  <a:pt x="16458" y="17581"/>
                  <a:pt x="16392" y="17697"/>
                </a:cubicBezTo>
                <a:lnTo>
                  <a:pt x="16408" y="17712"/>
                </a:lnTo>
                <a:cubicBezTo>
                  <a:pt x="16350" y="17704"/>
                  <a:pt x="16222" y="17768"/>
                  <a:pt x="16295" y="17866"/>
                </a:cubicBezTo>
                <a:cubicBezTo>
                  <a:pt x="16216" y="17940"/>
                  <a:pt x="16061" y="17932"/>
                  <a:pt x="16023" y="18049"/>
                </a:cubicBezTo>
                <a:cubicBezTo>
                  <a:pt x="15957" y="18251"/>
                  <a:pt x="15876" y="18304"/>
                  <a:pt x="15732" y="18363"/>
                </a:cubicBezTo>
                <a:cubicBezTo>
                  <a:pt x="15609" y="18415"/>
                  <a:pt x="15571" y="18696"/>
                  <a:pt x="15535" y="18708"/>
                </a:cubicBezTo>
                <a:cubicBezTo>
                  <a:pt x="15508" y="18708"/>
                  <a:pt x="15366" y="18659"/>
                  <a:pt x="15367" y="18626"/>
                </a:cubicBezTo>
                <a:lnTo>
                  <a:pt x="15369" y="18534"/>
                </a:lnTo>
                <a:lnTo>
                  <a:pt x="15311" y="18575"/>
                </a:lnTo>
                <a:lnTo>
                  <a:pt x="15306" y="18562"/>
                </a:lnTo>
                <a:cubicBezTo>
                  <a:pt x="15117" y="18677"/>
                  <a:pt x="15108" y="18934"/>
                  <a:pt x="15200" y="19136"/>
                </a:cubicBezTo>
                <a:cubicBezTo>
                  <a:pt x="15161" y="19181"/>
                  <a:pt x="15164" y="19258"/>
                  <a:pt x="15203" y="19303"/>
                </a:cubicBezTo>
                <a:cubicBezTo>
                  <a:pt x="15195" y="19335"/>
                  <a:pt x="15210" y="19374"/>
                  <a:pt x="15235" y="19385"/>
                </a:cubicBezTo>
                <a:cubicBezTo>
                  <a:pt x="15225" y="19424"/>
                  <a:pt x="15232" y="19455"/>
                  <a:pt x="15254" y="19479"/>
                </a:cubicBezTo>
                <a:cubicBezTo>
                  <a:pt x="15285" y="19481"/>
                  <a:pt x="15311" y="19464"/>
                  <a:pt x="15340" y="19452"/>
                </a:cubicBezTo>
                <a:cubicBezTo>
                  <a:pt x="15350" y="19468"/>
                  <a:pt x="15353" y="19488"/>
                  <a:pt x="15347" y="19511"/>
                </a:cubicBezTo>
                <a:cubicBezTo>
                  <a:pt x="15325" y="19540"/>
                  <a:pt x="15350" y="19890"/>
                  <a:pt x="15399" y="19920"/>
                </a:cubicBezTo>
                <a:cubicBezTo>
                  <a:pt x="15473" y="19966"/>
                  <a:pt x="15568" y="19928"/>
                  <a:pt x="15643" y="19918"/>
                </a:cubicBezTo>
                <a:cubicBezTo>
                  <a:pt x="15630" y="20115"/>
                  <a:pt x="15842" y="20079"/>
                  <a:pt x="15913" y="19951"/>
                </a:cubicBezTo>
                <a:cubicBezTo>
                  <a:pt x="15943" y="20003"/>
                  <a:pt x="16038" y="20088"/>
                  <a:pt x="16085" y="20029"/>
                </a:cubicBezTo>
                <a:cubicBezTo>
                  <a:pt x="16181" y="20173"/>
                  <a:pt x="16201" y="20238"/>
                  <a:pt x="16389" y="20115"/>
                </a:cubicBezTo>
                <a:cubicBezTo>
                  <a:pt x="16410" y="20270"/>
                  <a:pt x="16541" y="20049"/>
                  <a:pt x="16499" y="19901"/>
                </a:cubicBezTo>
                <a:cubicBezTo>
                  <a:pt x="16526" y="19881"/>
                  <a:pt x="16539" y="19851"/>
                  <a:pt x="16538" y="19809"/>
                </a:cubicBezTo>
                <a:lnTo>
                  <a:pt x="16562" y="19798"/>
                </a:lnTo>
                <a:cubicBezTo>
                  <a:pt x="16568" y="19733"/>
                  <a:pt x="16573" y="19601"/>
                  <a:pt x="16539" y="19554"/>
                </a:cubicBezTo>
                <a:cubicBezTo>
                  <a:pt x="16562" y="19523"/>
                  <a:pt x="16574" y="19505"/>
                  <a:pt x="16597" y="19520"/>
                </a:cubicBezTo>
                <a:cubicBezTo>
                  <a:pt x="16644" y="19442"/>
                  <a:pt x="16806" y="19309"/>
                  <a:pt x="16741" y="19205"/>
                </a:cubicBezTo>
                <a:cubicBezTo>
                  <a:pt x="16704" y="19144"/>
                  <a:pt x="16767" y="18984"/>
                  <a:pt x="16806" y="18955"/>
                </a:cubicBezTo>
                <a:cubicBezTo>
                  <a:pt x="16858" y="18955"/>
                  <a:pt x="16966" y="19000"/>
                  <a:pt x="16994" y="18909"/>
                </a:cubicBezTo>
                <a:close/>
                <a:moveTo>
                  <a:pt x="17082" y="15769"/>
                </a:moveTo>
                <a:cubicBezTo>
                  <a:pt x="17065" y="15769"/>
                  <a:pt x="17051" y="15769"/>
                  <a:pt x="17082" y="15769"/>
                </a:cubicBezTo>
                <a:cubicBezTo>
                  <a:pt x="17137" y="15769"/>
                  <a:pt x="17106" y="15769"/>
                  <a:pt x="17083" y="15769"/>
                </a:cubicBezTo>
                <a:cubicBezTo>
                  <a:pt x="17275" y="15768"/>
                  <a:pt x="17243" y="16089"/>
                  <a:pt x="17193" y="16059"/>
                </a:cubicBezTo>
                <a:cubicBezTo>
                  <a:pt x="17151" y="16034"/>
                  <a:pt x="17029" y="15770"/>
                  <a:pt x="17082" y="15769"/>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Roboto Light" panose="02000000000000000000" pitchFamily="2" charset="0"/>
            </a:endParaRPr>
          </a:p>
        </p:txBody>
      </p:sp>
      <p:sp>
        <p:nvSpPr>
          <p:cNvPr id="52" name="Freeform 73">
            <a:extLst>
              <a:ext uri="{FF2B5EF4-FFF2-40B4-BE49-F238E27FC236}">
                <a16:creationId xmlns:a16="http://schemas.microsoft.com/office/drawing/2014/main" id="{D778A752-ACEF-4A1B-A940-AFBB5089E38E}"/>
              </a:ext>
            </a:extLst>
          </p:cNvPr>
          <p:cNvSpPr/>
          <p:nvPr/>
        </p:nvSpPr>
        <p:spPr>
          <a:xfrm>
            <a:off x="20002400" y="7705339"/>
            <a:ext cx="2854436" cy="2510188"/>
          </a:xfrm>
          <a:custGeom>
            <a:avLst/>
            <a:gdLst>
              <a:gd name="connsiteX0" fmla="*/ 1396960 w 2854436"/>
              <a:gd name="connsiteY0" fmla="*/ 2196995 h 2510188"/>
              <a:gd name="connsiteX1" fmla="*/ 1225794 w 2854436"/>
              <a:gd name="connsiteY1" fmla="*/ 2349888 h 2510188"/>
              <a:gd name="connsiteX2" fmla="*/ 1221616 w 2854436"/>
              <a:gd name="connsiteY2" fmla="*/ 2235909 h 2510188"/>
              <a:gd name="connsiteX3" fmla="*/ 1353620 w 2854436"/>
              <a:gd name="connsiteY3" fmla="*/ 2209487 h 2510188"/>
              <a:gd name="connsiteX4" fmla="*/ 1353620 w 2854436"/>
              <a:gd name="connsiteY4" fmla="*/ 2209487 h 2510188"/>
              <a:gd name="connsiteX5" fmla="*/ 1396960 w 2854436"/>
              <a:gd name="connsiteY5" fmla="*/ 2196995 h 2510188"/>
              <a:gd name="connsiteX6" fmla="*/ 2680716 w 2854436"/>
              <a:gd name="connsiteY6" fmla="*/ 1760525 h 2510188"/>
              <a:gd name="connsiteX7" fmla="*/ 2687696 w 2854436"/>
              <a:gd name="connsiteY7" fmla="*/ 1769649 h 2510188"/>
              <a:gd name="connsiteX8" fmla="*/ 2697142 w 2854436"/>
              <a:gd name="connsiteY8" fmla="*/ 1792528 h 2510188"/>
              <a:gd name="connsiteX9" fmla="*/ 2729022 w 2854436"/>
              <a:gd name="connsiteY9" fmla="*/ 1826908 h 2510188"/>
              <a:gd name="connsiteX10" fmla="*/ 2710032 w 2854436"/>
              <a:gd name="connsiteY10" fmla="*/ 1882073 h 2510188"/>
              <a:gd name="connsiteX11" fmla="*/ 2708884 w 2854436"/>
              <a:gd name="connsiteY11" fmla="*/ 1906946 h 2510188"/>
              <a:gd name="connsiteX12" fmla="*/ 2728688 w 2854436"/>
              <a:gd name="connsiteY12" fmla="*/ 1909746 h 2510188"/>
              <a:gd name="connsiteX13" fmla="*/ 2728688 w 2854436"/>
              <a:gd name="connsiteY13" fmla="*/ 1909746 h 2510188"/>
              <a:gd name="connsiteX14" fmla="*/ 2738868 w 2854436"/>
              <a:gd name="connsiteY14" fmla="*/ 1885497 h 2510188"/>
              <a:gd name="connsiteX15" fmla="*/ 2746818 w 2854436"/>
              <a:gd name="connsiteY15" fmla="*/ 1909383 h 2510188"/>
              <a:gd name="connsiteX16" fmla="*/ 2735840 w 2854436"/>
              <a:gd name="connsiteY16" fmla="*/ 1942937 h 2510188"/>
              <a:gd name="connsiteX17" fmla="*/ 2753446 w 2854436"/>
              <a:gd name="connsiteY17" fmla="*/ 1968394 h 2510188"/>
              <a:gd name="connsiteX18" fmla="*/ 2807486 w 2854436"/>
              <a:gd name="connsiteY18" fmla="*/ 1964971 h 2510188"/>
              <a:gd name="connsiteX19" fmla="*/ 2854436 w 2854436"/>
              <a:gd name="connsiteY19" fmla="*/ 1960802 h 2510188"/>
              <a:gd name="connsiteX20" fmla="*/ 2826382 w 2854436"/>
              <a:gd name="connsiteY20" fmla="*/ 1991858 h 2510188"/>
              <a:gd name="connsiteX21" fmla="*/ 2793912 w 2854436"/>
              <a:gd name="connsiteY21" fmla="*/ 2022492 h 2510188"/>
              <a:gd name="connsiteX22" fmla="*/ 2717614 w 2854436"/>
              <a:gd name="connsiteY22" fmla="*/ 2056468 h 2510188"/>
              <a:gd name="connsiteX23" fmla="*/ 2705412 w 2854436"/>
              <a:gd name="connsiteY23" fmla="*/ 2066337 h 2510188"/>
              <a:gd name="connsiteX24" fmla="*/ 2702592 w 2854436"/>
              <a:gd name="connsiteY24" fmla="*/ 2082510 h 2510188"/>
              <a:gd name="connsiteX25" fmla="*/ 2673388 w 2854436"/>
              <a:gd name="connsiteY25" fmla="*/ 2104906 h 2510188"/>
              <a:gd name="connsiteX26" fmla="*/ 2643564 w 2854436"/>
              <a:gd name="connsiteY26" fmla="*/ 2131894 h 2510188"/>
              <a:gd name="connsiteX27" fmla="*/ 2603560 w 2854436"/>
              <a:gd name="connsiteY27" fmla="*/ 2155338 h 2510188"/>
              <a:gd name="connsiteX28" fmla="*/ 2543082 w 2854436"/>
              <a:gd name="connsiteY28" fmla="*/ 2190825 h 2510188"/>
              <a:gd name="connsiteX29" fmla="*/ 2513178 w 2854436"/>
              <a:gd name="connsiteY29" fmla="*/ 2179627 h 2510188"/>
              <a:gd name="connsiteX30" fmla="*/ 2516612 w 2854436"/>
              <a:gd name="connsiteY30" fmla="*/ 2172787 h 2510188"/>
              <a:gd name="connsiteX31" fmla="*/ 2499080 w 2854436"/>
              <a:gd name="connsiteY31" fmla="*/ 2188162 h 2510188"/>
              <a:gd name="connsiteX32" fmla="*/ 2488076 w 2854436"/>
              <a:gd name="connsiteY32" fmla="*/ 2208163 h 2510188"/>
              <a:gd name="connsiteX33" fmla="*/ 2479708 w 2854436"/>
              <a:gd name="connsiteY33" fmla="*/ 2218734 h 2510188"/>
              <a:gd name="connsiteX34" fmla="*/ 2432318 w 2854436"/>
              <a:gd name="connsiteY34" fmla="*/ 2251859 h 2510188"/>
              <a:gd name="connsiteX35" fmla="*/ 2336350 w 2854436"/>
              <a:gd name="connsiteY35" fmla="*/ 2318918 h 2510188"/>
              <a:gd name="connsiteX36" fmla="*/ 2345396 w 2854436"/>
              <a:gd name="connsiteY36" fmla="*/ 2329764 h 2510188"/>
              <a:gd name="connsiteX37" fmla="*/ 2335308 w 2854436"/>
              <a:gd name="connsiteY37" fmla="*/ 2339853 h 2510188"/>
              <a:gd name="connsiteX38" fmla="*/ 2312486 w 2854436"/>
              <a:gd name="connsiteY38" fmla="*/ 2343589 h 2510188"/>
              <a:gd name="connsiteX39" fmla="*/ 2279296 w 2854436"/>
              <a:gd name="connsiteY39" fmla="*/ 2352025 h 2510188"/>
              <a:gd name="connsiteX40" fmla="*/ 2225028 w 2854436"/>
              <a:gd name="connsiteY40" fmla="*/ 2372978 h 2510188"/>
              <a:gd name="connsiteX41" fmla="*/ 2177694 w 2854436"/>
              <a:gd name="connsiteY41" fmla="*/ 2419221 h 2510188"/>
              <a:gd name="connsiteX42" fmla="*/ 2053552 w 2854436"/>
              <a:gd name="connsiteY42" fmla="*/ 2499158 h 2510188"/>
              <a:gd name="connsiteX43" fmla="*/ 1988974 w 2854436"/>
              <a:gd name="connsiteY43" fmla="*/ 2506923 h 2510188"/>
              <a:gd name="connsiteX44" fmla="*/ 1963502 w 2854436"/>
              <a:gd name="connsiteY44" fmla="*/ 2493356 h 2510188"/>
              <a:gd name="connsiteX45" fmla="*/ 1963502 w 2854436"/>
              <a:gd name="connsiteY45" fmla="*/ 2481253 h 2510188"/>
              <a:gd name="connsiteX46" fmla="*/ 1908080 w 2854436"/>
              <a:gd name="connsiteY46" fmla="*/ 2483284 h 2510188"/>
              <a:gd name="connsiteX47" fmla="*/ 1921690 w 2854436"/>
              <a:gd name="connsiteY47" fmla="*/ 2466206 h 2510188"/>
              <a:gd name="connsiteX48" fmla="*/ 1949866 w 2854436"/>
              <a:gd name="connsiteY48" fmla="*/ 2443893 h 2510188"/>
              <a:gd name="connsiteX49" fmla="*/ 1989594 w 2854436"/>
              <a:gd name="connsiteY49" fmla="*/ 2418808 h 2510188"/>
              <a:gd name="connsiteX50" fmla="*/ 2038450 w 2854436"/>
              <a:gd name="connsiteY50" fmla="*/ 2389420 h 2510188"/>
              <a:gd name="connsiteX51" fmla="*/ 2077388 w 2854436"/>
              <a:gd name="connsiteY51" fmla="*/ 2365333 h 2510188"/>
              <a:gd name="connsiteX52" fmla="*/ 2122076 w 2854436"/>
              <a:gd name="connsiteY52" fmla="*/ 2348616 h 2510188"/>
              <a:gd name="connsiteX53" fmla="*/ 2225930 w 2854436"/>
              <a:gd name="connsiteY53" fmla="*/ 2304008 h 2510188"/>
              <a:gd name="connsiteX54" fmla="*/ 2261938 w 2854436"/>
              <a:gd name="connsiteY54" fmla="*/ 2285707 h 2510188"/>
              <a:gd name="connsiteX55" fmla="*/ 2292396 w 2854436"/>
              <a:gd name="connsiteY55" fmla="*/ 2271916 h 2510188"/>
              <a:gd name="connsiteX56" fmla="*/ 2307190 w 2854436"/>
              <a:gd name="connsiteY56" fmla="*/ 2259985 h 2510188"/>
              <a:gd name="connsiteX57" fmla="*/ 2332970 w 2854436"/>
              <a:gd name="connsiteY57" fmla="*/ 2230562 h 2510188"/>
              <a:gd name="connsiteX58" fmla="*/ 2368132 w 2854436"/>
              <a:gd name="connsiteY58" fmla="*/ 2212295 h 2510188"/>
              <a:gd name="connsiteX59" fmla="*/ 2398422 w 2854436"/>
              <a:gd name="connsiteY59" fmla="*/ 2191205 h 2510188"/>
              <a:gd name="connsiteX60" fmla="*/ 2419018 w 2854436"/>
              <a:gd name="connsiteY60" fmla="*/ 2163865 h 2510188"/>
              <a:gd name="connsiteX61" fmla="*/ 2464296 w 2854436"/>
              <a:gd name="connsiteY61" fmla="*/ 2141466 h 2510188"/>
              <a:gd name="connsiteX62" fmla="*/ 2453168 w 2854436"/>
              <a:gd name="connsiteY62" fmla="*/ 2187882 h 2510188"/>
              <a:gd name="connsiteX63" fmla="*/ 2489006 w 2854436"/>
              <a:gd name="connsiteY63" fmla="*/ 2172335 h 2510188"/>
              <a:gd name="connsiteX64" fmla="*/ 2503634 w 2854436"/>
              <a:gd name="connsiteY64" fmla="*/ 2166445 h 2510188"/>
              <a:gd name="connsiteX65" fmla="*/ 2516648 w 2854436"/>
              <a:gd name="connsiteY65" fmla="*/ 2172717 h 2510188"/>
              <a:gd name="connsiteX66" fmla="*/ 2517536 w 2854436"/>
              <a:gd name="connsiteY66" fmla="*/ 2170947 h 2510188"/>
              <a:gd name="connsiteX67" fmla="*/ 2554490 w 2854436"/>
              <a:gd name="connsiteY67" fmla="*/ 2146335 h 2510188"/>
              <a:gd name="connsiteX68" fmla="*/ 2588504 w 2854436"/>
              <a:gd name="connsiteY68" fmla="*/ 2107806 h 2510188"/>
              <a:gd name="connsiteX69" fmla="*/ 2552386 w 2854436"/>
              <a:gd name="connsiteY69" fmla="*/ 2056710 h 2510188"/>
              <a:gd name="connsiteX70" fmla="*/ 2597474 w 2854436"/>
              <a:gd name="connsiteY70" fmla="*/ 2034455 h 2510188"/>
              <a:gd name="connsiteX71" fmla="*/ 2642178 w 2854436"/>
              <a:gd name="connsiteY71" fmla="*/ 1993369 h 2510188"/>
              <a:gd name="connsiteX72" fmla="*/ 2674344 w 2854436"/>
              <a:gd name="connsiteY72" fmla="*/ 1858347 h 2510188"/>
              <a:gd name="connsiteX73" fmla="*/ 2674854 w 2854436"/>
              <a:gd name="connsiteY73" fmla="*/ 1799094 h 2510188"/>
              <a:gd name="connsiteX74" fmla="*/ 2674774 w 2854436"/>
              <a:gd name="connsiteY74" fmla="*/ 1765117 h 2510188"/>
              <a:gd name="connsiteX75" fmla="*/ 2680716 w 2854436"/>
              <a:gd name="connsiteY75" fmla="*/ 1760525 h 2510188"/>
              <a:gd name="connsiteX76" fmla="*/ 38644 w 2854436"/>
              <a:gd name="connsiteY76" fmla="*/ 1336886 h 2510188"/>
              <a:gd name="connsiteX77" fmla="*/ 38692 w 2854436"/>
              <a:gd name="connsiteY77" fmla="*/ 1336976 h 2510188"/>
              <a:gd name="connsiteX78" fmla="*/ 38734 w 2854436"/>
              <a:gd name="connsiteY78" fmla="*/ 1337149 h 2510188"/>
              <a:gd name="connsiteX79" fmla="*/ 34946 w 2854436"/>
              <a:gd name="connsiteY79" fmla="*/ 1329938 h 2510188"/>
              <a:gd name="connsiteX80" fmla="*/ 37788 w 2854436"/>
              <a:gd name="connsiteY80" fmla="*/ 1334357 h 2510188"/>
              <a:gd name="connsiteX81" fmla="*/ 38644 w 2854436"/>
              <a:gd name="connsiteY81" fmla="*/ 1336886 h 2510188"/>
              <a:gd name="connsiteX82" fmla="*/ 1993136 w 2854436"/>
              <a:gd name="connsiteY82" fmla="*/ 1280062 h 2510188"/>
              <a:gd name="connsiteX83" fmla="*/ 1995046 w 2854436"/>
              <a:gd name="connsiteY83" fmla="*/ 1283948 h 2510188"/>
              <a:gd name="connsiteX84" fmla="*/ 1993136 w 2854436"/>
              <a:gd name="connsiteY84" fmla="*/ 1280062 h 2510188"/>
              <a:gd name="connsiteX85" fmla="*/ 117430 w 2854436"/>
              <a:gd name="connsiteY85" fmla="*/ 1125196 h 2510188"/>
              <a:gd name="connsiteX86" fmla="*/ 124758 w 2854436"/>
              <a:gd name="connsiteY86" fmla="*/ 1125196 h 2510188"/>
              <a:gd name="connsiteX87" fmla="*/ 117932 w 2854436"/>
              <a:gd name="connsiteY87" fmla="*/ 1130039 h 2510188"/>
              <a:gd name="connsiteX88" fmla="*/ 117604 w 2854436"/>
              <a:gd name="connsiteY88" fmla="*/ 1128333 h 2510188"/>
              <a:gd name="connsiteX89" fmla="*/ 117064 w 2854436"/>
              <a:gd name="connsiteY89" fmla="*/ 1118634 h 2510188"/>
              <a:gd name="connsiteX90" fmla="*/ 117430 w 2854436"/>
              <a:gd name="connsiteY90" fmla="*/ 1125196 h 2510188"/>
              <a:gd name="connsiteX91" fmla="*/ 116820 w 2854436"/>
              <a:gd name="connsiteY91" fmla="*/ 1125196 h 2510188"/>
              <a:gd name="connsiteX92" fmla="*/ 117064 w 2854436"/>
              <a:gd name="connsiteY92" fmla="*/ 1118634 h 2510188"/>
              <a:gd name="connsiteX93" fmla="*/ 1645694 w 2854436"/>
              <a:gd name="connsiteY93" fmla="*/ 495016 h 2510188"/>
              <a:gd name="connsiteX94" fmla="*/ 1663054 w 2854436"/>
              <a:gd name="connsiteY94" fmla="*/ 554749 h 2510188"/>
              <a:gd name="connsiteX95" fmla="*/ 1679658 w 2854436"/>
              <a:gd name="connsiteY95" fmla="*/ 672154 h 2510188"/>
              <a:gd name="connsiteX96" fmla="*/ 1723626 w 2854436"/>
              <a:gd name="connsiteY96" fmla="*/ 682878 h 2510188"/>
              <a:gd name="connsiteX97" fmla="*/ 1773752 w 2854436"/>
              <a:gd name="connsiteY97" fmla="*/ 964011 h 2510188"/>
              <a:gd name="connsiteX98" fmla="*/ 1870666 w 2854436"/>
              <a:gd name="connsiteY98" fmla="*/ 1040955 h 2510188"/>
              <a:gd name="connsiteX99" fmla="*/ 1903040 w 2854436"/>
              <a:gd name="connsiteY99" fmla="*/ 1152060 h 2510188"/>
              <a:gd name="connsiteX100" fmla="*/ 1907636 w 2854436"/>
              <a:gd name="connsiteY100" fmla="*/ 1132492 h 2510188"/>
              <a:gd name="connsiteX101" fmla="*/ 1940010 w 2854436"/>
              <a:gd name="connsiteY101" fmla="*/ 1214079 h 2510188"/>
              <a:gd name="connsiteX102" fmla="*/ 1995046 w 2854436"/>
              <a:gd name="connsiteY102" fmla="*/ 1283948 h 2510188"/>
              <a:gd name="connsiteX103" fmla="*/ 1991078 w 2854436"/>
              <a:gd name="connsiteY103" fmla="*/ 1420479 h 2510188"/>
              <a:gd name="connsiteX104" fmla="*/ 1993062 w 2854436"/>
              <a:gd name="connsiteY104" fmla="*/ 1499413 h 2510188"/>
              <a:gd name="connsiteX105" fmla="*/ 1911918 w 2854436"/>
              <a:gd name="connsiteY105" fmla="*/ 1630086 h 2510188"/>
              <a:gd name="connsiteX106" fmla="*/ 1821478 w 2854436"/>
              <a:gd name="connsiteY106" fmla="*/ 1741632 h 2510188"/>
              <a:gd name="connsiteX107" fmla="*/ 1589324 w 2854436"/>
              <a:gd name="connsiteY107" fmla="*/ 2002535 h 2510188"/>
              <a:gd name="connsiteX108" fmla="*/ 1459410 w 2854436"/>
              <a:gd name="connsiteY108" fmla="*/ 2048966 h 2510188"/>
              <a:gd name="connsiteX109" fmla="*/ 1363958 w 2854436"/>
              <a:gd name="connsiteY109" fmla="*/ 2103137 h 2510188"/>
              <a:gd name="connsiteX110" fmla="*/ 1337328 w 2854436"/>
              <a:gd name="connsiteY110" fmla="*/ 2044102 h 2510188"/>
              <a:gd name="connsiteX111" fmla="*/ 1241040 w 2854436"/>
              <a:gd name="connsiteY111" fmla="*/ 2087107 h 2510188"/>
              <a:gd name="connsiteX112" fmla="*/ 1127314 w 2854436"/>
              <a:gd name="connsiteY112" fmla="*/ 2040454 h 2510188"/>
              <a:gd name="connsiteX113" fmla="*/ 1131596 w 2854436"/>
              <a:gd name="connsiteY113" fmla="*/ 1925591 h 2510188"/>
              <a:gd name="connsiteX114" fmla="*/ 1081468 w 2854436"/>
              <a:gd name="connsiteY114" fmla="*/ 1903370 h 2510188"/>
              <a:gd name="connsiteX115" fmla="*/ 1107472 w 2854436"/>
              <a:gd name="connsiteY115" fmla="*/ 1826757 h 2510188"/>
              <a:gd name="connsiteX116" fmla="*/ 1022776 w 2854436"/>
              <a:gd name="connsiteY116" fmla="*/ 1885350 h 2510188"/>
              <a:gd name="connsiteX117" fmla="*/ 1091388 w 2854436"/>
              <a:gd name="connsiteY117" fmla="*/ 1810838 h 2510188"/>
              <a:gd name="connsiteX118" fmla="*/ 1127000 w 2854436"/>
              <a:gd name="connsiteY118" fmla="*/ 1740416 h 2510188"/>
              <a:gd name="connsiteX119" fmla="*/ 970664 w 2854436"/>
              <a:gd name="connsiteY119" fmla="*/ 1867772 h 2510188"/>
              <a:gd name="connsiteX120" fmla="*/ 962414 w 2854436"/>
              <a:gd name="connsiteY120" fmla="*/ 1767612 h 2510188"/>
              <a:gd name="connsiteX121" fmla="*/ 944242 w 2854436"/>
              <a:gd name="connsiteY121" fmla="*/ 1714215 h 2510188"/>
              <a:gd name="connsiteX122" fmla="*/ 749266 w 2854436"/>
              <a:gd name="connsiteY122" fmla="*/ 1675080 h 2510188"/>
              <a:gd name="connsiteX123" fmla="*/ 486514 w 2854436"/>
              <a:gd name="connsiteY123" fmla="*/ 1745833 h 2510188"/>
              <a:gd name="connsiteX124" fmla="*/ 391480 w 2854436"/>
              <a:gd name="connsiteY124" fmla="*/ 1806195 h 2510188"/>
              <a:gd name="connsiteX125" fmla="*/ 269710 w 2854436"/>
              <a:gd name="connsiteY125" fmla="*/ 1803210 h 2510188"/>
              <a:gd name="connsiteX126" fmla="*/ 80166 w 2854436"/>
              <a:gd name="connsiteY126" fmla="*/ 1873742 h 2510188"/>
              <a:gd name="connsiteX127" fmla="*/ 796 w 2854436"/>
              <a:gd name="connsiteY127" fmla="*/ 1799451 h 2510188"/>
              <a:gd name="connsiteX128" fmla="*/ 47896 w 2854436"/>
              <a:gd name="connsiteY128" fmla="*/ 1763411 h 2510188"/>
              <a:gd name="connsiteX129" fmla="*/ 66902 w 2854436"/>
              <a:gd name="connsiteY129" fmla="*/ 1618478 h 2510188"/>
              <a:gd name="connsiteX130" fmla="*/ 66902 w 2854436"/>
              <a:gd name="connsiteY130" fmla="*/ 1499745 h 2510188"/>
              <a:gd name="connsiteX131" fmla="*/ 42788 w 2854436"/>
              <a:gd name="connsiteY131" fmla="*/ 1354216 h 2510188"/>
              <a:gd name="connsiteX132" fmla="*/ 38734 w 2854436"/>
              <a:gd name="connsiteY132" fmla="*/ 1337149 h 2510188"/>
              <a:gd name="connsiteX133" fmla="*/ 40846 w 2854436"/>
              <a:gd name="connsiteY133" fmla="*/ 1343397 h 2510188"/>
              <a:gd name="connsiteX134" fmla="*/ 48626 w 2854436"/>
              <a:gd name="connsiteY134" fmla="*/ 1359013 h 2510188"/>
              <a:gd name="connsiteX135" fmla="*/ 53640 w 2854436"/>
              <a:gd name="connsiteY135" fmla="*/ 1333917 h 2510188"/>
              <a:gd name="connsiteX136" fmla="*/ 85700 w 2854436"/>
              <a:gd name="connsiteY136" fmla="*/ 1370731 h 2510188"/>
              <a:gd name="connsiteX137" fmla="*/ 89460 w 2854436"/>
              <a:gd name="connsiteY137" fmla="*/ 1217396 h 2510188"/>
              <a:gd name="connsiteX138" fmla="*/ 107890 w 2854436"/>
              <a:gd name="connsiteY138" fmla="*/ 1137161 h 2510188"/>
              <a:gd name="connsiteX139" fmla="*/ 117932 w 2854436"/>
              <a:gd name="connsiteY139" fmla="*/ 1130039 h 2510188"/>
              <a:gd name="connsiteX140" fmla="*/ 120258 w 2854436"/>
              <a:gd name="connsiteY140" fmla="*/ 1142157 h 2510188"/>
              <a:gd name="connsiteX141" fmla="*/ 126846 w 2854436"/>
              <a:gd name="connsiteY141" fmla="*/ 1147969 h 2510188"/>
              <a:gd name="connsiteX142" fmla="*/ 245482 w 2854436"/>
              <a:gd name="connsiteY142" fmla="*/ 1057207 h 2510188"/>
              <a:gd name="connsiteX143" fmla="*/ 335504 w 2854436"/>
              <a:gd name="connsiteY143" fmla="*/ 1037418 h 2510188"/>
              <a:gd name="connsiteX144" fmla="*/ 398998 w 2854436"/>
              <a:gd name="connsiteY144" fmla="*/ 1009669 h 2510188"/>
              <a:gd name="connsiteX145" fmla="*/ 538312 w 2854436"/>
              <a:gd name="connsiteY145" fmla="*/ 930735 h 2510188"/>
              <a:gd name="connsiteX146" fmla="*/ 617680 w 2854436"/>
              <a:gd name="connsiteY146" fmla="*/ 808686 h 2510188"/>
              <a:gd name="connsiteX147" fmla="*/ 640760 w 2854436"/>
              <a:gd name="connsiteY147" fmla="*/ 865067 h 2510188"/>
              <a:gd name="connsiteX148" fmla="*/ 648384 w 2854436"/>
              <a:gd name="connsiteY148" fmla="*/ 833007 h 2510188"/>
              <a:gd name="connsiteX149" fmla="*/ 671568 w 2854436"/>
              <a:gd name="connsiteY149" fmla="*/ 796968 h 2510188"/>
              <a:gd name="connsiteX150" fmla="*/ 715116 w 2854436"/>
              <a:gd name="connsiteY150" fmla="*/ 741471 h 2510188"/>
              <a:gd name="connsiteX151" fmla="*/ 894636 w 2854436"/>
              <a:gd name="connsiteY151" fmla="*/ 721792 h 2510188"/>
              <a:gd name="connsiteX152" fmla="*/ 972752 w 2854436"/>
              <a:gd name="connsiteY152" fmla="*/ 707310 h 2510188"/>
              <a:gd name="connsiteX153" fmla="*/ 1049302 w 2854436"/>
              <a:gd name="connsiteY153" fmla="*/ 575864 h 2510188"/>
              <a:gd name="connsiteX154" fmla="*/ 1105174 w 2854436"/>
              <a:gd name="connsiteY154" fmla="*/ 519151 h 2510188"/>
              <a:gd name="connsiteX155" fmla="*/ 1142142 w 2854436"/>
              <a:gd name="connsiteY155" fmla="*/ 512739 h 2510188"/>
              <a:gd name="connsiteX156" fmla="*/ 1196448 w 2854436"/>
              <a:gd name="connsiteY156" fmla="*/ 547894 h 2510188"/>
              <a:gd name="connsiteX157" fmla="*/ 1265582 w 2854436"/>
              <a:gd name="connsiteY157" fmla="*/ 571221 h 2510188"/>
              <a:gd name="connsiteX158" fmla="*/ 1346518 w 2854436"/>
              <a:gd name="connsiteY158" fmla="*/ 568457 h 2510188"/>
              <a:gd name="connsiteX159" fmla="*/ 1292840 w 2854436"/>
              <a:gd name="connsiteY159" fmla="*/ 651923 h 2510188"/>
              <a:gd name="connsiteX160" fmla="*/ 1290542 w 2854436"/>
              <a:gd name="connsiteY160" fmla="*/ 756616 h 2510188"/>
              <a:gd name="connsiteX161" fmla="*/ 1385994 w 2854436"/>
              <a:gd name="connsiteY161" fmla="*/ 821952 h 2510188"/>
              <a:gd name="connsiteX162" fmla="*/ 1501288 w 2854436"/>
              <a:gd name="connsiteY162" fmla="*/ 871811 h 2510188"/>
              <a:gd name="connsiteX163" fmla="*/ 1570108 w 2854436"/>
              <a:gd name="connsiteY163" fmla="*/ 664748 h 2510188"/>
              <a:gd name="connsiteX164" fmla="*/ 1599664 w 2854436"/>
              <a:gd name="connsiteY164" fmla="*/ 557402 h 2510188"/>
              <a:gd name="connsiteX165" fmla="*/ 1645694 w 2854436"/>
              <a:gd name="connsiteY165" fmla="*/ 495016 h 2510188"/>
              <a:gd name="connsiteX166" fmla="*/ 2024600 w 2854436"/>
              <a:gd name="connsiteY166" fmla="*/ 212480 h 2510188"/>
              <a:gd name="connsiteX167" fmla="*/ 2024600 w 2854436"/>
              <a:gd name="connsiteY167" fmla="*/ 212480 h 2510188"/>
              <a:gd name="connsiteX168" fmla="*/ 2076086 w 2854436"/>
              <a:gd name="connsiteY168" fmla="*/ 21115 h 2510188"/>
              <a:gd name="connsiteX169" fmla="*/ 2191172 w 2854436"/>
              <a:gd name="connsiteY169" fmla="*/ 155657 h 2510188"/>
              <a:gd name="connsiteX170" fmla="*/ 2181564 w 2854436"/>
              <a:gd name="connsiteY170" fmla="*/ 127466 h 2510188"/>
              <a:gd name="connsiteX171" fmla="*/ 2024600 w 2854436"/>
              <a:gd name="connsiteY171" fmla="*/ 212480 h 2510188"/>
              <a:gd name="connsiteX172" fmla="*/ 1970296 w 2854436"/>
              <a:gd name="connsiteY172" fmla="*/ 182300 h 2510188"/>
              <a:gd name="connsiteX173" fmla="*/ 2127884 w 2854436"/>
              <a:gd name="connsiteY173" fmla="*/ 150129 h 2510188"/>
              <a:gd name="connsiteX174" fmla="*/ 2178012 w 2854436"/>
              <a:gd name="connsiteY174" fmla="*/ 116853 h 2510188"/>
              <a:gd name="connsiteX175" fmla="*/ 2076086 w 2854436"/>
              <a:gd name="connsiteY175" fmla="*/ 21115 h 2510188"/>
              <a:gd name="connsiteX176" fmla="*/ 1594024 w 2854436"/>
              <a:gd name="connsiteY176" fmla="*/ 0 h 2510188"/>
              <a:gd name="connsiteX177" fmla="*/ 1794744 w 2854436"/>
              <a:gd name="connsiteY177" fmla="*/ 85677 h 2510188"/>
              <a:gd name="connsiteX178" fmla="*/ 1853958 w 2854436"/>
              <a:gd name="connsiteY178" fmla="*/ 163727 h 2510188"/>
              <a:gd name="connsiteX179" fmla="*/ 1951498 w 2854436"/>
              <a:gd name="connsiteY179" fmla="*/ 254932 h 2510188"/>
              <a:gd name="connsiteX180" fmla="*/ 1905964 w 2854436"/>
              <a:gd name="connsiteY180" fmla="*/ 257143 h 2510188"/>
              <a:gd name="connsiteX181" fmla="*/ 1976666 w 2854436"/>
              <a:gd name="connsiteY181" fmla="*/ 365705 h 2510188"/>
              <a:gd name="connsiteX182" fmla="*/ 2004654 w 2854436"/>
              <a:gd name="connsiteY182" fmla="*/ 396770 h 2510188"/>
              <a:gd name="connsiteX183" fmla="*/ 2046532 w 2854436"/>
              <a:gd name="connsiteY183" fmla="*/ 484216 h 2510188"/>
              <a:gd name="connsiteX184" fmla="*/ 1867220 w 2854436"/>
              <a:gd name="connsiteY184" fmla="*/ 394891 h 2510188"/>
              <a:gd name="connsiteX185" fmla="*/ 1704514 w 2854436"/>
              <a:gd name="connsiteY185" fmla="*/ 344147 h 2510188"/>
              <a:gd name="connsiteX186" fmla="*/ 1571884 w 2854436"/>
              <a:gd name="connsiteY186" fmla="*/ 386378 h 2510188"/>
              <a:gd name="connsiteX187" fmla="*/ 1567394 w 2854436"/>
              <a:gd name="connsiteY187" fmla="*/ 245646 h 2510188"/>
              <a:gd name="connsiteX188" fmla="*/ 1594024 w 2854436"/>
              <a:gd name="connsiteY188" fmla="*/ 0 h 2510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Lst>
            <a:rect l="l" t="t" r="r" b="b"/>
            <a:pathLst>
              <a:path w="2854436" h="2510188">
                <a:moveTo>
                  <a:pt x="1396960" y="2196995"/>
                </a:moveTo>
                <a:cubicBezTo>
                  <a:pt x="1374716" y="2194453"/>
                  <a:pt x="1304328" y="2387918"/>
                  <a:pt x="1225794" y="2349888"/>
                </a:cubicBezTo>
                <a:cubicBezTo>
                  <a:pt x="1190496" y="2332863"/>
                  <a:pt x="1217126" y="2262221"/>
                  <a:pt x="1221616" y="2235909"/>
                </a:cubicBezTo>
                <a:cubicBezTo>
                  <a:pt x="1233836" y="2165930"/>
                  <a:pt x="1305684" y="2215236"/>
                  <a:pt x="1353620" y="2209487"/>
                </a:cubicBezTo>
                <a:cubicBezTo>
                  <a:pt x="1340148" y="2211146"/>
                  <a:pt x="1368866" y="2207719"/>
                  <a:pt x="1353620" y="2209487"/>
                </a:cubicBezTo>
                <a:cubicBezTo>
                  <a:pt x="1367614" y="2203739"/>
                  <a:pt x="1382026" y="2199538"/>
                  <a:pt x="1396960" y="2196995"/>
                </a:cubicBezTo>
                <a:close/>
                <a:moveTo>
                  <a:pt x="2680716" y="1760525"/>
                </a:moveTo>
                <a:cubicBezTo>
                  <a:pt x="2689638" y="1759498"/>
                  <a:pt x="2687806" y="1762560"/>
                  <a:pt x="2687696" y="1769649"/>
                </a:cubicBezTo>
                <a:cubicBezTo>
                  <a:pt x="2687520" y="1779155"/>
                  <a:pt x="2688412" y="1787131"/>
                  <a:pt x="2697142" y="1792528"/>
                </a:cubicBezTo>
                <a:cubicBezTo>
                  <a:pt x="2712500" y="1802015"/>
                  <a:pt x="2729262" y="1804975"/>
                  <a:pt x="2729022" y="1826908"/>
                </a:cubicBezTo>
                <a:cubicBezTo>
                  <a:pt x="2728784" y="1847290"/>
                  <a:pt x="2718046" y="1864148"/>
                  <a:pt x="2710032" y="1882073"/>
                </a:cubicBezTo>
                <a:cubicBezTo>
                  <a:pt x="2706446" y="1890109"/>
                  <a:pt x="2703818" y="1898910"/>
                  <a:pt x="2708884" y="1906946"/>
                </a:cubicBezTo>
                <a:cubicBezTo>
                  <a:pt x="2713536" y="1914297"/>
                  <a:pt x="2722474" y="1916795"/>
                  <a:pt x="2728688" y="1909746"/>
                </a:cubicBezTo>
                <a:cubicBezTo>
                  <a:pt x="2718396" y="1921407"/>
                  <a:pt x="2732958" y="1904972"/>
                  <a:pt x="2728688" y="1909746"/>
                </a:cubicBezTo>
                <a:cubicBezTo>
                  <a:pt x="2733818" y="1903985"/>
                  <a:pt x="2739616" y="1893472"/>
                  <a:pt x="2738868" y="1885497"/>
                </a:cubicBezTo>
                <a:cubicBezTo>
                  <a:pt x="2750244" y="1882113"/>
                  <a:pt x="2747790" y="1903039"/>
                  <a:pt x="2746818" y="1909383"/>
                </a:cubicBezTo>
                <a:cubicBezTo>
                  <a:pt x="2745002" y="1921427"/>
                  <a:pt x="2738740" y="1931376"/>
                  <a:pt x="2735840" y="1942937"/>
                </a:cubicBezTo>
                <a:cubicBezTo>
                  <a:pt x="2732782" y="1955303"/>
                  <a:pt x="2743744" y="1963420"/>
                  <a:pt x="2753446" y="1968394"/>
                </a:cubicBezTo>
                <a:cubicBezTo>
                  <a:pt x="2773312" y="1978585"/>
                  <a:pt x="2788958" y="1975907"/>
                  <a:pt x="2807486" y="1964971"/>
                </a:cubicBezTo>
                <a:cubicBezTo>
                  <a:pt x="2822622" y="1956048"/>
                  <a:pt x="2839126" y="1946562"/>
                  <a:pt x="2854436" y="1960802"/>
                </a:cubicBezTo>
                <a:cubicBezTo>
                  <a:pt x="2842712" y="1968535"/>
                  <a:pt x="2834936" y="1981063"/>
                  <a:pt x="2826382" y="1991858"/>
                </a:cubicBezTo>
                <a:cubicBezTo>
                  <a:pt x="2817156" y="2003539"/>
                  <a:pt x="2805924" y="2013771"/>
                  <a:pt x="2793912" y="2022492"/>
                </a:cubicBezTo>
                <a:cubicBezTo>
                  <a:pt x="2770620" y="2039409"/>
                  <a:pt x="2743376" y="2044747"/>
                  <a:pt x="2717614" y="2056468"/>
                </a:cubicBezTo>
                <a:cubicBezTo>
                  <a:pt x="2713010" y="2058543"/>
                  <a:pt x="2706830" y="2060758"/>
                  <a:pt x="2705412" y="2066337"/>
                </a:cubicBezTo>
                <a:cubicBezTo>
                  <a:pt x="2703994" y="2071896"/>
                  <a:pt x="2706766" y="2077616"/>
                  <a:pt x="2702592" y="2082510"/>
                </a:cubicBezTo>
                <a:cubicBezTo>
                  <a:pt x="2695168" y="2091190"/>
                  <a:pt x="2681976" y="2096810"/>
                  <a:pt x="2673388" y="2104906"/>
                </a:cubicBezTo>
                <a:cubicBezTo>
                  <a:pt x="2663622" y="2114110"/>
                  <a:pt x="2654414" y="2123959"/>
                  <a:pt x="2643564" y="2131894"/>
                </a:cubicBezTo>
                <a:cubicBezTo>
                  <a:pt x="2631138" y="2140937"/>
                  <a:pt x="2616624" y="2147201"/>
                  <a:pt x="2603560" y="2155338"/>
                </a:cubicBezTo>
                <a:cubicBezTo>
                  <a:pt x="2583980" y="2167563"/>
                  <a:pt x="2564272" y="2181440"/>
                  <a:pt x="2543082" y="2190825"/>
                </a:cubicBezTo>
                <a:cubicBezTo>
                  <a:pt x="2534750" y="2194531"/>
                  <a:pt x="2516270" y="2190181"/>
                  <a:pt x="2513178" y="2179627"/>
                </a:cubicBezTo>
                <a:lnTo>
                  <a:pt x="2516612" y="2172787"/>
                </a:lnTo>
                <a:lnTo>
                  <a:pt x="2499080" y="2188162"/>
                </a:lnTo>
                <a:cubicBezTo>
                  <a:pt x="2494332" y="2193271"/>
                  <a:pt x="2490682" y="2199141"/>
                  <a:pt x="2488076" y="2208163"/>
                </a:cubicBezTo>
                <a:cubicBezTo>
                  <a:pt x="2486330" y="2214206"/>
                  <a:pt x="2484386" y="2215463"/>
                  <a:pt x="2479708" y="2218734"/>
                </a:cubicBezTo>
                <a:cubicBezTo>
                  <a:pt x="2463874" y="2229770"/>
                  <a:pt x="2448124" y="2240806"/>
                  <a:pt x="2432318" y="2251859"/>
                </a:cubicBezTo>
                <a:cubicBezTo>
                  <a:pt x="2400310" y="2274189"/>
                  <a:pt x="2368330" y="2296553"/>
                  <a:pt x="2336350" y="2318918"/>
                </a:cubicBezTo>
                <a:cubicBezTo>
                  <a:pt x="2336576" y="2318763"/>
                  <a:pt x="2344522" y="2328731"/>
                  <a:pt x="2345396" y="2329764"/>
                </a:cubicBezTo>
                <a:cubicBezTo>
                  <a:pt x="2348888" y="2333948"/>
                  <a:pt x="2337646" y="2338803"/>
                  <a:pt x="2335308" y="2339853"/>
                </a:cubicBezTo>
                <a:cubicBezTo>
                  <a:pt x="2328040" y="2343090"/>
                  <a:pt x="2320348" y="2342969"/>
                  <a:pt x="2312486" y="2343589"/>
                </a:cubicBezTo>
                <a:cubicBezTo>
                  <a:pt x="2300878" y="2344587"/>
                  <a:pt x="2290256" y="2348323"/>
                  <a:pt x="2279296" y="2352025"/>
                </a:cubicBezTo>
                <a:cubicBezTo>
                  <a:pt x="2261798" y="2357965"/>
                  <a:pt x="2239540" y="2360806"/>
                  <a:pt x="2225028" y="2372978"/>
                </a:cubicBezTo>
                <a:cubicBezTo>
                  <a:pt x="2208236" y="2387095"/>
                  <a:pt x="2194656" y="2405035"/>
                  <a:pt x="2177694" y="2419221"/>
                </a:cubicBezTo>
                <a:cubicBezTo>
                  <a:pt x="2139404" y="2451210"/>
                  <a:pt x="2096830" y="2474917"/>
                  <a:pt x="2053552" y="2499158"/>
                </a:cubicBezTo>
                <a:cubicBezTo>
                  <a:pt x="2034054" y="2510056"/>
                  <a:pt x="2010838" y="2513345"/>
                  <a:pt x="1988974" y="2506923"/>
                </a:cubicBezTo>
                <a:cubicBezTo>
                  <a:pt x="1979648" y="2504185"/>
                  <a:pt x="1971364" y="2498986"/>
                  <a:pt x="1963502" y="2493356"/>
                </a:cubicBezTo>
                <a:cubicBezTo>
                  <a:pt x="1962178" y="2490705"/>
                  <a:pt x="1963502" y="2484317"/>
                  <a:pt x="1963502" y="2481253"/>
                </a:cubicBezTo>
                <a:cubicBezTo>
                  <a:pt x="1943808" y="2484713"/>
                  <a:pt x="1928170" y="2484558"/>
                  <a:pt x="1908080" y="2483284"/>
                </a:cubicBezTo>
                <a:cubicBezTo>
                  <a:pt x="1908786" y="2483319"/>
                  <a:pt x="1917858" y="2467807"/>
                  <a:pt x="1921690" y="2466206"/>
                </a:cubicBezTo>
                <a:cubicBezTo>
                  <a:pt x="1934764" y="2460748"/>
                  <a:pt x="1940370" y="2453810"/>
                  <a:pt x="1949866" y="2443893"/>
                </a:cubicBezTo>
                <a:cubicBezTo>
                  <a:pt x="1960600" y="2432685"/>
                  <a:pt x="1976492" y="2426728"/>
                  <a:pt x="1989594" y="2418808"/>
                </a:cubicBezTo>
                <a:cubicBezTo>
                  <a:pt x="2005850" y="2408943"/>
                  <a:pt x="2022108" y="2399164"/>
                  <a:pt x="2038450" y="2389420"/>
                </a:cubicBezTo>
                <a:cubicBezTo>
                  <a:pt x="2051608" y="2381603"/>
                  <a:pt x="2064738" y="2373942"/>
                  <a:pt x="2077388" y="2365333"/>
                </a:cubicBezTo>
                <a:cubicBezTo>
                  <a:pt x="2090828" y="2356226"/>
                  <a:pt x="2107086" y="2353988"/>
                  <a:pt x="2122076" y="2348616"/>
                </a:cubicBezTo>
                <a:cubicBezTo>
                  <a:pt x="2157350" y="2336014"/>
                  <a:pt x="2191556" y="2318883"/>
                  <a:pt x="2225930" y="2304008"/>
                </a:cubicBezTo>
                <a:cubicBezTo>
                  <a:pt x="2238328" y="2298654"/>
                  <a:pt x="2250246" y="2292473"/>
                  <a:pt x="2261938" y="2285707"/>
                </a:cubicBezTo>
                <a:cubicBezTo>
                  <a:pt x="2271406" y="2280232"/>
                  <a:pt x="2283662" y="2277976"/>
                  <a:pt x="2292396" y="2271916"/>
                </a:cubicBezTo>
                <a:cubicBezTo>
                  <a:pt x="2297440" y="2268404"/>
                  <a:pt x="2302540" y="2263360"/>
                  <a:pt x="2307190" y="2259985"/>
                </a:cubicBezTo>
                <a:cubicBezTo>
                  <a:pt x="2317812" y="2252341"/>
                  <a:pt x="2323474" y="2239291"/>
                  <a:pt x="2332970" y="2230562"/>
                </a:cubicBezTo>
                <a:cubicBezTo>
                  <a:pt x="2342578" y="2221661"/>
                  <a:pt x="2355820" y="2216341"/>
                  <a:pt x="2368132" y="2212295"/>
                </a:cubicBezTo>
                <a:cubicBezTo>
                  <a:pt x="2380362" y="2208266"/>
                  <a:pt x="2388532" y="2199503"/>
                  <a:pt x="2398422" y="2191205"/>
                </a:cubicBezTo>
                <a:cubicBezTo>
                  <a:pt x="2407522" y="2183526"/>
                  <a:pt x="2408452" y="2170941"/>
                  <a:pt x="2419018" y="2163865"/>
                </a:cubicBezTo>
                <a:cubicBezTo>
                  <a:pt x="2432768" y="2154654"/>
                  <a:pt x="2449364" y="2148628"/>
                  <a:pt x="2464296" y="2141466"/>
                </a:cubicBezTo>
                <a:cubicBezTo>
                  <a:pt x="2460606" y="2156944"/>
                  <a:pt x="2456886" y="2172404"/>
                  <a:pt x="2453168" y="2187882"/>
                </a:cubicBezTo>
                <a:cubicBezTo>
                  <a:pt x="2465142" y="2182700"/>
                  <a:pt x="2477060" y="2177500"/>
                  <a:pt x="2489006" y="2172335"/>
                </a:cubicBezTo>
                <a:cubicBezTo>
                  <a:pt x="2496246" y="2169176"/>
                  <a:pt x="2500072" y="2166796"/>
                  <a:pt x="2503634" y="2166445"/>
                </a:cubicBezTo>
                <a:lnTo>
                  <a:pt x="2516648" y="2172717"/>
                </a:lnTo>
                <a:lnTo>
                  <a:pt x="2517536" y="2170947"/>
                </a:lnTo>
                <a:cubicBezTo>
                  <a:pt x="2527272" y="2161349"/>
                  <a:pt x="2549758" y="2150035"/>
                  <a:pt x="2554490" y="2146335"/>
                </a:cubicBezTo>
                <a:cubicBezTo>
                  <a:pt x="2566820" y="2136708"/>
                  <a:pt x="2588074" y="2125953"/>
                  <a:pt x="2588504" y="2107806"/>
                </a:cubicBezTo>
                <a:cubicBezTo>
                  <a:pt x="2589078" y="2086397"/>
                  <a:pt x="2548244" y="2076971"/>
                  <a:pt x="2552386" y="2056710"/>
                </a:cubicBezTo>
                <a:cubicBezTo>
                  <a:pt x="2555684" y="2040920"/>
                  <a:pt x="2586210" y="2040457"/>
                  <a:pt x="2597474" y="2034455"/>
                </a:cubicBezTo>
                <a:cubicBezTo>
                  <a:pt x="2616672" y="2024203"/>
                  <a:pt x="2627266" y="2008514"/>
                  <a:pt x="2642178" y="1993369"/>
                </a:cubicBezTo>
                <a:cubicBezTo>
                  <a:pt x="2679618" y="1955263"/>
                  <a:pt x="2681370" y="1908517"/>
                  <a:pt x="2674344" y="1858347"/>
                </a:cubicBezTo>
                <a:cubicBezTo>
                  <a:pt x="2671842" y="1840604"/>
                  <a:pt x="2661918" y="1813394"/>
                  <a:pt x="2674854" y="1799094"/>
                </a:cubicBezTo>
                <a:cubicBezTo>
                  <a:pt x="2681562" y="1791642"/>
                  <a:pt x="2675938" y="1773999"/>
                  <a:pt x="2674774" y="1765117"/>
                </a:cubicBezTo>
                <a:cubicBezTo>
                  <a:pt x="2674122" y="1760042"/>
                  <a:pt x="2673388" y="1761412"/>
                  <a:pt x="2680716" y="1760525"/>
                </a:cubicBezTo>
                <a:close/>
                <a:moveTo>
                  <a:pt x="38644" y="1336886"/>
                </a:moveTo>
                <a:lnTo>
                  <a:pt x="38692" y="1336976"/>
                </a:lnTo>
                <a:lnTo>
                  <a:pt x="38734" y="1337149"/>
                </a:lnTo>
                <a:close/>
                <a:moveTo>
                  <a:pt x="34946" y="1329938"/>
                </a:moveTo>
                <a:cubicBezTo>
                  <a:pt x="35886" y="1330187"/>
                  <a:pt x="36820" y="1331886"/>
                  <a:pt x="37788" y="1334357"/>
                </a:cubicBezTo>
                <a:lnTo>
                  <a:pt x="38644" y="1336886"/>
                </a:lnTo>
                <a:close/>
                <a:moveTo>
                  <a:pt x="1993136" y="1280062"/>
                </a:moveTo>
                <a:cubicBezTo>
                  <a:pt x="1993420" y="1280611"/>
                  <a:pt x="1998726" y="1291327"/>
                  <a:pt x="1995046" y="1283948"/>
                </a:cubicBezTo>
                <a:cubicBezTo>
                  <a:pt x="1993506" y="1280825"/>
                  <a:pt x="1993042" y="1279878"/>
                  <a:pt x="1993136" y="1280062"/>
                </a:cubicBezTo>
                <a:close/>
                <a:moveTo>
                  <a:pt x="117430" y="1125196"/>
                </a:moveTo>
                <a:lnTo>
                  <a:pt x="124758" y="1125196"/>
                </a:lnTo>
                <a:lnTo>
                  <a:pt x="117932" y="1130039"/>
                </a:lnTo>
                <a:lnTo>
                  <a:pt x="117604" y="1128333"/>
                </a:lnTo>
                <a:close/>
                <a:moveTo>
                  <a:pt x="117064" y="1118634"/>
                </a:moveTo>
                <a:lnTo>
                  <a:pt x="117430" y="1125196"/>
                </a:lnTo>
                <a:lnTo>
                  <a:pt x="116820" y="1125196"/>
                </a:lnTo>
                <a:cubicBezTo>
                  <a:pt x="117056" y="1118950"/>
                  <a:pt x="117036" y="1117437"/>
                  <a:pt x="117064" y="1118634"/>
                </a:cubicBezTo>
                <a:close/>
                <a:moveTo>
                  <a:pt x="1645694" y="495016"/>
                </a:moveTo>
                <a:cubicBezTo>
                  <a:pt x="1651540" y="498486"/>
                  <a:pt x="1656592" y="515821"/>
                  <a:pt x="1663054" y="554749"/>
                </a:cubicBezTo>
                <a:cubicBezTo>
                  <a:pt x="1669424" y="593773"/>
                  <a:pt x="1673288" y="633240"/>
                  <a:pt x="1679658" y="672154"/>
                </a:cubicBezTo>
                <a:cubicBezTo>
                  <a:pt x="1686970" y="716818"/>
                  <a:pt x="1699502" y="680888"/>
                  <a:pt x="1723626" y="682878"/>
                </a:cubicBezTo>
                <a:cubicBezTo>
                  <a:pt x="1782420" y="687411"/>
                  <a:pt x="1744512" y="926092"/>
                  <a:pt x="1773752" y="964011"/>
                </a:cubicBezTo>
                <a:cubicBezTo>
                  <a:pt x="1789104" y="984021"/>
                  <a:pt x="1883408" y="1003147"/>
                  <a:pt x="1870666" y="1040955"/>
                </a:cubicBezTo>
                <a:cubicBezTo>
                  <a:pt x="1864610" y="1058533"/>
                  <a:pt x="1905652" y="1149296"/>
                  <a:pt x="1903040" y="1152060"/>
                </a:cubicBezTo>
                <a:cubicBezTo>
                  <a:pt x="1904608" y="1145537"/>
                  <a:pt x="1906070" y="1139015"/>
                  <a:pt x="1907636" y="1132492"/>
                </a:cubicBezTo>
                <a:cubicBezTo>
                  <a:pt x="1953796" y="1130723"/>
                  <a:pt x="1934058" y="1190311"/>
                  <a:pt x="1940010" y="1214079"/>
                </a:cubicBezTo>
                <a:cubicBezTo>
                  <a:pt x="1948052" y="1246029"/>
                  <a:pt x="1981678" y="1256863"/>
                  <a:pt x="1995046" y="1283948"/>
                </a:cubicBezTo>
                <a:cubicBezTo>
                  <a:pt x="2014576" y="1323415"/>
                  <a:pt x="2017708" y="1383003"/>
                  <a:pt x="1991078" y="1420479"/>
                </a:cubicBezTo>
                <a:cubicBezTo>
                  <a:pt x="1982096" y="1433193"/>
                  <a:pt x="1994838" y="1482057"/>
                  <a:pt x="1993062" y="1499413"/>
                </a:cubicBezTo>
                <a:cubicBezTo>
                  <a:pt x="1987736" y="1549604"/>
                  <a:pt x="1919228" y="1579895"/>
                  <a:pt x="1911918" y="1630086"/>
                </a:cubicBezTo>
                <a:cubicBezTo>
                  <a:pt x="1906278" y="1669000"/>
                  <a:pt x="1853852" y="1722065"/>
                  <a:pt x="1821478" y="1741632"/>
                </a:cubicBezTo>
                <a:cubicBezTo>
                  <a:pt x="1723730" y="1800999"/>
                  <a:pt x="1660756" y="1916636"/>
                  <a:pt x="1589324" y="2002535"/>
                </a:cubicBezTo>
                <a:cubicBezTo>
                  <a:pt x="1556846" y="2041559"/>
                  <a:pt x="1504316" y="2029730"/>
                  <a:pt x="1459410" y="2048966"/>
                </a:cubicBezTo>
                <a:cubicBezTo>
                  <a:pt x="1442700" y="2056152"/>
                  <a:pt x="1377534" y="2104463"/>
                  <a:pt x="1363958" y="2103137"/>
                </a:cubicBezTo>
                <a:cubicBezTo>
                  <a:pt x="1334718" y="2100594"/>
                  <a:pt x="1340044" y="2054936"/>
                  <a:pt x="1337328" y="2044102"/>
                </a:cubicBezTo>
                <a:cubicBezTo>
                  <a:pt x="1335344" y="2036142"/>
                  <a:pt x="1252528" y="2089097"/>
                  <a:pt x="1241040" y="2087107"/>
                </a:cubicBezTo>
                <a:cubicBezTo>
                  <a:pt x="1211278" y="2081911"/>
                  <a:pt x="1152796" y="2058142"/>
                  <a:pt x="1127314" y="2040454"/>
                </a:cubicBezTo>
                <a:cubicBezTo>
                  <a:pt x="1089300" y="2013811"/>
                  <a:pt x="1140890" y="1960635"/>
                  <a:pt x="1131596" y="1925591"/>
                </a:cubicBezTo>
                <a:cubicBezTo>
                  <a:pt x="1125642" y="1902485"/>
                  <a:pt x="1082408" y="1910003"/>
                  <a:pt x="1081468" y="1903370"/>
                </a:cubicBezTo>
                <a:cubicBezTo>
                  <a:pt x="1080214" y="1894636"/>
                  <a:pt x="1142038" y="1842124"/>
                  <a:pt x="1107472" y="1826757"/>
                </a:cubicBezTo>
                <a:cubicBezTo>
                  <a:pt x="1112276" y="1828858"/>
                  <a:pt x="1046796" y="1887008"/>
                  <a:pt x="1022776" y="1885350"/>
                </a:cubicBezTo>
                <a:cubicBezTo>
                  <a:pt x="1041156" y="1858596"/>
                  <a:pt x="1069980" y="1841571"/>
                  <a:pt x="1091388" y="1810838"/>
                </a:cubicBezTo>
                <a:cubicBezTo>
                  <a:pt x="1107994" y="1787180"/>
                  <a:pt x="1114572" y="1761642"/>
                  <a:pt x="1127000" y="1740416"/>
                </a:cubicBezTo>
                <a:cubicBezTo>
                  <a:pt x="1094626" y="1796134"/>
                  <a:pt x="1017658" y="1825320"/>
                  <a:pt x="970664" y="1867772"/>
                </a:cubicBezTo>
                <a:cubicBezTo>
                  <a:pt x="969202" y="1846657"/>
                  <a:pt x="978914" y="1787180"/>
                  <a:pt x="962414" y="1767612"/>
                </a:cubicBezTo>
                <a:cubicBezTo>
                  <a:pt x="950718" y="1753572"/>
                  <a:pt x="955730" y="1719301"/>
                  <a:pt x="944242" y="1714215"/>
                </a:cubicBezTo>
                <a:cubicBezTo>
                  <a:pt x="879704" y="1685583"/>
                  <a:pt x="819028" y="1671321"/>
                  <a:pt x="749266" y="1675080"/>
                </a:cubicBezTo>
                <a:cubicBezTo>
                  <a:pt x="661126" y="1679613"/>
                  <a:pt x="572774" y="1730577"/>
                  <a:pt x="486514" y="1745833"/>
                </a:cubicBezTo>
                <a:cubicBezTo>
                  <a:pt x="443278" y="1753572"/>
                  <a:pt x="438892" y="1804426"/>
                  <a:pt x="391480" y="1806195"/>
                </a:cubicBezTo>
                <a:cubicBezTo>
                  <a:pt x="351064" y="1807853"/>
                  <a:pt x="310230" y="1801441"/>
                  <a:pt x="269710" y="1803210"/>
                </a:cubicBezTo>
                <a:cubicBezTo>
                  <a:pt x="204232" y="1805973"/>
                  <a:pt x="150030" y="1866224"/>
                  <a:pt x="80166" y="1873742"/>
                </a:cubicBezTo>
                <a:cubicBezTo>
                  <a:pt x="53430" y="1876616"/>
                  <a:pt x="-7664" y="1827752"/>
                  <a:pt x="796" y="1799451"/>
                </a:cubicBezTo>
                <a:cubicBezTo>
                  <a:pt x="5914" y="1782647"/>
                  <a:pt x="34946" y="1788727"/>
                  <a:pt x="47896" y="1763411"/>
                </a:cubicBezTo>
                <a:cubicBezTo>
                  <a:pt x="75466" y="1710015"/>
                  <a:pt x="78076" y="1674638"/>
                  <a:pt x="66902" y="1618478"/>
                </a:cubicBezTo>
                <a:cubicBezTo>
                  <a:pt x="58652" y="1577574"/>
                  <a:pt x="81104" y="1541976"/>
                  <a:pt x="66902" y="1499745"/>
                </a:cubicBezTo>
                <a:cubicBezTo>
                  <a:pt x="60950" y="1482250"/>
                  <a:pt x="51238" y="1396849"/>
                  <a:pt x="42788" y="1354216"/>
                </a:cubicBezTo>
                <a:lnTo>
                  <a:pt x="38734" y="1337149"/>
                </a:lnTo>
                <a:lnTo>
                  <a:pt x="40846" y="1343397"/>
                </a:lnTo>
                <a:cubicBezTo>
                  <a:pt x="43014" y="1350058"/>
                  <a:pt x="45494" y="1357078"/>
                  <a:pt x="48626" y="1359013"/>
                </a:cubicBezTo>
                <a:cubicBezTo>
                  <a:pt x="57398" y="1364430"/>
                  <a:pt x="53744" y="1333475"/>
                  <a:pt x="53640" y="1333917"/>
                </a:cubicBezTo>
                <a:cubicBezTo>
                  <a:pt x="56042" y="1322199"/>
                  <a:pt x="73064" y="1385877"/>
                  <a:pt x="85700" y="1370731"/>
                </a:cubicBezTo>
                <a:cubicBezTo>
                  <a:pt x="120684" y="1328611"/>
                  <a:pt x="37766" y="1271014"/>
                  <a:pt x="89460" y="1217396"/>
                </a:cubicBezTo>
                <a:cubicBezTo>
                  <a:pt x="101992" y="1204378"/>
                  <a:pt x="97312" y="1159025"/>
                  <a:pt x="107890" y="1137161"/>
                </a:cubicBezTo>
                <a:lnTo>
                  <a:pt x="117932" y="1130039"/>
                </a:lnTo>
                <a:lnTo>
                  <a:pt x="120258" y="1142157"/>
                </a:lnTo>
                <a:cubicBezTo>
                  <a:pt x="121696" y="1146104"/>
                  <a:pt x="123792" y="1148715"/>
                  <a:pt x="126846" y="1147969"/>
                </a:cubicBezTo>
                <a:cubicBezTo>
                  <a:pt x="158280" y="1140010"/>
                  <a:pt x="216658" y="1077990"/>
                  <a:pt x="245482" y="1057207"/>
                </a:cubicBezTo>
                <a:cubicBezTo>
                  <a:pt x="272948" y="1037528"/>
                  <a:pt x="303338" y="1053227"/>
                  <a:pt x="335504" y="1037418"/>
                </a:cubicBezTo>
                <a:cubicBezTo>
                  <a:pt x="346364" y="1032111"/>
                  <a:pt x="386988" y="1008785"/>
                  <a:pt x="398998" y="1009669"/>
                </a:cubicBezTo>
                <a:cubicBezTo>
                  <a:pt x="487976" y="1015971"/>
                  <a:pt x="490378" y="975509"/>
                  <a:pt x="538312" y="930735"/>
                </a:cubicBezTo>
                <a:cubicBezTo>
                  <a:pt x="543952" y="925429"/>
                  <a:pt x="613400" y="800174"/>
                  <a:pt x="617680" y="808686"/>
                </a:cubicBezTo>
                <a:cubicBezTo>
                  <a:pt x="625096" y="827701"/>
                  <a:pt x="632302" y="846495"/>
                  <a:pt x="640760" y="865067"/>
                </a:cubicBezTo>
                <a:cubicBezTo>
                  <a:pt x="643372" y="854455"/>
                  <a:pt x="645878" y="843731"/>
                  <a:pt x="648384" y="833007"/>
                </a:cubicBezTo>
                <a:cubicBezTo>
                  <a:pt x="662378" y="861640"/>
                  <a:pt x="620084" y="782375"/>
                  <a:pt x="671568" y="796968"/>
                </a:cubicBezTo>
                <a:cubicBezTo>
                  <a:pt x="706032" y="806696"/>
                  <a:pt x="686188" y="756948"/>
                  <a:pt x="715116" y="741471"/>
                </a:cubicBezTo>
                <a:cubicBezTo>
                  <a:pt x="752086" y="721682"/>
                  <a:pt x="890982" y="578628"/>
                  <a:pt x="894636" y="721792"/>
                </a:cubicBezTo>
                <a:cubicBezTo>
                  <a:pt x="894636" y="706979"/>
                  <a:pt x="978706" y="724998"/>
                  <a:pt x="972752" y="707310"/>
                </a:cubicBezTo>
                <a:cubicBezTo>
                  <a:pt x="958654" y="664969"/>
                  <a:pt x="1009304" y="602396"/>
                  <a:pt x="1049302" y="575864"/>
                </a:cubicBezTo>
                <a:cubicBezTo>
                  <a:pt x="1090866" y="548447"/>
                  <a:pt x="1178798" y="578738"/>
                  <a:pt x="1105174" y="519151"/>
                </a:cubicBezTo>
                <a:cubicBezTo>
                  <a:pt x="1095044" y="510970"/>
                  <a:pt x="1128776" y="499252"/>
                  <a:pt x="1142142" y="512739"/>
                </a:cubicBezTo>
                <a:cubicBezTo>
                  <a:pt x="1157704" y="528106"/>
                  <a:pt x="1175770" y="539824"/>
                  <a:pt x="1196448" y="547894"/>
                </a:cubicBezTo>
                <a:cubicBezTo>
                  <a:pt x="1201774" y="550437"/>
                  <a:pt x="1260884" y="572216"/>
                  <a:pt x="1265582" y="571221"/>
                </a:cubicBezTo>
                <a:cubicBezTo>
                  <a:pt x="1296076" y="564256"/>
                  <a:pt x="1319888" y="533523"/>
                  <a:pt x="1346518" y="568457"/>
                </a:cubicBezTo>
                <a:cubicBezTo>
                  <a:pt x="1361974" y="588909"/>
                  <a:pt x="1292840" y="625391"/>
                  <a:pt x="1292840" y="651923"/>
                </a:cubicBezTo>
                <a:cubicBezTo>
                  <a:pt x="1292840" y="705983"/>
                  <a:pt x="1243756" y="703220"/>
                  <a:pt x="1290542" y="756616"/>
                </a:cubicBezTo>
                <a:cubicBezTo>
                  <a:pt x="1304954" y="773088"/>
                  <a:pt x="1365942" y="812003"/>
                  <a:pt x="1385994" y="821952"/>
                </a:cubicBezTo>
                <a:cubicBezTo>
                  <a:pt x="1426410" y="842073"/>
                  <a:pt x="1446042" y="898565"/>
                  <a:pt x="1501288" y="871811"/>
                </a:cubicBezTo>
                <a:cubicBezTo>
                  <a:pt x="1560292" y="843289"/>
                  <a:pt x="1564888" y="718808"/>
                  <a:pt x="1570108" y="664748"/>
                </a:cubicBezTo>
                <a:cubicBezTo>
                  <a:pt x="1572616" y="638436"/>
                  <a:pt x="1585670" y="577854"/>
                  <a:pt x="1599664" y="557402"/>
                </a:cubicBezTo>
                <a:cubicBezTo>
                  <a:pt x="1624008" y="521956"/>
                  <a:pt x="1635954" y="489231"/>
                  <a:pt x="1645694" y="495016"/>
                </a:cubicBezTo>
                <a:close/>
                <a:moveTo>
                  <a:pt x="2024600" y="212480"/>
                </a:moveTo>
                <a:cubicBezTo>
                  <a:pt x="2016142" y="209164"/>
                  <a:pt x="2051022" y="222762"/>
                  <a:pt x="2024600" y="212480"/>
                </a:cubicBezTo>
                <a:close/>
                <a:moveTo>
                  <a:pt x="2076086" y="21115"/>
                </a:moveTo>
                <a:cubicBezTo>
                  <a:pt x="2108670" y="35929"/>
                  <a:pt x="2248088" y="105245"/>
                  <a:pt x="2191172" y="155657"/>
                </a:cubicBezTo>
                <a:cubicBezTo>
                  <a:pt x="2183966" y="148250"/>
                  <a:pt x="2180728" y="138853"/>
                  <a:pt x="2181564" y="127466"/>
                </a:cubicBezTo>
                <a:cubicBezTo>
                  <a:pt x="2183338" y="186169"/>
                  <a:pt x="2069298" y="229837"/>
                  <a:pt x="2024600" y="212480"/>
                </a:cubicBezTo>
                <a:cubicBezTo>
                  <a:pt x="2016142" y="209164"/>
                  <a:pt x="1966850" y="192028"/>
                  <a:pt x="1970296" y="182300"/>
                </a:cubicBezTo>
                <a:cubicBezTo>
                  <a:pt x="2036192" y="176330"/>
                  <a:pt x="2070656" y="175114"/>
                  <a:pt x="2127884" y="150129"/>
                </a:cubicBezTo>
                <a:cubicBezTo>
                  <a:pt x="2137702" y="145818"/>
                  <a:pt x="2142192" y="65004"/>
                  <a:pt x="2178012" y="116853"/>
                </a:cubicBezTo>
                <a:cubicBezTo>
                  <a:pt x="2159006" y="66441"/>
                  <a:pt x="2095302" y="66773"/>
                  <a:pt x="2076086" y="21115"/>
                </a:cubicBezTo>
                <a:close/>
                <a:moveTo>
                  <a:pt x="1594024" y="0"/>
                </a:moveTo>
                <a:cubicBezTo>
                  <a:pt x="1625144" y="3759"/>
                  <a:pt x="1788374" y="56823"/>
                  <a:pt x="1794744" y="85677"/>
                </a:cubicBezTo>
                <a:cubicBezTo>
                  <a:pt x="1821166" y="78381"/>
                  <a:pt x="1867534" y="139516"/>
                  <a:pt x="1853958" y="163727"/>
                </a:cubicBezTo>
                <a:cubicBezTo>
                  <a:pt x="1896880" y="159415"/>
                  <a:pt x="1962880" y="209274"/>
                  <a:pt x="1951498" y="254932"/>
                </a:cubicBezTo>
                <a:cubicBezTo>
                  <a:pt x="1936356" y="257143"/>
                  <a:pt x="1920794" y="254600"/>
                  <a:pt x="1905964" y="257143"/>
                </a:cubicBezTo>
                <a:cubicBezTo>
                  <a:pt x="1911708" y="273284"/>
                  <a:pt x="1970400" y="364157"/>
                  <a:pt x="1976666" y="365705"/>
                </a:cubicBezTo>
                <a:cubicBezTo>
                  <a:pt x="1995882" y="363494"/>
                  <a:pt x="2014680" y="373001"/>
                  <a:pt x="2004654" y="396770"/>
                </a:cubicBezTo>
                <a:cubicBezTo>
                  <a:pt x="2033686" y="397212"/>
                  <a:pt x="2107938" y="484216"/>
                  <a:pt x="2046532" y="484216"/>
                </a:cubicBezTo>
                <a:cubicBezTo>
                  <a:pt x="1990868" y="484216"/>
                  <a:pt x="1893746" y="436237"/>
                  <a:pt x="1867220" y="394891"/>
                </a:cubicBezTo>
                <a:cubicBezTo>
                  <a:pt x="1817406" y="332539"/>
                  <a:pt x="1786390" y="286992"/>
                  <a:pt x="1704514" y="344147"/>
                </a:cubicBezTo>
                <a:cubicBezTo>
                  <a:pt x="1738664" y="412579"/>
                  <a:pt x="1608644" y="409262"/>
                  <a:pt x="1571884" y="386378"/>
                </a:cubicBezTo>
                <a:cubicBezTo>
                  <a:pt x="1580552" y="350559"/>
                  <a:pt x="1597680" y="271736"/>
                  <a:pt x="1567394" y="245646"/>
                </a:cubicBezTo>
                <a:cubicBezTo>
                  <a:pt x="1608540" y="185837"/>
                  <a:pt x="1589534" y="71416"/>
                  <a:pt x="1594024" y="0"/>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Roboto Light" panose="02000000000000000000" pitchFamily="2" charset="0"/>
            </a:endParaRPr>
          </a:p>
        </p:txBody>
      </p:sp>
      <p:sp>
        <p:nvSpPr>
          <p:cNvPr id="53" name="Shape 3020">
            <a:extLst>
              <a:ext uri="{FF2B5EF4-FFF2-40B4-BE49-F238E27FC236}">
                <a16:creationId xmlns:a16="http://schemas.microsoft.com/office/drawing/2014/main" id="{34E29608-5605-4ED1-B5AB-0ED95F9A0CA2}"/>
              </a:ext>
            </a:extLst>
          </p:cNvPr>
          <p:cNvSpPr/>
          <p:nvPr/>
        </p:nvSpPr>
        <p:spPr>
          <a:xfrm>
            <a:off x="13635597" y="3203972"/>
            <a:ext cx="2652211" cy="2382199"/>
          </a:xfrm>
          <a:custGeom>
            <a:avLst/>
            <a:gdLst/>
            <a:ahLst/>
            <a:cxnLst>
              <a:cxn ang="0">
                <a:pos x="wd2" y="hd2"/>
              </a:cxn>
              <a:cxn ang="5400000">
                <a:pos x="wd2" y="hd2"/>
              </a:cxn>
              <a:cxn ang="10800000">
                <a:pos x="wd2" y="hd2"/>
              </a:cxn>
              <a:cxn ang="16200000">
                <a:pos x="wd2" y="hd2"/>
              </a:cxn>
            </a:cxnLst>
            <a:rect l="0" t="0" r="r" b="b"/>
            <a:pathLst>
              <a:path w="21519" h="21364" extrusionOk="0">
                <a:moveTo>
                  <a:pt x="3010" y="6585"/>
                </a:moveTo>
                <a:cubicBezTo>
                  <a:pt x="2435" y="7097"/>
                  <a:pt x="992" y="7348"/>
                  <a:pt x="363" y="6890"/>
                </a:cubicBezTo>
                <a:cubicBezTo>
                  <a:pt x="444" y="6750"/>
                  <a:pt x="713" y="6786"/>
                  <a:pt x="499" y="6579"/>
                </a:cubicBezTo>
                <a:cubicBezTo>
                  <a:pt x="464" y="6545"/>
                  <a:pt x="118" y="6445"/>
                  <a:pt x="106" y="6460"/>
                </a:cubicBezTo>
                <a:cubicBezTo>
                  <a:pt x="240" y="6289"/>
                  <a:pt x="512" y="6444"/>
                  <a:pt x="654" y="6279"/>
                </a:cubicBezTo>
                <a:cubicBezTo>
                  <a:pt x="796" y="6113"/>
                  <a:pt x="-14" y="6151"/>
                  <a:pt x="0" y="6157"/>
                </a:cubicBezTo>
                <a:cubicBezTo>
                  <a:pt x="226" y="5657"/>
                  <a:pt x="953" y="5687"/>
                  <a:pt x="954" y="6266"/>
                </a:cubicBezTo>
                <a:cubicBezTo>
                  <a:pt x="1102" y="6190"/>
                  <a:pt x="1215" y="6074"/>
                  <a:pt x="1294" y="5918"/>
                </a:cubicBezTo>
                <a:cubicBezTo>
                  <a:pt x="1537" y="5893"/>
                  <a:pt x="2370" y="6107"/>
                  <a:pt x="2491" y="5816"/>
                </a:cubicBezTo>
                <a:cubicBezTo>
                  <a:pt x="2514" y="5759"/>
                  <a:pt x="3682" y="5987"/>
                  <a:pt x="3010" y="6585"/>
                </a:cubicBezTo>
                <a:cubicBezTo>
                  <a:pt x="2843" y="6734"/>
                  <a:pt x="3142" y="6468"/>
                  <a:pt x="3010" y="6585"/>
                </a:cubicBezTo>
                <a:close/>
                <a:moveTo>
                  <a:pt x="11005" y="300"/>
                </a:moveTo>
                <a:cubicBezTo>
                  <a:pt x="11317" y="195"/>
                  <a:pt x="11825" y="280"/>
                  <a:pt x="12088" y="495"/>
                </a:cubicBezTo>
                <a:cubicBezTo>
                  <a:pt x="12051" y="428"/>
                  <a:pt x="12017" y="355"/>
                  <a:pt x="12030" y="274"/>
                </a:cubicBezTo>
                <a:cubicBezTo>
                  <a:pt x="12514" y="182"/>
                  <a:pt x="14125" y="719"/>
                  <a:pt x="14503" y="1064"/>
                </a:cubicBezTo>
                <a:cubicBezTo>
                  <a:pt x="14355" y="1090"/>
                  <a:pt x="13593" y="1487"/>
                  <a:pt x="13494" y="1113"/>
                </a:cubicBezTo>
                <a:cubicBezTo>
                  <a:pt x="13514" y="1074"/>
                  <a:pt x="13535" y="1036"/>
                  <a:pt x="13555" y="997"/>
                </a:cubicBezTo>
                <a:cubicBezTo>
                  <a:pt x="13092" y="666"/>
                  <a:pt x="12573" y="887"/>
                  <a:pt x="12439" y="1482"/>
                </a:cubicBezTo>
                <a:cubicBezTo>
                  <a:pt x="12305" y="1656"/>
                  <a:pt x="11018" y="988"/>
                  <a:pt x="11664" y="897"/>
                </a:cubicBezTo>
                <a:cubicBezTo>
                  <a:pt x="11583" y="891"/>
                  <a:pt x="10294" y="541"/>
                  <a:pt x="11005" y="300"/>
                </a:cubicBezTo>
                <a:cubicBezTo>
                  <a:pt x="11317" y="195"/>
                  <a:pt x="10790" y="373"/>
                  <a:pt x="11005" y="300"/>
                </a:cubicBezTo>
                <a:close/>
                <a:moveTo>
                  <a:pt x="13416" y="415"/>
                </a:moveTo>
                <a:cubicBezTo>
                  <a:pt x="13177" y="380"/>
                  <a:pt x="12943" y="324"/>
                  <a:pt x="12720" y="200"/>
                </a:cubicBezTo>
                <a:cubicBezTo>
                  <a:pt x="13106" y="-111"/>
                  <a:pt x="14518" y="-25"/>
                  <a:pt x="14908" y="222"/>
                </a:cubicBezTo>
                <a:cubicBezTo>
                  <a:pt x="14603" y="635"/>
                  <a:pt x="13826" y="474"/>
                  <a:pt x="13416" y="415"/>
                </a:cubicBezTo>
                <a:cubicBezTo>
                  <a:pt x="13177" y="380"/>
                  <a:pt x="13560" y="435"/>
                  <a:pt x="13416" y="415"/>
                </a:cubicBezTo>
                <a:close/>
                <a:moveTo>
                  <a:pt x="17057" y="21008"/>
                </a:moveTo>
                <a:cubicBezTo>
                  <a:pt x="17044" y="21058"/>
                  <a:pt x="17025" y="21102"/>
                  <a:pt x="16998" y="21143"/>
                </a:cubicBezTo>
                <a:cubicBezTo>
                  <a:pt x="16638" y="21123"/>
                  <a:pt x="16355" y="21046"/>
                  <a:pt x="15994" y="21031"/>
                </a:cubicBezTo>
                <a:cubicBezTo>
                  <a:pt x="15992" y="20975"/>
                  <a:pt x="15985" y="20922"/>
                  <a:pt x="15986" y="20864"/>
                </a:cubicBezTo>
                <a:cubicBezTo>
                  <a:pt x="16167" y="20818"/>
                  <a:pt x="16655" y="20912"/>
                  <a:pt x="16834" y="20976"/>
                </a:cubicBezTo>
                <a:cubicBezTo>
                  <a:pt x="16831" y="20995"/>
                  <a:pt x="16840" y="21021"/>
                  <a:pt x="16837" y="21040"/>
                </a:cubicBezTo>
                <a:cubicBezTo>
                  <a:pt x="16925" y="21067"/>
                  <a:pt x="16976" y="21002"/>
                  <a:pt x="17057" y="21008"/>
                </a:cubicBezTo>
                <a:cubicBezTo>
                  <a:pt x="17069" y="21052"/>
                  <a:pt x="16976" y="21002"/>
                  <a:pt x="17057" y="21008"/>
                </a:cubicBezTo>
                <a:close/>
                <a:moveTo>
                  <a:pt x="15035" y="9329"/>
                </a:moveTo>
                <a:cubicBezTo>
                  <a:pt x="15040" y="9332"/>
                  <a:pt x="15043" y="9336"/>
                  <a:pt x="15046" y="9340"/>
                </a:cubicBezTo>
                <a:cubicBezTo>
                  <a:pt x="15083" y="9411"/>
                  <a:pt x="14747" y="9586"/>
                  <a:pt x="14719" y="9588"/>
                </a:cubicBezTo>
                <a:cubicBezTo>
                  <a:pt x="14509" y="9606"/>
                  <a:pt x="14814" y="9185"/>
                  <a:pt x="15035" y="9329"/>
                </a:cubicBezTo>
                <a:cubicBezTo>
                  <a:pt x="15040" y="9332"/>
                  <a:pt x="15025" y="9323"/>
                  <a:pt x="15035" y="9329"/>
                </a:cubicBezTo>
                <a:close/>
                <a:moveTo>
                  <a:pt x="10464" y="17106"/>
                </a:moveTo>
                <a:lnTo>
                  <a:pt x="10453" y="17083"/>
                </a:lnTo>
                <a:cubicBezTo>
                  <a:pt x="10426" y="17405"/>
                  <a:pt x="10539" y="17595"/>
                  <a:pt x="10345" y="17882"/>
                </a:cubicBezTo>
                <a:cubicBezTo>
                  <a:pt x="9796" y="17382"/>
                  <a:pt x="10473" y="17289"/>
                  <a:pt x="10464" y="17106"/>
                </a:cubicBezTo>
                <a:cubicBezTo>
                  <a:pt x="10464" y="17106"/>
                  <a:pt x="10457" y="16967"/>
                  <a:pt x="10464" y="17106"/>
                </a:cubicBezTo>
                <a:close/>
                <a:moveTo>
                  <a:pt x="10564" y="18237"/>
                </a:moveTo>
                <a:cubicBezTo>
                  <a:pt x="10602" y="18346"/>
                  <a:pt x="10551" y="18790"/>
                  <a:pt x="10530" y="18920"/>
                </a:cubicBezTo>
                <a:cubicBezTo>
                  <a:pt x="10485" y="19203"/>
                  <a:pt x="10300" y="18856"/>
                  <a:pt x="10290" y="19078"/>
                </a:cubicBezTo>
                <a:cubicBezTo>
                  <a:pt x="10271" y="19507"/>
                  <a:pt x="9961" y="18146"/>
                  <a:pt x="9970" y="18150"/>
                </a:cubicBezTo>
                <a:cubicBezTo>
                  <a:pt x="10234" y="18257"/>
                  <a:pt x="10411" y="17796"/>
                  <a:pt x="10564" y="18237"/>
                </a:cubicBezTo>
                <a:cubicBezTo>
                  <a:pt x="10578" y="18276"/>
                  <a:pt x="10539" y="18164"/>
                  <a:pt x="10564" y="18237"/>
                </a:cubicBezTo>
                <a:close/>
                <a:moveTo>
                  <a:pt x="5029" y="10651"/>
                </a:moveTo>
                <a:cubicBezTo>
                  <a:pt x="5077" y="10532"/>
                  <a:pt x="5345" y="10601"/>
                  <a:pt x="5317" y="10393"/>
                </a:cubicBezTo>
                <a:cubicBezTo>
                  <a:pt x="5309" y="10405"/>
                  <a:pt x="5301" y="10411"/>
                  <a:pt x="5295" y="10424"/>
                </a:cubicBezTo>
                <a:cubicBezTo>
                  <a:pt x="5232" y="10439"/>
                  <a:pt x="5176" y="10423"/>
                  <a:pt x="5111" y="10424"/>
                </a:cubicBezTo>
                <a:cubicBezTo>
                  <a:pt x="5102" y="10395"/>
                  <a:pt x="5323" y="9733"/>
                  <a:pt x="5376" y="9698"/>
                </a:cubicBezTo>
                <a:cubicBezTo>
                  <a:pt x="5467" y="9638"/>
                  <a:pt x="5548" y="9315"/>
                  <a:pt x="5670" y="9337"/>
                </a:cubicBezTo>
                <a:cubicBezTo>
                  <a:pt x="5754" y="9352"/>
                  <a:pt x="6274" y="9294"/>
                  <a:pt x="6258" y="9415"/>
                </a:cubicBezTo>
                <a:cubicBezTo>
                  <a:pt x="6253" y="9452"/>
                  <a:pt x="5825" y="9767"/>
                  <a:pt x="5928" y="9811"/>
                </a:cubicBezTo>
                <a:cubicBezTo>
                  <a:pt x="5995" y="9839"/>
                  <a:pt x="6642" y="9635"/>
                  <a:pt x="6636" y="9850"/>
                </a:cubicBezTo>
                <a:cubicBezTo>
                  <a:pt x="6630" y="10107"/>
                  <a:pt x="6142" y="10320"/>
                  <a:pt x="6302" y="10517"/>
                </a:cubicBezTo>
                <a:cubicBezTo>
                  <a:pt x="6401" y="10638"/>
                  <a:pt x="6622" y="10658"/>
                  <a:pt x="6653" y="10846"/>
                </a:cubicBezTo>
                <a:cubicBezTo>
                  <a:pt x="6671" y="10958"/>
                  <a:pt x="6675" y="11181"/>
                  <a:pt x="6785" y="11246"/>
                </a:cubicBezTo>
                <a:cubicBezTo>
                  <a:pt x="7128" y="11447"/>
                  <a:pt x="7055" y="11926"/>
                  <a:pt x="7226" y="12079"/>
                </a:cubicBezTo>
                <a:cubicBezTo>
                  <a:pt x="7345" y="12186"/>
                  <a:pt x="7646" y="11861"/>
                  <a:pt x="7721" y="12232"/>
                </a:cubicBezTo>
                <a:cubicBezTo>
                  <a:pt x="7759" y="12416"/>
                  <a:pt x="7449" y="12755"/>
                  <a:pt x="7292" y="12788"/>
                </a:cubicBezTo>
                <a:cubicBezTo>
                  <a:pt x="7264" y="12782"/>
                  <a:pt x="7615" y="12821"/>
                  <a:pt x="7617" y="12880"/>
                </a:cubicBezTo>
                <a:cubicBezTo>
                  <a:pt x="7622" y="13056"/>
                  <a:pt x="6316" y="13296"/>
                  <a:pt x="6190" y="13215"/>
                </a:cubicBezTo>
                <a:cubicBezTo>
                  <a:pt x="5876" y="13016"/>
                  <a:pt x="5422" y="13624"/>
                  <a:pt x="4985" y="13472"/>
                </a:cubicBezTo>
                <a:cubicBezTo>
                  <a:pt x="5239" y="13140"/>
                  <a:pt x="5940" y="13044"/>
                  <a:pt x="6110" y="12742"/>
                </a:cubicBezTo>
                <a:cubicBezTo>
                  <a:pt x="5925" y="12832"/>
                  <a:pt x="5802" y="12692"/>
                  <a:pt x="5782" y="12693"/>
                </a:cubicBezTo>
                <a:cubicBezTo>
                  <a:pt x="5654" y="12701"/>
                  <a:pt x="5527" y="12674"/>
                  <a:pt x="5405" y="12714"/>
                </a:cubicBezTo>
                <a:cubicBezTo>
                  <a:pt x="5071" y="12824"/>
                  <a:pt x="5664" y="12288"/>
                  <a:pt x="5650" y="12311"/>
                </a:cubicBezTo>
                <a:cubicBezTo>
                  <a:pt x="5754" y="12141"/>
                  <a:pt x="5455" y="11802"/>
                  <a:pt x="5686" y="11851"/>
                </a:cubicBezTo>
                <a:cubicBezTo>
                  <a:pt x="5913" y="11898"/>
                  <a:pt x="6249" y="11772"/>
                  <a:pt x="6176" y="11451"/>
                </a:cubicBezTo>
                <a:cubicBezTo>
                  <a:pt x="5978" y="11400"/>
                  <a:pt x="5859" y="11364"/>
                  <a:pt x="6069" y="11081"/>
                </a:cubicBezTo>
                <a:cubicBezTo>
                  <a:pt x="5935" y="11261"/>
                  <a:pt x="5499" y="11034"/>
                  <a:pt x="5491" y="11228"/>
                </a:cubicBezTo>
                <a:cubicBezTo>
                  <a:pt x="5230" y="11183"/>
                  <a:pt x="5585" y="10919"/>
                  <a:pt x="5602" y="10890"/>
                </a:cubicBezTo>
                <a:cubicBezTo>
                  <a:pt x="5707" y="10710"/>
                  <a:pt x="5363" y="10523"/>
                  <a:pt x="5390" y="10718"/>
                </a:cubicBezTo>
                <a:cubicBezTo>
                  <a:pt x="5581" y="10787"/>
                  <a:pt x="5302" y="10864"/>
                  <a:pt x="5290" y="10905"/>
                </a:cubicBezTo>
                <a:cubicBezTo>
                  <a:pt x="5166" y="10939"/>
                  <a:pt x="5297" y="10688"/>
                  <a:pt x="5272" y="10646"/>
                </a:cubicBezTo>
                <a:cubicBezTo>
                  <a:pt x="5255" y="10619"/>
                  <a:pt x="4940" y="10871"/>
                  <a:pt x="5029" y="10651"/>
                </a:cubicBezTo>
                <a:cubicBezTo>
                  <a:pt x="5047" y="10606"/>
                  <a:pt x="5016" y="10683"/>
                  <a:pt x="5029" y="10651"/>
                </a:cubicBezTo>
                <a:close/>
                <a:moveTo>
                  <a:pt x="19919" y="20951"/>
                </a:moveTo>
                <a:cubicBezTo>
                  <a:pt x="19993" y="20920"/>
                  <a:pt x="20069" y="20888"/>
                  <a:pt x="20137" y="20844"/>
                </a:cubicBezTo>
                <a:cubicBezTo>
                  <a:pt x="20138" y="20843"/>
                  <a:pt x="19724" y="21347"/>
                  <a:pt x="19988" y="21347"/>
                </a:cubicBezTo>
                <a:cubicBezTo>
                  <a:pt x="19707" y="21325"/>
                  <a:pt x="19367" y="21489"/>
                  <a:pt x="19252" y="21103"/>
                </a:cubicBezTo>
                <a:cubicBezTo>
                  <a:pt x="19317" y="21150"/>
                  <a:pt x="19414" y="21101"/>
                  <a:pt x="19487" y="21094"/>
                </a:cubicBezTo>
                <a:cubicBezTo>
                  <a:pt x="19505" y="21064"/>
                  <a:pt x="19515" y="21012"/>
                  <a:pt x="19515" y="20976"/>
                </a:cubicBezTo>
                <a:cubicBezTo>
                  <a:pt x="19659" y="20996"/>
                  <a:pt x="19780" y="21008"/>
                  <a:pt x="19919" y="20951"/>
                </a:cubicBezTo>
                <a:cubicBezTo>
                  <a:pt x="19993" y="20920"/>
                  <a:pt x="19780" y="21008"/>
                  <a:pt x="19919" y="20951"/>
                </a:cubicBezTo>
                <a:close/>
                <a:moveTo>
                  <a:pt x="3448" y="12512"/>
                </a:moveTo>
                <a:lnTo>
                  <a:pt x="3439" y="12467"/>
                </a:lnTo>
                <a:cubicBezTo>
                  <a:pt x="3441" y="12484"/>
                  <a:pt x="3910" y="11973"/>
                  <a:pt x="3927" y="11961"/>
                </a:cubicBezTo>
                <a:cubicBezTo>
                  <a:pt x="3801" y="11949"/>
                  <a:pt x="3649" y="11911"/>
                  <a:pt x="3652" y="11769"/>
                </a:cubicBezTo>
                <a:lnTo>
                  <a:pt x="3653" y="11732"/>
                </a:lnTo>
                <a:cubicBezTo>
                  <a:pt x="3638" y="11187"/>
                  <a:pt x="4036" y="11537"/>
                  <a:pt x="4296" y="11292"/>
                </a:cubicBezTo>
                <a:cubicBezTo>
                  <a:pt x="4019" y="11229"/>
                  <a:pt x="4821" y="10776"/>
                  <a:pt x="5082" y="10841"/>
                </a:cubicBezTo>
                <a:cubicBezTo>
                  <a:pt x="5103" y="10873"/>
                  <a:pt x="5214" y="11022"/>
                  <a:pt x="5230" y="11072"/>
                </a:cubicBezTo>
                <a:cubicBezTo>
                  <a:pt x="5337" y="11212"/>
                  <a:pt x="5329" y="11337"/>
                  <a:pt x="5207" y="11445"/>
                </a:cubicBezTo>
                <a:cubicBezTo>
                  <a:pt x="4948" y="11696"/>
                  <a:pt x="5225" y="11803"/>
                  <a:pt x="5096" y="12165"/>
                </a:cubicBezTo>
                <a:cubicBezTo>
                  <a:pt x="4944" y="12594"/>
                  <a:pt x="3961" y="12830"/>
                  <a:pt x="3623" y="12797"/>
                </a:cubicBezTo>
                <a:lnTo>
                  <a:pt x="3629" y="12759"/>
                </a:lnTo>
                <a:cubicBezTo>
                  <a:pt x="3593" y="12765"/>
                  <a:pt x="3565" y="12764"/>
                  <a:pt x="3528" y="12766"/>
                </a:cubicBezTo>
                <a:cubicBezTo>
                  <a:pt x="3509" y="12734"/>
                  <a:pt x="3505" y="12702"/>
                  <a:pt x="3523" y="12678"/>
                </a:cubicBezTo>
                <a:cubicBezTo>
                  <a:pt x="3435" y="12635"/>
                  <a:pt x="3431" y="12581"/>
                  <a:pt x="3510" y="12516"/>
                </a:cubicBezTo>
                <a:cubicBezTo>
                  <a:pt x="3502" y="12515"/>
                  <a:pt x="3448" y="12512"/>
                  <a:pt x="3448" y="12512"/>
                </a:cubicBezTo>
                <a:cubicBezTo>
                  <a:pt x="3448" y="12512"/>
                  <a:pt x="3448" y="12512"/>
                  <a:pt x="3448" y="12512"/>
                </a:cubicBezTo>
                <a:close/>
                <a:moveTo>
                  <a:pt x="11104" y="9151"/>
                </a:moveTo>
                <a:cubicBezTo>
                  <a:pt x="11102" y="9148"/>
                  <a:pt x="11098" y="9146"/>
                  <a:pt x="11094" y="9143"/>
                </a:cubicBezTo>
                <a:cubicBezTo>
                  <a:pt x="11097" y="9141"/>
                  <a:pt x="11101" y="9138"/>
                  <a:pt x="11105" y="9135"/>
                </a:cubicBezTo>
                <a:cubicBezTo>
                  <a:pt x="11105" y="9140"/>
                  <a:pt x="11105" y="9147"/>
                  <a:pt x="11104" y="9151"/>
                </a:cubicBezTo>
                <a:cubicBezTo>
                  <a:pt x="11102" y="9148"/>
                  <a:pt x="11105" y="9147"/>
                  <a:pt x="11104" y="9151"/>
                </a:cubicBezTo>
                <a:close/>
                <a:moveTo>
                  <a:pt x="21399" y="14198"/>
                </a:moveTo>
                <a:cubicBezTo>
                  <a:pt x="21409" y="14173"/>
                  <a:pt x="21499" y="14149"/>
                  <a:pt x="21520" y="14142"/>
                </a:cubicBezTo>
                <a:lnTo>
                  <a:pt x="21423" y="14087"/>
                </a:lnTo>
                <a:cubicBezTo>
                  <a:pt x="21320" y="14027"/>
                  <a:pt x="21586" y="13723"/>
                  <a:pt x="21296" y="13692"/>
                </a:cubicBezTo>
                <a:cubicBezTo>
                  <a:pt x="21112" y="13672"/>
                  <a:pt x="20805" y="13386"/>
                  <a:pt x="20627" y="13557"/>
                </a:cubicBezTo>
                <a:cubicBezTo>
                  <a:pt x="20375" y="13291"/>
                  <a:pt x="20136" y="13280"/>
                  <a:pt x="19764" y="13317"/>
                </a:cubicBezTo>
                <a:cubicBezTo>
                  <a:pt x="19859" y="13317"/>
                  <a:pt x="19308" y="12896"/>
                  <a:pt x="19323" y="12913"/>
                </a:cubicBezTo>
                <a:cubicBezTo>
                  <a:pt x="19229" y="12913"/>
                  <a:pt x="19162" y="12594"/>
                  <a:pt x="19105" y="12495"/>
                </a:cubicBezTo>
                <a:cubicBezTo>
                  <a:pt x="18878" y="12097"/>
                  <a:pt x="18551" y="12640"/>
                  <a:pt x="18342" y="12454"/>
                </a:cubicBezTo>
                <a:cubicBezTo>
                  <a:pt x="18213" y="12393"/>
                  <a:pt x="18189" y="12168"/>
                  <a:pt x="18086" y="12043"/>
                </a:cubicBezTo>
                <a:cubicBezTo>
                  <a:pt x="18386" y="11994"/>
                  <a:pt x="18733" y="11639"/>
                  <a:pt x="18199" y="11620"/>
                </a:cubicBezTo>
                <a:cubicBezTo>
                  <a:pt x="18172" y="11530"/>
                  <a:pt x="17896" y="11200"/>
                  <a:pt x="17799" y="11143"/>
                </a:cubicBezTo>
                <a:cubicBezTo>
                  <a:pt x="17967" y="10775"/>
                  <a:pt x="17329" y="10571"/>
                  <a:pt x="17149" y="10533"/>
                </a:cubicBezTo>
                <a:cubicBezTo>
                  <a:pt x="16689" y="10533"/>
                  <a:pt x="16796" y="10101"/>
                  <a:pt x="16546" y="9833"/>
                </a:cubicBezTo>
                <a:cubicBezTo>
                  <a:pt x="16590" y="9843"/>
                  <a:pt x="16633" y="9860"/>
                  <a:pt x="16674" y="9878"/>
                </a:cubicBezTo>
                <a:lnTo>
                  <a:pt x="16626" y="9776"/>
                </a:lnTo>
                <a:cubicBezTo>
                  <a:pt x="16769" y="9537"/>
                  <a:pt x="16634" y="9167"/>
                  <a:pt x="16725" y="8824"/>
                </a:cubicBezTo>
                <a:cubicBezTo>
                  <a:pt x="16306" y="8876"/>
                  <a:pt x="15803" y="8638"/>
                  <a:pt x="15397" y="8843"/>
                </a:cubicBezTo>
                <a:cubicBezTo>
                  <a:pt x="14990" y="9046"/>
                  <a:pt x="15218" y="9655"/>
                  <a:pt x="15490" y="9475"/>
                </a:cubicBezTo>
                <a:cubicBezTo>
                  <a:pt x="15446" y="9559"/>
                  <a:pt x="15400" y="9612"/>
                  <a:pt x="15302" y="9624"/>
                </a:cubicBezTo>
                <a:cubicBezTo>
                  <a:pt x="15527" y="10138"/>
                  <a:pt x="15043" y="10023"/>
                  <a:pt x="14840" y="9709"/>
                </a:cubicBezTo>
                <a:lnTo>
                  <a:pt x="14842" y="9700"/>
                </a:lnTo>
                <a:cubicBezTo>
                  <a:pt x="14833" y="9734"/>
                  <a:pt x="14822" y="9767"/>
                  <a:pt x="14810" y="9799"/>
                </a:cubicBezTo>
                <a:cubicBezTo>
                  <a:pt x="14723" y="9791"/>
                  <a:pt x="14635" y="9776"/>
                  <a:pt x="14548" y="9751"/>
                </a:cubicBezTo>
                <a:cubicBezTo>
                  <a:pt x="14418" y="9770"/>
                  <a:pt x="14357" y="9921"/>
                  <a:pt x="14366" y="10048"/>
                </a:cubicBezTo>
                <a:lnTo>
                  <a:pt x="14272" y="10101"/>
                </a:lnTo>
                <a:cubicBezTo>
                  <a:pt x="14229" y="10390"/>
                  <a:pt x="14291" y="10708"/>
                  <a:pt x="14374" y="10979"/>
                </a:cubicBezTo>
                <a:cubicBezTo>
                  <a:pt x="14374" y="10980"/>
                  <a:pt x="14706" y="11039"/>
                  <a:pt x="14271" y="10982"/>
                </a:cubicBezTo>
                <a:cubicBezTo>
                  <a:pt x="14155" y="10964"/>
                  <a:pt x="14030" y="11072"/>
                  <a:pt x="14169" y="11177"/>
                </a:cubicBezTo>
                <a:cubicBezTo>
                  <a:pt x="14151" y="11181"/>
                  <a:pt x="14133" y="11186"/>
                  <a:pt x="14115" y="11190"/>
                </a:cubicBezTo>
                <a:cubicBezTo>
                  <a:pt x="14118" y="11235"/>
                  <a:pt x="14112" y="11279"/>
                  <a:pt x="14095" y="11321"/>
                </a:cubicBezTo>
                <a:cubicBezTo>
                  <a:pt x="14319" y="11407"/>
                  <a:pt x="14597" y="11381"/>
                  <a:pt x="14839" y="11383"/>
                </a:cubicBezTo>
                <a:lnTo>
                  <a:pt x="14792" y="11431"/>
                </a:lnTo>
                <a:cubicBezTo>
                  <a:pt x="14873" y="11397"/>
                  <a:pt x="15020" y="11368"/>
                  <a:pt x="15097" y="11423"/>
                </a:cubicBezTo>
                <a:cubicBezTo>
                  <a:pt x="14771" y="11469"/>
                  <a:pt x="14345" y="11485"/>
                  <a:pt x="14023" y="11419"/>
                </a:cubicBezTo>
                <a:cubicBezTo>
                  <a:pt x="13755" y="11424"/>
                  <a:pt x="13655" y="11208"/>
                  <a:pt x="13442" y="11208"/>
                </a:cubicBezTo>
                <a:cubicBezTo>
                  <a:pt x="13013" y="11208"/>
                  <a:pt x="12497" y="11570"/>
                  <a:pt x="12077" y="11683"/>
                </a:cubicBezTo>
                <a:cubicBezTo>
                  <a:pt x="12021" y="11598"/>
                  <a:pt x="11938" y="11539"/>
                  <a:pt x="11850" y="11498"/>
                </a:cubicBezTo>
                <a:cubicBezTo>
                  <a:pt x="11906" y="11380"/>
                  <a:pt x="11866" y="11334"/>
                  <a:pt x="11769" y="11310"/>
                </a:cubicBezTo>
                <a:lnTo>
                  <a:pt x="11748" y="11359"/>
                </a:lnTo>
                <a:cubicBezTo>
                  <a:pt x="11689" y="11359"/>
                  <a:pt x="11635" y="11383"/>
                  <a:pt x="11585" y="11434"/>
                </a:cubicBezTo>
                <a:cubicBezTo>
                  <a:pt x="11468" y="11434"/>
                  <a:pt x="11068" y="11450"/>
                  <a:pt x="10966" y="11574"/>
                </a:cubicBezTo>
                <a:cubicBezTo>
                  <a:pt x="11003" y="11493"/>
                  <a:pt x="11068" y="11431"/>
                  <a:pt x="11053" y="11329"/>
                </a:cubicBezTo>
                <a:cubicBezTo>
                  <a:pt x="11360" y="11511"/>
                  <a:pt x="11588" y="10834"/>
                  <a:pt x="11473" y="10674"/>
                </a:cubicBezTo>
                <a:cubicBezTo>
                  <a:pt x="11548" y="11455"/>
                  <a:pt x="12215" y="10595"/>
                  <a:pt x="12459" y="10590"/>
                </a:cubicBezTo>
                <a:cubicBezTo>
                  <a:pt x="12794" y="10584"/>
                  <a:pt x="12838" y="10062"/>
                  <a:pt x="12863" y="9783"/>
                </a:cubicBezTo>
                <a:cubicBezTo>
                  <a:pt x="12881" y="9580"/>
                  <a:pt x="13458" y="9031"/>
                  <a:pt x="13427" y="8990"/>
                </a:cubicBezTo>
                <a:cubicBezTo>
                  <a:pt x="13815" y="8727"/>
                  <a:pt x="12477" y="8225"/>
                  <a:pt x="13133" y="7551"/>
                </a:cubicBezTo>
                <a:cubicBezTo>
                  <a:pt x="13342" y="7340"/>
                  <a:pt x="13527" y="7230"/>
                  <a:pt x="13796" y="7110"/>
                </a:cubicBezTo>
                <a:cubicBezTo>
                  <a:pt x="13875" y="7074"/>
                  <a:pt x="14210" y="6821"/>
                  <a:pt x="14230" y="6703"/>
                </a:cubicBezTo>
                <a:cubicBezTo>
                  <a:pt x="14239" y="6653"/>
                  <a:pt x="14134" y="6487"/>
                  <a:pt x="14081" y="6528"/>
                </a:cubicBezTo>
                <a:cubicBezTo>
                  <a:pt x="14339" y="5989"/>
                  <a:pt x="15221" y="5978"/>
                  <a:pt x="15459" y="6484"/>
                </a:cubicBezTo>
                <a:cubicBezTo>
                  <a:pt x="15284" y="6479"/>
                  <a:pt x="14555" y="7035"/>
                  <a:pt x="14534" y="7238"/>
                </a:cubicBezTo>
                <a:cubicBezTo>
                  <a:pt x="14055" y="7196"/>
                  <a:pt x="14378" y="8563"/>
                  <a:pt x="14576" y="8615"/>
                </a:cubicBezTo>
                <a:cubicBezTo>
                  <a:pt x="14918" y="8705"/>
                  <a:pt x="14912" y="8954"/>
                  <a:pt x="15299" y="8832"/>
                </a:cubicBezTo>
                <a:cubicBezTo>
                  <a:pt x="16051" y="8597"/>
                  <a:pt x="16518" y="8623"/>
                  <a:pt x="17126" y="8089"/>
                </a:cubicBezTo>
                <a:cubicBezTo>
                  <a:pt x="17989" y="7332"/>
                  <a:pt x="17131" y="7189"/>
                  <a:pt x="16960" y="6564"/>
                </a:cubicBezTo>
                <a:cubicBezTo>
                  <a:pt x="16891" y="6310"/>
                  <a:pt x="16962" y="6056"/>
                  <a:pt x="16770" y="5802"/>
                </a:cubicBezTo>
                <a:cubicBezTo>
                  <a:pt x="16593" y="5570"/>
                  <a:pt x="16691" y="5715"/>
                  <a:pt x="16751" y="5394"/>
                </a:cubicBezTo>
                <a:cubicBezTo>
                  <a:pt x="16807" y="5092"/>
                  <a:pt x="16443" y="5099"/>
                  <a:pt x="16319" y="4939"/>
                </a:cubicBezTo>
                <a:cubicBezTo>
                  <a:pt x="16366" y="4885"/>
                  <a:pt x="16402" y="4805"/>
                  <a:pt x="16433" y="4739"/>
                </a:cubicBezTo>
                <a:cubicBezTo>
                  <a:pt x="16397" y="4728"/>
                  <a:pt x="16370" y="4705"/>
                  <a:pt x="16352" y="4670"/>
                </a:cubicBezTo>
                <a:cubicBezTo>
                  <a:pt x="16486" y="4552"/>
                  <a:pt x="16818" y="4457"/>
                  <a:pt x="16818" y="4297"/>
                </a:cubicBezTo>
                <a:lnTo>
                  <a:pt x="16777" y="4292"/>
                </a:lnTo>
                <a:lnTo>
                  <a:pt x="16781" y="4239"/>
                </a:lnTo>
                <a:cubicBezTo>
                  <a:pt x="16681" y="4213"/>
                  <a:pt x="16582" y="4186"/>
                  <a:pt x="16483" y="4156"/>
                </a:cubicBezTo>
                <a:cubicBezTo>
                  <a:pt x="16600" y="4125"/>
                  <a:pt x="16712" y="4098"/>
                  <a:pt x="16819" y="4044"/>
                </a:cubicBezTo>
                <a:lnTo>
                  <a:pt x="16812" y="4008"/>
                </a:lnTo>
                <a:cubicBezTo>
                  <a:pt x="16788" y="3879"/>
                  <a:pt x="16102" y="3767"/>
                  <a:pt x="16024" y="3831"/>
                </a:cubicBezTo>
                <a:cubicBezTo>
                  <a:pt x="16035" y="3485"/>
                  <a:pt x="15559" y="3828"/>
                  <a:pt x="15481" y="3933"/>
                </a:cubicBezTo>
                <a:cubicBezTo>
                  <a:pt x="15481" y="3810"/>
                  <a:pt x="15465" y="3728"/>
                  <a:pt x="15353" y="3712"/>
                </a:cubicBezTo>
                <a:cubicBezTo>
                  <a:pt x="15350" y="3712"/>
                  <a:pt x="15455" y="3766"/>
                  <a:pt x="15313" y="3766"/>
                </a:cubicBezTo>
                <a:lnTo>
                  <a:pt x="15313" y="3708"/>
                </a:lnTo>
                <a:cubicBezTo>
                  <a:pt x="14920" y="3686"/>
                  <a:pt x="14462" y="3793"/>
                  <a:pt x="14080" y="3879"/>
                </a:cubicBezTo>
                <a:lnTo>
                  <a:pt x="14055" y="3979"/>
                </a:lnTo>
                <a:cubicBezTo>
                  <a:pt x="14083" y="3996"/>
                  <a:pt x="14112" y="4012"/>
                  <a:pt x="14141" y="4027"/>
                </a:cubicBezTo>
                <a:cubicBezTo>
                  <a:pt x="14126" y="4044"/>
                  <a:pt x="13707" y="4059"/>
                  <a:pt x="13848" y="4178"/>
                </a:cubicBezTo>
                <a:cubicBezTo>
                  <a:pt x="13839" y="4188"/>
                  <a:pt x="13730" y="4250"/>
                  <a:pt x="13705" y="4250"/>
                </a:cubicBezTo>
                <a:cubicBezTo>
                  <a:pt x="13546" y="4221"/>
                  <a:pt x="13373" y="4049"/>
                  <a:pt x="13215" y="4159"/>
                </a:cubicBezTo>
                <a:cubicBezTo>
                  <a:pt x="13149" y="4204"/>
                  <a:pt x="12175" y="4604"/>
                  <a:pt x="12746" y="4666"/>
                </a:cubicBezTo>
                <a:cubicBezTo>
                  <a:pt x="12622" y="4865"/>
                  <a:pt x="12457" y="4653"/>
                  <a:pt x="12460" y="4524"/>
                </a:cubicBezTo>
                <a:cubicBezTo>
                  <a:pt x="12221" y="4504"/>
                  <a:pt x="11580" y="4848"/>
                  <a:pt x="11551" y="5086"/>
                </a:cubicBezTo>
                <a:cubicBezTo>
                  <a:pt x="11780" y="5070"/>
                  <a:pt x="12010" y="5019"/>
                  <a:pt x="12238" y="4987"/>
                </a:cubicBezTo>
                <a:cubicBezTo>
                  <a:pt x="11896" y="5054"/>
                  <a:pt x="11014" y="6216"/>
                  <a:pt x="10964" y="6583"/>
                </a:cubicBezTo>
                <a:cubicBezTo>
                  <a:pt x="10736" y="6624"/>
                  <a:pt x="10558" y="6970"/>
                  <a:pt x="10381" y="6977"/>
                </a:cubicBezTo>
                <a:cubicBezTo>
                  <a:pt x="10180" y="6977"/>
                  <a:pt x="10128" y="6767"/>
                  <a:pt x="10029" y="7058"/>
                </a:cubicBezTo>
                <a:cubicBezTo>
                  <a:pt x="9982" y="7191"/>
                  <a:pt x="9499" y="7414"/>
                  <a:pt x="9402" y="7408"/>
                </a:cubicBezTo>
                <a:cubicBezTo>
                  <a:pt x="9414" y="7463"/>
                  <a:pt x="9398" y="7484"/>
                  <a:pt x="9354" y="7470"/>
                </a:cubicBezTo>
                <a:cubicBezTo>
                  <a:pt x="9353" y="7486"/>
                  <a:pt x="9333" y="7546"/>
                  <a:pt x="9329" y="7554"/>
                </a:cubicBezTo>
                <a:cubicBezTo>
                  <a:pt x="9181" y="7675"/>
                  <a:pt x="8893" y="7604"/>
                  <a:pt x="8949" y="7955"/>
                </a:cubicBezTo>
                <a:cubicBezTo>
                  <a:pt x="8986" y="8192"/>
                  <a:pt x="8876" y="8784"/>
                  <a:pt x="8991" y="8987"/>
                </a:cubicBezTo>
                <a:cubicBezTo>
                  <a:pt x="9205" y="9365"/>
                  <a:pt x="9340" y="9782"/>
                  <a:pt x="9892" y="9648"/>
                </a:cubicBezTo>
                <a:cubicBezTo>
                  <a:pt x="10114" y="9595"/>
                  <a:pt x="10749" y="9192"/>
                  <a:pt x="10777" y="8955"/>
                </a:cubicBezTo>
                <a:cubicBezTo>
                  <a:pt x="10817" y="9053"/>
                  <a:pt x="10800" y="9070"/>
                  <a:pt x="10918" y="9140"/>
                </a:cubicBezTo>
                <a:cubicBezTo>
                  <a:pt x="10889" y="9162"/>
                  <a:pt x="10862" y="9182"/>
                  <a:pt x="10829" y="9197"/>
                </a:cubicBezTo>
                <a:cubicBezTo>
                  <a:pt x="11004" y="9640"/>
                  <a:pt x="11181" y="10022"/>
                  <a:pt x="11497" y="10369"/>
                </a:cubicBezTo>
                <a:cubicBezTo>
                  <a:pt x="11390" y="10425"/>
                  <a:pt x="11363" y="10548"/>
                  <a:pt x="11450" y="10649"/>
                </a:cubicBezTo>
                <a:cubicBezTo>
                  <a:pt x="11391" y="10614"/>
                  <a:pt x="11149" y="10769"/>
                  <a:pt x="11098" y="10800"/>
                </a:cubicBezTo>
                <a:cubicBezTo>
                  <a:pt x="10812" y="10969"/>
                  <a:pt x="11257" y="11023"/>
                  <a:pt x="11209" y="11174"/>
                </a:cubicBezTo>
                <a:cubicBezTo>
                  <a:pt x="11154" y="11353"/>
                  <a:pt x="10994" y="11044"/>
                  <a:pt x="11012" y="11359"/>
                </a:cubicBezTo>
                <a:cubicBezTo>
                  <a:pt x="10937" y="11384"/>
                  <a:pt x="10752" y="11439"/>
                  <a:pt x="10683" y="11373"/>
                </a:cubicBezTo>
                <a:cubicBezTo>
                  <a:pt x="10699" y="11309"/>
                  <a:pt x="10743" y="11117"/>
                  <a:pt x="10714" y="11059"/>
                </a:cubicBezTo>
                <a:cubicBezTo>
                  <a:pt x="10772" y="11086"/>
                  <a:pt x="10965" y="11220"/>
                  <a:pt x="10955" y="11230"/>
                </a:cubicBezTo>
                <a:cubicBezTo>
                  <a:pt x="11264" y="10919"/>
                  <a:pt x="10514" y="10683"/>
                  <a:pt x="10674" y="11018"/>
                </a:cubicBezTo>
                <a:cubicBezTo>
                  <a:pt x="10644" y="11008"/>
                  <a:pt x="10613" y="11003"/>
                  <a:pt x="10583" y="11002"/>
                </a:cubicBezTo>
                <a:cubicBezTo>
                  <a:pt x="10613" y="10960"/>
                  <a:pt x="10785" y="10573"/>
                  <a:pt x="10785" y="10566"/>
                </a:cubicBezTo>
                <a:cubicBezTo>
                  <a:pt x="10800" y="10576"/>
                  <a:pt x="10821" y="10590"/>
                  <a:pt x="10853" y="10592"/>
                </a:cubicBezTo>
                <a:cubicBezTo>
                  <a:pt x="10863" y="10592"/>
                  <a:pt x="10848" y="9927"/>
                  <a:pt x="10934" y="9698"/>
                </a:cubicBezTo>
                <a:cubicBezTo>
                  <a:pt x="10675" y="9764"/>
                  <a:pt x="10420" y="9916"/>
                  <a:pt x="10181" y="10042"/>
                </a:cubicBezTo>
                <a:cubicBezTo>
                  <a:pt x="9963" y="10157"/>
                  <a:pt x="9886" y="10826"/>
                  <a:pt x="10149" y="10909"/>
                </a:cubicBezTo>
                <a:cubicBezTo>
                  <a:pt x="10138" y="10964"/>
                  <a:pt x="10090" y="11008"/>
                  <a:pt x="10090" y="11067"/>
                </a:cubicBezTo>
                <a:cubicBezTo>
                  <a:pt x="10053" y="11050"/>
                  <a:pt x="10016" y="11033"/>
                  <a:pt x="9978" y="11019"/>
                </a:cubicBezTo>
                <a:cubicBezTo>
                  <a:pt x="10028" y="11079"/>
                  <a:pt x="10066" y="11359"/>
                  <a:pt x="10163" y="11359"/>
                </a:cubicBezTo>
                <a:cubicBezTo>
                  <a:pt x="10073" y="11359"/>
                  <a:pt x="10093" y="11378"/>
                  <a:pt x="10048" y="11394"/>
                </a:cubicBezTo>
                <a:cubicBezTo>
                  <a:pt x="10043" y="11379"/>
                  <a:pt x="10156" y="11600"/>
                  <a:pt x="10151" y="11616"/>
                </a:cubicBezTo>
                <a:cubicBezTo>
                  <a:pt x="10064" y="11619"/>
                  <a:pt x="9974" y="11681"/>
                  <a:pt x="10004" y="11789"/>
                </a:cubicBezTo>
                <a:cubicBezTo>
                  <a:pt x="9806" y="11773"/>
                  <a:pt x="8782" y="11721"/>
                  <a:pt x="9003" y="12226"/>
                </a:cubicBezTo>
                <a:cubicBezTo>
                  <a:pt x="8695" y="11907"/>
                  <a:pt x="8967" y="11872"/>
                  <a:pt x="8720" y="12293"/>
                </a:cubicBezTo>
                <a:cubicBezTo>
                  <a:pt x="8561" y="12563"/>
                  <a:pt x="8330" y="12770"/>
                  <a:pt x="8088" y="12915"/>
                </a:cubicBezTo>
                <a:lnTo>
                  <a:pt x="8082" y="12908"/>
                </a:lnTo>
                <a:cubicBezTo>
                  <a:pt x="7634" y="12869"/>
                  <a:pt x="7779" y="13179"/>
                  <a:pt x="7606" y="13396"/>
                </a:cubicBezTo>
                <a:cubicBezTo>
                  <a:pt x="7588" y="13419"/>
                  <a:pt x="7002" y="13803"/>
                  <a:pt x="7051" y="13801"/>
                </a:cubicBezTo>
                <a:cubicBezTo>
                  <a:pt x="6841" y="13801"/>
                  <a:pt x="6602" y="13612"/>
                  <a:pt x="6400" y="13559"/>
                </a:cubicBezTo>
                <a:cubicBezTo>
                  <a:pt x="6489" y="14164"/>
                  <a:pt x="6519" y="13881"/>
                  <a:pt x="6154" y="14145"/>
                </a:cubicBezTo>
                <a:cubicBezTo>
                  <a:pt x="5934" y="14026"/>
                  <a:pt x="5898" y="14077"/>
                  <a:pt x="5673" y="14077"/>
                </a:cubicBezTo>
                <a:cubicBezTo>
                  <a:pt x="5381" y="14162"/>
                  <a:pt x="5116" y="14590"/>
                  <a:pt x="5629" y="14617"/>
                </a:cubicBezTo>
                <a:cubicBezTo>
                  <a:pt x="5897" y="14801"/>
                  <a:pt x="6092" y="14655"/>
                  <a:pt x="6255" y="15020"/>
                </a:cubicBezTo>
                <a:cubicBezTo>
                  <a:pt x="6320" y="15168"/>
                  <a:pt x="6390" y="15262"/>
                  <a:pt x="6508" y="15350"/>
                </a:cubicBezTo>
                <a:cubicBezTo>
                  <a:pt x="6728" y="15390"/>
                  <a:pt x="6465" y="16646"/>
                  <a:pt x="6350" y="16730"/>
                </a:cubicBezTo>
                <a:cubicBezTo>
                  <a:pt x="6365" y="16739"/>
                  <a:pt x="5826" y="16663"/>
                  <a:pt x="5785" y="16667"/>
                </a:cubicBezTo>
                <a:cubicBezTo>
                  <a:pt x="5650" y="16689"/>
                  <a:pt x="5391" y="16822"/>
                  <a:pt x="5281" y="16822"/>
                </a:cubicBezTo>
                <a:cubicBezTo>
                  <a:pt x="5108" y="16822"/>
                  <a:pt x="3913" y="16170"/>
                  <a:pt x="3821" y="16687"/>
                </a:cubicBezTo>
                <a:cubicBezTo>
                  <a:pt x="3737" y="16815"/>
                  <a:pt x="3377" y="16828"/>
                  <a:pt x="3449" y="17021"/>
                </a:cubicBezTo>
                <a:cubicBezTo>
                  <a:pt x="3530" y="17238"/>
                  <a:pt x="3616" y="17337"/>
                  <a:pt x="3535" y="17599"/>
                </a:cubicBezTo>
                <a:cubicBezTo>
                  <a:pt x="3600" y="17542"/>
                  <a:pt x="3710" y="17444"/>
                  <a:pt x="3784" y="17425"/>
                </a:cubicBezTo>
                <a:cubicBezTo>
                  <a:pt x="3784" y="17438"/>
                  <a:pt x="3787" y="17450"/>
                  <a:pt x="3789" y="17462"/>
                </a:cubicBezTo>
                <a:cubicBezTo>
                  <a:pt x="3726" y="17490"/>
                  <a:pt x="3651" y="17551"/>
                  <a:pt x="3593" y="17601"/>
                </a:cubicBezTo>
                <a:cubicBezTo>
                  <a:pt x="3653" y="18066"/>
                  <a:pt x="3066" y="19278"/>
                  <a:pt x="3496" y="19389"/>
                </a:cubicBezTo>
                <a:cubicBezTo>
                  <a:pt x="3578" y="19503"/>
                  <a:pt x="3431" y="20005"/>
                  <a:pt x="3411" y="20118"/>
                </a:cubicBezTo>
                <a:cubicBezTo>
                  <a:pt x="3635" y="20121"/>
                  <a:pt x="3877" y="20136"/>
                  <a:pt x="4087" y="20055"/>
                </a:cubicBezTo>
                <a:cubicBezTo>
                  <a:pt x="4100" y="20019"/>
                  <a:pt x="4106" y="19981"/>
                  <a:pt x="4104" y="19942"/>
                </a:cubicBezTo>
                <a:cubicBezTo>
                  <a:pt x="4297" y="19997"/>
                  <a:pt x="4530" y="20799"/>
                  <a:pt x="4764" y="20513"/>
                </a:cubicBezTo>
                <a:cubicBezTo>
                  <a:pt x="4977" y="20254"/>
                  <a:pt x="5179" y="20132"/>
                  <a:pt x="5537" y="20162"/>
                </a:cubicBezTo>
                <a:cubicBezTo>
                  <a:pt x="5614" y="20159"/>
                  <a:pt x="5904" y="20198"/>
                  <a:pt x="5920" y="20206"/>
                </a:cubicBezTo>
                <a:cubicBezTo>
                  <a:pt x="6029" y="20263"/>
                  <a:pt x="6288" y="19747"/>
                  <a:pt x="6500" y="19720"/>
                </a:cubicBezTo>
                <a:cubicBezTo>
                  <a:pt x="6516" y="19542"/>
                  <a:pt x="6994" y="19064"/>
                  <a:pt x="6943" y="19014"/>
                </a:cubicBezTo>
                <a:cubicBezTo>
                  <a:pt x="6523" y="18603"/>
                  <a:pt x="7185" y="18457"/>
                  <a:pt x="7212" y="18069"/>
                </a:cubicBezTo>
                <a:cubicBezTo>
                  <a:pt x="7226" y="17872"/>
                  <a:pt x="8104" y="17676"/>
                  <a:pt x="8191" y="17252"/>
                </a:cubicBezTo>
                <a:cubicBezTo>
                  <a:pt x="7967" y="16762"/>
                  <a:pt x="8592" y="16828"/>
                  <a:pt x="8806" y="16828"/>
                </a:cubicBezTo>
                <a:cubicBezTo>
                  <a:pt x="9295" y="16828"/>
                  <a:pt x="9285" y="17028"/>
                  <a:pt x="9719" y="16681"/>
                </a:cubicBezTo>
                <a:cubicBezTo>
                  <a:pt x="10053" y="16798"/>
                  <a:pt x="10062" y="16395"/>
                  <a:pt x="10290" y="16395"/>
                </a:cubicBezTo>
                <a:cubicBezTo>
                  <a:pt x="10831" y="16420"/>
                  <a:pt x="10690" y="16988"/>
                  <a:pt x="11024" y="17234"/>
                </a:cubicBezTo>
                <a:cubicBezTo>
                  <a:pt x="11260" y="17408"/>
                  <a:pt x="11458" y="17785"/>
                  <a:pt x="11701" y="17900"/>
                </a:cubicBezTo>
                <a:cubicBezTo>
                  <a:pt x="11758" y="17927"/>
                  <a:pt x="12171" y="18115"/>
                  <a:pt x="12175" y="18125"/>
                </a:cubicBezTo>
                <a:cubicBezTo>
                  <a:pt x="12200" y="18189"/>
                  <a:pt x="12697" y="18605"/>
                  <a:pt x="12766" y="18619"/>
                </a:cubicBezTo>
                <a:cubicBezTo>
                  <a:pt x="12961" y="18658"/>
                  <a:pt x="13173" y="19418"/>
                  <a:pt x="12855" y="19436"/>
                </a:cubicBezTo>
                <a:cubicBezTo>
                  <a:pt x="12711" y="19427"/>
                  <a:pt x="12614" y="19631"/>
                  <a:pt x="12536" y="19631"/>
                </a:cubicBezTo>
                <a:cubicBezTo>
                  <a:pt x="12338" y="19631"/>
                  <a:pt x="11750" y="19355"/>
                  <a:pt x="11649" y="19598"/>
                </a:cubicBezTo>
                <a:cubicBezTo>
                  <a:pt x="11548" y="19838"/>
                  <a:pt x="12500" y="20365"/>
                  <a:pt x="12643" y="20365"/>
                </a:cubicBezTo>
                <a:cubicBezTo>
                  <a:pt x="12872" y="20365"/>
                  <a:pt x="12768" y="19773"/>
                  <a:pt x="12861" y="19652"/>
                </a:cubicBezTo>
                <a:cubicBezTo>
                  <a:pt x="12937" y="19784"/>
                  <a:pt x="13907" y="18987"/>
                  <a:pt x="13268" y="18723"/>
                </a:cubicBezTo>
                <a:cubicBezTo>
                  <a:pt x="13262" y="18582"/>
                  <a:pt x="13314" y="18477"/>
                  <a:pt x="13424" y="18409"/>
                </a:cubicBezTo>
                <a:cubicBezTo>
                  <a:pt x="13567" y="18409"/>
                  <a:pt x="13727" y="18623"/>
                  <a:pt x="13787" y="18743"/>
                </a:cubicBezTo>
                <a:cubicBezTo>
                  <a:pt x="14586" y="18482"/>
                  <a:pt x="13011" y="17868"/>
                  <a:pt x="13024" y="17811"/>
                </a:cubicBezTo>
                <a:cubicBezTo>
                  <a:pt x="13147" y="17540"/>
                  <a:pt x="12981" y="17586"/>
                  <a:pt x="12787" y="17586"/>
                </a:cubicBezTo>
                <a:cubicBezTo>
                  <a:pt x="12361" y="17586"/>
                  <a:pt x="12347" y="17113"/>
                  <a:pt x="12152" y="16852"/>
                </a:cubicBezTo>
                <a:cubicBezTo>
                  <a:pt x="11986" y="16631"/>
                  <a:pt x="11693" y="16567"/>
                  <a:pt x="11625" y="16266"/>
                </a:cubicBezTo>
                <a:cubicBezTo>
                  <a:pt x="11495" y="15947"/>
                  <a:pt x="11716" y="15939"/>
                  <a:pt x="11865" y="15798"/>
                </a:cubicBezTo>
                <a:cubicBezTo>
                  <a:pt x="11841" y="15934"/>
                  <a:pt x="11936" y="16125"/>
                  <a:pt x="12008" y="16225"/>
                </a:cubicBezTo>
                <a:cubicBezTo>
                  <a:pt x="12087" y="16161"/>
                  <a:pt x="12165" y="16158"/>
                  <a:pt x="12238" y="16230"/>
                </a:cubicBezTo>
                <a:cubicBezTo>
                  <a:pt x="12254" y="16203"/>
                  <a:pt x="12301" y="16084"/>
                  <a:pt x="12329" y="16084"/>
                </a:cubicBezTo>
                <a:cubicBezTo>
                  <a:pt x="12326" y="16084"/>
                  <a:pt x="12736" y="16816"/>
                  <a:pt x="12978" y="16874"/>
                </a:cubicBezTo>
                <a:cubicBezTo>
                  <a:pt x="13227" y="16935"/>
                  <a:pt x="13439" y="17177"/>
                  <a:pt x="13668" y="17310"/>
                </a:cubicBezTo>
                <a:lnTo>
                  <a:pt x="13669" y="17307"/>
                </a:lnTo>
                <a:cubicBezTo>
                  <a:pt x="13733" y="17355"/>
                  <a:pt x="13798" y="17401"/>
                  <a:pt x="13864" y="17445"/>
                </a:cubicBezTo>
                <a:cubicBezTo>
                  <a:pt x="13864" y="17445"/>
                  <a:pt x="13885" y="17398"/>
                  <a:pt x="13900" y="17364"/>
                </a:cubicBezTo>
                <a:cubicBezTo>
                  <a:pt x="13996" y="17452"/>
                  <a:pt x="14062" y="17548"/>
                  <a:pt x="14179" y="17579"/>
                </a:cubicBezTo>
                <a:cubicBezTo>
                  <a:pt x="14188" y="18042"/>
                  <a:pt x="14082" y="18142"/>
                  <a:pt x="14348" y="18508"/>
                </a:cubicBezTo>
                <a:cubicBezTo>
                  <a:pt x="14118" y="18572"/>
                  <a:pt x="14350" y="18860"/>
                  <a:pt x="14440" y="18766"/>
                </a:cubicBezTo>
                <a:cubicBezTo>
                  <a:pt x="14548" y="18913"/>
                  <a:pt x="14606" y="19070"/>
                  <a:pt x="14601" y="19267"/>
                </a:cubicBezTo>
                <a:cubicBezTo>
                  <a:pt x="14744" y="19281"/>
                  <a:pt x="14884" y="19339"/>
                  <a:pt x="15005" y="19427"/>
                </a:cubicBezTo>
                <a:cubicBezTo>
                  <a:pt x="14917" y="19488"/>
                  <a:pt x="14849" y="19566"/>
                  <a:pt x="14799" y="19661"/>
                </a:cubicBezTo>
                <a:cubicBezTo>
                  <a:pt x="15088" y="19884"/>
                  <a:pt x="14876" y="20093"/>
                  <a:pt x="15189" y="20301"/>
                </a:cubicBezTo>
                <a:cubicBezTo>
                  <a:pt x="15191" y="20250"/>
                  <a:pt x="15226" y="20114"/>
                  <a:pt x="15288" y="20127"/>
                </a:cubicBezTo>
                <a:cubicBezTo>
                  <a:pt x="15355" y="20187"/>
                  <a:pt x="15355" y="20379"/>
                  <a:pt x="15421" y="20470"/>
                </a:cubicBezTo>
                <a:cubicBezTo>
                  <a:pt x="15434" y="20425"/>
                  <a:pt x="15471" y="20268"/>
                  <a:pt x="15516" y="20268"/>
                </a:cubicBezTo>
                <a:cubicBezTo>
                  <a:pt x="15547" y="20268"/>
                  <a:pt x="15717" y="20454"/>
                  <a:pt x="15743" y="20497"/>
                </a:cubicBezTo>
                <a:cubicBezTo>
                  <a:pt x="15738" y="20305"/>
                  <a:pt x="15706" y="20091"/>
                  <a:pt x="15617" y="19924"/>
                </a:cubicBezTo>
                <a:cubicBezTo>
                  <a:pt x="15719" y="19942"/>
                  <a:pt x="15823" y="19903"/>
                  <a:pt x="15832" y="19775"/>
                </a:cubicBezTo>
                <a:cubicBezTo>
                  <a:pt x="15922" y="19798"/>
                  <a:pt x="16115" y="19795"/>
                  <a:pt x="16041" y="19632"/>
                </a:cubicBezTo>
                <a:cubicBezTo>
                  <a:pt x="16106" y="19623"/>
                  <a:pt x="16168" y="19588"/>
                  <a:pt x="16210" y="19533"/>
                </a:cubicBezTo>
                <a:cubicBezTo>
                  <a:pt x="16138" y="19390"/>
                  <a:pt x="15206" y="18490"/>
                  <a:pt x="15434" y="18346"/>
                </a:cubicBezTo>
                <a:cubicBezTo>
                  <a:pt x="15434" y="18538"/>
                  <a:pt x="16064" y="18478"/>
                  <a:pt x="15848" y="18241"/>
                </a:cubicBezTo>
                <a:cubicBezTo>
                  <a:pt x="16147" y="18267"/>
                  <a:pt x="16258" y="18137"/>
                  <a:pt x="16617" y="18242"/>
                </a:cubicBezTo>
                <a:cubicBezTo>
                  <a:pt x="16734" y="18192"/>
                  <a:pt x="16850" y="18068"/>
                  <a:pt x="16906" y="17901"/>
                </a:cubicBezTo>
                <a:cubicBezTo>
                  <a:pt x="16903" y="17828"/>
                  <a:pt x="16902" y="17625"/>
                  <a:pt x="16866" y="17758"/>
                </a:cubicBezTo>
                <a:cubicBezTo>
                  <a:pt x="16932" y="17767"/>
                  <a:pt x="16992" y="17749"/>
                  <a:pt x="17046" y="17705"/>
                </a:cubicBezTo>
                <a:lnTo>
                  <a:pt x="16983" y="17599"/>
                </a:lnTo>
                <a:cubicBezTo>
                  <a:pt x="17041" y="17536"/>
                  <a:pt x="17165" y="17507"/>
                  <a:pt x="17236" y="17493"/>
                </a:cubicBezTo>
                <a:cubicBezTo>
                  <a:pt x="17318" y="17587"/>
                  <a:pt x="17416" y="17601"/>
                  <a:pt x="17530" y="17550"/>
                </a:cubicBezTo>
                <a:cubicBezTo>
                  <a:pt x="17577" y="17423"/>
                  <a:pt x="17512" y="17280"/>
                  <a:pt x="17384" y="17221"/>
                </a:cubicBezTo>
                <a:cubicBezTo>
                  <a:pt x="17687" y="16967"/>
                  <a:pt x="17565" y="16430"/>
                  <a:pt x="17781" y="16125"/>
                </a:cubicBezTo>
                <a:cubicBezTo>
                  <a:pt x="17837" y="16046"/>
                  <a:pt x="18329" y="15957"/>
                  <a:pt x="17971" y="15701"/>
                </a:cubicBezTo>
                <a:cubicBezTo>
                  <a:pt x="18121" y="15585"/>
                  <a:pt x="18165" y="15400"/>
                  <a:pt x="18293" y="15287"/>
                </a:cubicBezTo>
                <a:cubicBezTo>
                  <a:pt x="18372" y="15279"/>
                  <a:pt x="18564" y="15290"/>
                  <a:pt x="18635" y="15243"/>
                </a:cubicBezTo>
                <a:cubicBezTo>
                  <a:pt x="18639" y="15249"/>
                  <a:pt x="18650" y="15264"/>
                  <a:pt x="18652" y="15266"/>
                </a:cubicBezTo>
                <a:cubicBezTo>
                  <a:pt x="18287" y="15517"/>
                  <a:pt x="19128" y="15507"/>
                  <a:pt x="19226" y="15549"/>
                </a:cubicBezTo>
                <a:cubicBezTo>
                  <a:pt x="19228" y="15542"/>
                  <a:pt x="18587" y="15928"/>
                  <a:pt x="18950" y="15928"/>
                </a:cubicBezTo>
                <a:cubicBezTo>
                  <a:pt x="19011" y="15928"/>
                  <a:pt x="19283" y="15953"/>
                  <a:pt x="19298" y="16033"/>
                </a:cubicBezTo>
                <a:cubicBezTo>
                  <a:pt x="19302" y="16103"/>
                  <a:pt x="19240" y="16207"/>
                  <a:pt x="19205" y="16258"/>
                </a:cubicBezTo>
                <a:cubicBezTo>
                  <a:pt x="19386" y="16473"/>
                  <a:pt x="20060" y="16208"/>
                  <a:pt x="20085" y="16168"/>
                </a:cubicBezTo>
                <a:cubicBezTo>
                  <a:pt x="20101" y="16142"/>
                  <a:pt x="20747" y="15587"/>
                  <a:pt x="20176" y="15813"/>
                </a:cubicBezTo>
                <a:cubicBezTo>
                  <a:pt x="19948" y="15902"/>
                  <a:pt x="19869" y="15644"/>
                  <a:pt x="19761" y="15477"/>
                </a:cubicBezTo>
                <a:cubicBezTo>
                  <a:pt x="19950" y="15446"/>
                  <a:pt x="20140" y="15270"/>
                  <a:pt x="20317" y="15219"/>
                </a:cubicBezTo>
                <a:cubicBezTo>
                  <a:pt x="20455" y="15239"/>
                  <a:pt x="21096" y="15033"/>
                  <a:pt x="20948" y="14830"/>
                </a:cubicBezTo>
                <a:cubicBezTo>
                  <a:pt x="21018" y="14787"/>
                  <a:pt x="21111" y="14689"/>
                  <a:pt x="21196" y="14689"/>
                </a:cubicBezTo>
                <a:cubicBezTo>
                  <a:pt x="21540" y="14453"/>
                  <a:pt x="21283" y="14523"/>
                  <a:pt x="21399" y="14198"/>
                </a:cubicBezTo>
                <a:cubicBezTo>
                  <a:pt x="21401" y="14194"/>
                  <a:pt x="21392" y="14218"/>
                  <a:pt x="21399" y="14198"/>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54" name="Shape 3022">
            <a:extLst>
              <a:ext uri="{FF2B5EF4-FFF2-40B4-BE49-F238E27FC236}">
                <a16:creationId xmlns:a16="http://schemas.microsoft.com/office/drawing/2014/main" id="{6F9BCBB5-B393-4C82-AF6A-31956AF4DF5A}"/>
              </a:ext>
            </a:extLst>
          </p:cNvPr>
          <p:cNvSpPr/>
          <p:nvPr/>
        </p:nvSpPr>
        <p:spPr>
          <a:xfrm>
            <a:off x="9656116" y="4263761"/>
            <a:ext cx="12425414" cy="5302787"/>
          </a:xfrm>
          <a:custGeom>
            <a:avLst/>
            <a:gdLst/>
            <a:ahLst/>
            <a:cxnLst>
              <a:cxn ang="0">
                <a:pos x="wd2" y="hd2"/>
              </a:cxn>
              <a:cxn ang="5400000">
                <a:pos x="wd2" y="hd2"/>
              </a:cxn>
              <a:cxn ang="10800000">
                <a:pos x="wd2" y="hd2"/>
              </a:cxn>
              <a:cxn ang="16200000">
                <a:pos x="wd2" y="hd2"/>
              </a:cxn>
            </a:cxnLst>
            <a:rect l="0" t="0" r="r" b="b"/>
            <a:pathLst>
              <a:path w="21228" h="20905" extrusionOk="0">
                <a:moveTo>
                  <a:pt x="0" y="3856"/>
                </a:moveTo>
                <a:cubicBezTo>
                  <a:pt x="0" y="3856"/>
                  <a:pt x="3244" y="-695"/>
                  <a:pt x="10639" y="92"/>
                </a:cubicBezTo>
                <a:cubicBezTo>
                  <a:pt x="17541" y="826"/>
                  <a:pt x="21600" y="7792"/>
                  <a:pt x="21201" y="14129"/>
                </a:cubicBezTo>
                <a:cubicBezTo>
                  <a:pt x="21048" y="16555"/>
                  <a:pt x="20582" y="18883"/>
                  <a:pt x="19793" y="20905"/>
                </a:cubicBezTo>
              </a:path>
            </a:pathLst>
          </a:custGeom>
          <a:noFill/>
          <a:ln w="76200" cap="flat">
            <a:solidFill>
              <a:schemeClr val="accent6">
                <a:lumMod val="60000"/>
                <a:lumOff val="40000"/>
              </a:schemeClr>
            </a:solidFill>
            <a:prstDash val="solid"/>
            <a:miter lim="400000"/>
          </a:ln>
          <a:effectLst/>
        </p:spPr>
        <p:txBody>
          <a:bodyPr wrap="square" lIns="38100" tIns="38100" rIns="38100" bIns="38100" numCol="1" anchor="ctr">
            <a:noAutofit/>
          </a:bodyPr>
          <a:lstStyle/>
          <a:p>
            <a:pPr defTabSz="1160901">
              <a:defRPr sz="4000">
                <a:solidFill>
                  <a:srgbClr val="000000"/>
                </a:solidFill>
                <a:latin typeface="Gill Sans"/>
                <a:ea typeface="Gill Sans"/>
                <a:cs typeface="Gill Sans"/>
                <a:sym typeface="Gill Sans"/>
              </a:defRPr>
            </a:pPr>
            <a:endParaRPr sz="5625" dirty="0">
              <a:latin typeface="Roboto Light" panose="02000000000000000000" pitchFamily="2" charset="0"/>
              <a:ea typeface="Roboto Light" panose="02000000000000000000" pitchFamily="2" charset="0"/>
              <a:cs typeface="Lato Light" panose="020F0502020204030203" pitchFamily="34" charset="0"/>
            </a:endParaRPr>
          </a:p>
        </p:txBody>
      </p:sp>
      <p:sp>
        <p:nvSpPr>
          <p:cNvPr id="56" name="Shape 3023">
            <a:extLst>
              <a:ext uri="{FF2B5EF4-FFF2-40B4-BE49-F238E27FC236}">
                <a16:creationId xmlns:a16="http://schemas.microsoft.com/office/drawing/2014/main" id="{C59C77AC-DC16-41F0-B3AE-B87FA9D0F4CA}"/>
              </a:ext>
            </a:extLst>
          </p:cNvPr>
          <p:cNvSpPr/>
          <p:nvPr/>
        </p:nvSpPr>
        <p:spPr>
          <a:xfrm>
            <a:off x="9543772" y="4634889"/>
            <a:ext cx="930478" cy="930479"/>
          </a:xfrm>
          <a:prstGeom prst="ellipse">
            <a:avLst/>
          </a:prstGeom>
          <a:solidFill>
            <a:schemeClr val="accent6">
              <a:lumMod val="60000"/>
              <a:lumOff val="40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Roboto Light" panose="02000000000000000000" pitchFamily="2" charset="0"/>
              <a:ea typeface="Roboto Light" panose="02000000000000000000" pitchFamily="2" charset="0"/>
              <a:cs typeface="Lato Light" panose="020F0502020204030203" pitchFamily="34" charset="0"/>
            </a:endParaRPr>
          </a:p>
        </p:txBody>
      </p:sp>
      <p:sp>
        <p:nvSpPr>
          <p:cNvPr id="57" name="Shape 3024">
            <a:extLst>
              <a:ext uri="{FF2B5EF4-FFF2-40B4-BE49-F238E27FC236}">
                <a16:creationId xmlns:a16="http://schemas.microsoft.com/office/drawing/2014/main" id="{07E2229D-3C6D-4EE4-81CE-181789ABF8D6}"/>
              </a:ext>
            </a:extLst>
          </p:cNvPr>
          <p:cNvSpPr/>
          <p:nvPr/>
        </p:nvSpPr>
        <p:spPr>
          <a:xfrm>
            <a:off x="21020739" y="9338313"/>
            <a:ext cx="460107" cy="460105"/>
          </a:xfrm>
          <a:prstGeom prst="ellipse">
            <a:avLst/>
          </a:prstGeom>
          <a:solidFill>
            <a:schemeClr val="accent6">
              <a:lumMod val="60000"/>
              <a:lumOff val="40000"/>
            </a:schemeClr>
          </a:solidFill>
          <a:ln w="12700" cap="flat">
            <a:noFill/>
            <a:miter lim="400000"/>
          </a:ln>
          <a:effectLst/>
        </p:spPr>
        <p:txBody>
          <a:bodyPr wrap="square" lIns="0" tIns="0" rIns="0" bIns="0" numCol="1" anchor="ctr">
            <a:noAutofit/>
          </a:bodyPr>
          <a:lstStyle/>
          <a:p>
            <a:pPr defTabSz="1160901">
              <a:spcBef>
                <a:spcPts val="6891"/>
              </a:spcBef>
              <a:defRPr sz="4000">
                <a:solidFill>
                  <a:srgbClr val="000000"/>
                </a:solidFill>
                <a:latin typeface="Avenir Next"/>
                <a:ea typeface="Avenir Next"/>
                <a:cs typeface="Avenir Next"/>
                <a:sym typeface="Avenir Next"/>
              </a:defRPr>
            </a:pPr>
            <a:endParaRPr sz="5625" dirty="0">
              <a:latin typeface="Roboto Light" panose="02000000000000000000" pitchFamily="2" charset="0"/>
              <a:ea typeface="Roboto Light" panose="02000000000000000000" pitchFamily="2" charset="0"/>
              <a:cs typeface="Lato Light" panose="020F0502020204030203" pitchFamily="34" charset="0"/>
            </a:endParaRPr>
          </a:p>
        </p:txBody>
      </p:sp>
      <p:sp>
        <p:nvSpPr>
          <p:cNvPr id="58" name="Shape 3025">
            <a:extLst>
              <a:ext uri="{FF2B5EF4-FFF2-40B4-BE49-F238E27FC236}">
                <a16:creationId xmlns:a16="http://schemas.microsoft.com/office/drawing/2014/main" id="{D5468755-ED74-44D9-A622-9735A9070168}"/>
              </a:ext>
            </a:extLst>
          </p:cNvPr>
          <p:cNvSpPr/>
          <p:nvPr/>
        </p:nvSpPr>
        <p:spPr>
          <a:xfrm>
            <a:off x="14661763" y="4026004"/>
            <a:ext cx="621017" cy="621018"/>
          </a:xfrm>
          <a:prstGeom prst="ellipse">
            <a:avLst/>
          </a:prstGeom>
          <a:solidFill>
            <a:schemeClr val="accent6">
              <a:lumMod val="60000"/>
              <a:lumOff val="40000"/>
            </a:schemeClr>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Roboto Light" panose="02000000000000000000" pitchFamily="2" charset="0"/>
              <a:ea typeface="Roboto Light" panose="02000000000000000000" pitchFamily="2" charset="0"/>
              <a:cs typeface="Lato Light" panose="020F0502020204030203" pitchFamily="34" charset="0"/>
            </a:endParaRPr>
          </a:p>
        </p:txBody>
      </p:sp>
      <p:sp>
        <p:nvSpPr>
          <p:cNvPr id="59" name="Shape 3029">
            <a:extLst>
              <a:ext uri="{FF2B5EF4-FFF2-40B4-BE49-F238E27FC236}">
                <a16:creationId xmlns:a16="http://schemas.microsoft.com/office/drawing/2014/main" id="{5202A46A-15D2-43A6-9FCA-0005D418DA1C}"/>
              </a:ext>
            </a:extLst>
          </p:cNvPr>
          <p:cNvSpPr/>
          <p:nvPr/>
        </p:nvSpPr>
        <p:spPr>
          <a:xfrm>
            <a:off x="12309157"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60" name="Shape 3030">
            <a:extLst>
              <a:ext uri="{FF2B5EF4-FFF2-40B4-BE49-F238E27FC236}">
                <a16:creationId xmlns:a16="http://schemas.microsoft.com/office/drawing/2014/main" id="{54DC590F-D100-403A-9C96-FF6A02438694}"/>
              </a:ext>
            </a:extLst>
          </p:cNvPr>
          <p:cNvSpPr/>
          <p:nvPr/>
        </p:nvSpPr>
        <p:spPr>
          <a:xfrm>
            <a:off x="10682365"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61" name="Shape 3031">
            <a:extLst>
              <a:ext uri="{FF2B5EF4-FFF2-40B4-BE49-F238E27FC236}">
                <a16:creationId xmlns:a16="http://schemas.microsoft.com/office/drawing/2014/main" id="{5AEE94FF-AB9F-4AC9-87E7-2AC1677465B2}"/>
              </a:ext>
            </a:extLst>
          </p:cNvPr>
          <p:cNvSpPr/>
          <p:nvPr/>
        </p:nvSpPr>
        <p:spPr>
          <a:xfrm>
            <a:off x="16926615"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64" name="Shape 3032">
            <a:extLst>
              <a:ext uri="{FF2B5EF4-FFF2-40B4-BE49-F238E27FC236}">
                <a16:creationId xmlns:a16="http://schemas.microsoft.com/office/drawing/2014/main" id="{367D0C2F-EC37-454B-AA24-07FE80BC572F}"/>
              </a:ext>
            </a:extLst>
          </p:cNvPr>
          <p:cNvSpPr/>
          <p:nvPr/>
        </p:nvSpPr>
        <p:spPr>
          <a:xfrm>
            <a:off x="14609670"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72" name="Shape 3033">
            <a:extLst>
              <a:ext uri="{FF2B5EF4-FFF2-40B4-BE49-F238E27FC236}">
                <a16:creationId xmlns:a16="http://schemas.microsoft.com/office/drawing/2014/main" id="{68DA3FE8-331A-407F-A636-200CBC97852A}"/>
              </a:ext>
            </a:extLst>
          </p:cNvPr>
          <p:cNvSpPr/>
          <p:nvPr/>
        </p:nvSpPr>
        <p:spPr>
          <a:xfrm>
            <a:off x="12999309"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76" name="Shape 3034">
            <a:extLst>
              <a:ext uri="{FF2B5EF4-FFF2-40B4-BE49-F238E27FC236}">
                <a16:creationId xmlns:a16="http://schemas.microsoft.com/office/drawing/2014/main" id="{0A0F4496-842C-4914-8F7A-F880253A1C6A}"/>
              </a:ext>
            </a:extLst>
          </p:cNvPr>
          <p:cNvSpPr/>
          <p:nvPr/>
        </p:nvSpPr>
        <p:spPr>
          <a:xfrm>
            <a:off x="18076870"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0" name="Shape 3035">
            <a:extLst>
              <a:ext uri="{FF2B5EF4-FFF2-40B4-BE49-F238E27FC236}">
                <a16:creationId xmlns:a16="http://schemas.microsoft.com/office/drawing/2014/main" id="{FF4B9D29-C5BA-4B8A-9EBB-04F463BD3525}"/>
              </a:ext>
            </a:extLst>
          </p:cNvPr>
          <p:cNvSpPr/>
          <p:nvPr/>
        </p:nvSpPr>
        <p:spPr>
          <a:xfrm>
            <a:off x="12999309"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4" name="Shape 3036">
            <a:extLst>
              <a:ext uri="{FF2B5EF4-FFF2-40B4-BE49-F238E27FC236}">
                <a16:creationId xmlns:a16="http://schemas.microsoft.com/office/drawing/2014/main" id="{68492155-DB37-484D-B504-D450C8D64CCE}"/>
              </a:ext>
            </a:extLst>
          </p:cNvPr>
          <p:cNvSpPr/>
          <p:nvPr/>
        </p:nvSpPr>
        <p:spPr>
          <a:xfrm>
            <a:off x="10682365"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5" name="Shape 3037">
            <a:extLst>
              <a:ext uri="{FF2B5EF4-FFF2-40B4-BE49-F238E27FC236}">
                <a16:creationId xmlns:a16="http://schemas.microsoft.com/office/drawing/2014/main" id="{8903C6B2-21EA-4188-A5C6-39EF452EBA16}"/>
              </a:ext>
            </a:extLst>
          </p:cNvPr>
          <p:cNvSpPr/>
          <p:nvPr/>
        </p:nvSpPr>
        <p:spPr>
          <a:xfrm>
            <a:off x="16466511"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6" name="Shape 3038">
            <a:extLst>
              <a:ext uri="{FF2B5EF4-FFF2-40B4-BE49-F238E27FC236}">
                <a16:creationId xmlns:a16="http://schemas.microsoft.com/office/drawing/2014/main" id="{A70DE5E3-A486-44C4-B042-A06D9CB9FB46}"/>
              </a:ext>
            </a:extLst>
          </p:cNvPr>
          <p:cNvSpPr/>
          <p:nvPr/>
        </p:nvSpPr>
        <p:spPr>
          <a:xfrm>
            <a:off x="2039381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7" name="Shape 3039">
            <a:extLst>
              <a:ext uri="{FF2B5EF4-FFF2-40B4-BE49-F238E27FC236}">
                <a16:creationId xmlns:a16="http://schemas.microsoft.com/office/drawing/2014/main" id="{4BBA1E9B-1E4B-4F30-BEFD-7AB7F24D384D}"/>
              </a:ext>
            </a:extLst>
          </p:cNvPr>
          <p:cNvSpPr/>
          <p:nvPr/>
        </p:nvSpPr>
        <p:spPr>
          <a:xfrm>
            <a:off x="9532108"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8" name="Shape 3040">
            <a:extLst>
              <a:ext uri="{FF2B5EF4-FFF2-40B4-BE49-F238E27FC236}">
                <a16:creationId xmlns:a16="http://schemas.microsoft.com/office/drawing/2014/main" id="{D46191BE-D8D1-4798-891B-1004E6044C26}"/>
              </a:ext>
            </a:extLst>
          </p:cNvPr>
          <p:cNvSpPr/>
          <p:nvPr/>
        </p:nvSpPr>
        <p:spPr>
          <a:xfrm>
            <a:off x="12309157"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89" name="Shape 3041">
            <a:extLst>
              <a:ext uri="{FF2B5EF4-FFF2-40B4-BE49-F238E27FC236}">
                <a16:creationId xmlns:a16="http://schemas.microsoft.com/office/drawing/2014/main" id="{7BE3FC55-8596-485B-8C3F-ACAF8162303D}"/>
              </a:ext>
            </a:extLst>
          </p:cNvPr>
          <p:cNvSpPr/>
          <p:nvPr/>
        </p:nvSpPr>
        <p:spPr>
          <a:xfrm>
            <a:off x="9532108"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0" name="Shape 3042">
            <a:extLst>
              <a:ext uri="{FF2B5EF4-FFF2-40B4-BE49-F238E27FC236}">
                <a16:creationId xmlns:a16="http://schemas.microsoft.com/office/drawing/2014/main" id="{C3CFC510-817B-4240-8A30-1BEB6C70BFDB}"/>
              </a:ext>
            </a:extLst>
          </p:cNvPr>
          <p:cNvSpPr/>
          <p:nvPr/>
        </p:nvSpPr>
        <p:spPr>
          <a:xfrm>
            <a:off x="1922712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1" name="Shape 3043">
            <a:extLst>
              <a:ext uri="{FF2B5EF4-FFF2-40B4-BE49-F238E27FC236}">
                <a16:creationId xmlns:a16="http://schemas.microsoft.com/office/drawing/2014/main" id="{06DA011A-1D0D-414B-AC28-0E368E23FF2F}"/>
              </a:ext>
            </a:extLst>
          </p:cNvPr>
          <p:cNvSpPr/>
          <p:nvPr/>
        </p:nvSpPr>
        <p:spPr>
          <a:xfrm>
            <a:off x="19933714"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2" name="Shape 3044">
            <a:extLst>
              <a:ext uri="{FF2B5EF4-FFF2-40B4-BE49-F238E27FC236}">
                <a16:creationId xmlns:a16="http://schemas.microsoft.com/office/drawing/2014/main" id="{07C14FA4-D5D9-493A-BBBA-F510EFC1197B}"/>
              </a:ext>
            </a:extLst>
          </p:cNvPr>
          <p:cNvSpPr/>
          <p:nvPr/>
        </p:nvSpPr>
        <p:spPr>
          <a:xfrm>
            <a:off x="1761676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3" name="Shape 3045">
            <a:extLst>
              <a:ext uri="{FF2B5EF4-FFF2-40B4-BE49-F238E27FC236}">
                <a16:creationId xmlns:a16="http://schemas.microsoft.com/office/drawing/2014/main" id="{8FC1B87C-E71B-4EEF-9786-C515F9A3951A}"/>
              </a:ext>
            </a:extLst>
          </p:cNvPr>
          <p:cNvSpPr/>
          <p:nvPr/>
        </p:nvSpPr>
        <p:spPr>
          <a:xfrm>
            <a:off x="13459411"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4" name="Shape 3046">
            <a:extLst>
              <a:ext uri="{FF2B5EF4-FFF2-40B4-BE49-F238E27FC236}">
                <a16:creationId xmlns:a16="http://schemas.microsoft.com/office/drawing/2014/main" id="{35D563F0-B210-4CC9-B712-D48FC252834E}"/>
              </a:ext>
            </a:extLst>
          </p:cNvPr>
          <p:cNvSpPr/>
          <p:nvPr/>
        </p:nvSpPr>
        <p:spPr>
          <a:xfrm>
            <a:off x="9992210"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5" name="Shape 3047">
            <a:extLst>
              <a:ext uri="{FF2B5EF4-FFF2-40B4-BE49-F238E27FC236}">
                <a16:creationId xmlns:a16="http://schemas.microsoft.com/office/drawing/2014/main" id="{D3E93EFC-3005-4D13-8425-746ADACBB218}"/>
              </a:ext>
            </a:extLst>
          </p:cNvPr>
          <p:cNvSpPr/>
          <p:nvPr/>
        </p:nvSpPr>
        <p:spPr>
          <a:xfrm>
            <a:off x="13459411"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6" name="Shape 3048">
            <a:extLst>
              <a:ext uri="{FF2B5EF4-FFF2-40B4-BE49-F238E27FC236}">
                <a16:creationId xmlns:a16="http://schemas.microsoft.com/office/drawing/2014/main" id="{6C318CA2-3E92-42C2-BDD8-7646FCE5181F}"/>
              </a:ext>
            </a:extLst>
          </p:cNvPr>
          <p:cNvSpPr/>
          <p:nvPr/>
        </p:nvSpPr>
        <p:spPr>
          <a:xfrm>
            <a:off x="2039381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7" name="Shape 3049">
            <a:extLst>
              <a:ext uri="{FF2B5EF4-FFF2-40B4-BE49-F238E27FC236}">
                <a16:creationId xmlns:a16="http://schemas.microsoft.com/office/drawing/2014/main" id="{A12AAA0B-9ED5-4F22-9883-9A6E36738FA3}"/>
              </a:ext>
            </a:extLst>
          </p:cNvPr>
          <p:cNvSpPr/>
          <p:nvPr/>
        </p:nvSpPr>
        <p:spPr>
          <a:xfrm>
            <a:off x="1114246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8" name="Shape 3050">
            <a:extLst>
              <a:ext uri="{FF2B5EF4-FFF2-40B4-BE49-F238E27FC236}">
                <a16:creationId xmlns:a16="http://schemas.microsoft.com/office/drawing/2014/main" id="{65F24741-9977-4CC2-A308-8B6AD0C85822}"/>
              </a:ext>
            </a:extLst>
          </p:cNvPr>
          <p:cNvSpPr/>
          <p:nvPr/>
        </p:nvSpPr>
        <p:spPr>
          <a:xfrm>
            <a:off x="15316252"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99" name="Shape 3051">
            <a:extLst>
              <a:ext uri="{FF2B5EF4-FFF2-40B4-BE49-F238E27FC236}">
                <a16:creationId xmlns:a16="http://schemas.microsoft.com/office/drawing/2014/main" id="{4C0B52B1-40AB-470E-9E13-9161D02525CF}"/>
              </a:ext>
            </a:extLst>
          </p:cNvPr>
          <p:cNvSpPr/>
          <p:nvPr/>
        </p:nvSpPr>
        <p:spPr>
          <a:xfrm>
            <a:off x="18767025"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0" name="Shape 3052">
            <a:extLst>
              <a:ext uri="{FF2B5EF4-FFF2-40B4-BE49-F238E27FC236}">
                <a16:creationId xmlns:a16="http://schemas.microsoft.com/office/drawing/2014/main" id="{D2B3B54B-CCA6-4CF6-A33B-A4218C1D1774}"/>
              </a:ext>
            </a:extLst>
          </p:cNvPr>
          <p:cNvSpPr/>
          <p:nvPr/>
        </p:nvSpPr>
        <p:spPr>
          <a:xfrm>
            <a:off x="1577635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1" name="Shape 3053">
            <a:extLst>
              <a:ext uri="{FF2B5EF4-FFF2-40B4-BE49-F238E27FC236}">
                <a16:creationId xmlns:a16="http://schemas.microsoft.com/office/drawing/2014/main" id="{F27A7BC4-3B4D-4679-8D33-59741870CCB8}"/>
              </a:ext>
            </a:extLst>
          </p:cNvPr>
          <p:cNvSpPr/>
          <p:nvPr/>
        </p:nvSpPr>
        <p:spPr>
          <a:xfrm>
            <a:off x="14149564"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2" name="Shape 3054">
            <a:extLst>
              <a:ext uri="{FF2B5EF4-FFF2-40B4-BE49-F238E27FC236}">
                <a16:creationId xmlns:a16="http://schemas.microsoft.com/office/drawing/2014/main" id="{19D867AD-3044-49C7-A3D5-1FDE4CCE094A}"/>
              </a:ext>
            </a:extLst>
          </p:cNvPr>
          <p:cNvSpPr/>
          <p:nvPr/>
        </p:nvSpPr>
        <p:spPr>
          <a:xfrm>
            <a:off x="1577635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3" name="Shape 3055">
            <a:extLst>
              <a:ext uri="{FF2B5EF4-FFF2-40B4-BE49-F238E27FC236}">
                <a16:creationId xmlns:a16="http://schemas.microsoft.com/office/drawing/2014/main" id="{C41F207E-4801-4162-A310-41A4CDAD62ED}"/>
              </a:ext>
            </a:extLst>
          </p:cNvPr>
          <p:cNvSpPr/>
          <p:nvPr/>
        </p:nvSpPr>
        <p:spPr>
          <a:xfrm>
            <a:off x="16466511"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4" name="Shape 3056">
            <a:extLst>
              <a:ext uri="{FF2B5EF4-FFF2-40B4-BE49-F238E27FC236}">
                <a16:creationId xmlns:a16="http://schemas.microsoft.com/office/drawing/2014/main" id="{9D580EDE-5C0D-4A05-98A8-675FAB5C4205}"/>
              </a:ext>
            </a:extLst>
          </p:cNvPr>
          <p:cNvSpPr/>
          <p:nvPr/>
        </p:nvSpPr>
        <p:spPr>
          <a:xfrm>
            <a:off x="18076870"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5" name="Shape 3057">
            <a:extLst>
              <a:ext uri="{FF2B5EF4-FFF2-40B4-BE49-F238E27FC236}">
                <a16:creationId xmlns:a16="http://schemas.microsoft.com/office/drawing/2014/main" id="{B455A498-9136-4D25-9416-2B7730D4026C}"/>
              </a:ext>
            </a:extLst>
          </p:cNvPr>
          <p:cNvSpPr/>
          <p:nvPr/>
        </p:nvSpPr>
        <p:spPr>
          <a:xfrm>
            <a:off x="11849051"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6" name="Shape 3058">
            <a:extLst>
              <a:ext uri="{FF2B5EF4-FFF2-40B4-BE49-F238E27FC236}">
                <a16:creationId xmlns:a16="http://schemas.microsoft.com/office/drawing/2014/main" id="{CBE83CA2-9EDD-4342-A468-4321A1DB4219}"/>
              </a:ext>
            </a:extLst>
          </p:cNvPr>
          <p:cNvSpPr/>
          <p:nvPr/>
        </p:nvSpPr>
        <p:spPr>
          <a:xfrm>
            <a:off x="11849051"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7" name="Shape 3059">
            <a:extLst>
              <a:ext uri="{FF2B5EF4-FFF2-40B4-BE49-F238E27FC236}">
                <a16:creationId xmlns:a16="http://schemas.microsoft.com/office/drawing/2014/main" id="{574ACD84-9E8A-44CC-8863-FFF1987B70FA}"/>
              </a:ext>
            </a:extLst>
          </p:cNvPr>
          <p:cNvSpPr/>
          <p:nvPr/>
        </p:nvSpPr>
        <p:spPr>
          <a:xfrm>
            <a:off x="14149564"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8" name="Shape 3060">
            <a:extLst>
              <a:ext uri="{FF2B5EF4-FFF2-40B4-BE49-F238E27FC236}">
                <a16:creationId xmlns:a16="http://schemas.microsoft.com/office/drawing/2014/main" id="{D17CDDA0-7E2A-4501-90A8-5108F1F23B3B}"/>
              </a:ext>
            </a:extLst>
          </p:cNvPr>
          <p:cNvSpPr/>
          <p:nvPr/>
        </p:nvSpPr>
        <p:spPr>
          <a:xfrm>
            <a:off x="18767025"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09" name="Shape 3061">
            <a:extLst>
              <a:ext uri="{FF2B5EF4-FFF2-40B4-BE49-F238E27FC236}">
                <a16:creationId xmlns:a16="http://schemas.microsoft.com/office/drawing/2014/main" id="{42B5CA77-A03B-4B68-96F6-AB56AF7984FD}"/>
              </a:ext>
            </a:extLst>
          </p:cNvPr>
          <p:cNvSpPr/>
          <p:nvPr/>
        </p:nvSpPr>
        <p:spPr>
          <a:xfrm>
            <a:off x="19933714" y="11840805"/>
            <a:ext cx="460104" cy="46010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cubicBezTo>
                  <a:pt x="0" y="9671"/>
                  <a:pt x="9671" y="0"/>
                  <a:pt x="21600" y="0"/>
                </a:cubicBezTo>
                <a:cubicBezTo>
                  <a:pt x="21600" y="0"/>
                  <a:pt x="21600" y="21600"/>
                  <a:pt x="2160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0" name="Shape 3062">
            <a:extLst>
              <a:ext uri="{FF2B5EF4-FFF2-40B4-BE49-F238E27FC236}">
                <a16:creationId xmlns:a16="http://schemas.microsoft.com/office/drawing/2014/main" id="{43839C32-ACEE-4E41-9135-C280D50C55AC}"/>
              </a:ext>
            </a:extLst>
          </p:cNvPr>
          <p:cNvSpPr/>
          <p:nvPr/>
        </p:nvSpPr>
        <p:spPr>
          <a:xfrm>
            <a:off x="17616766"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1" name="Shape 3063">
            <a:extLst>
              <a:ext uri="{FF2B5EF4-FFF2-40B4-BE49-F238E27FC236}">
                <a16:creationId xmlns:a16="http://schemas.microsoft.com/office/drawing/2014/main" id="{B2EBB5B2-7F25-4C14-AA45-C77EAA37B134}"/>
              </a:ext>
            </a:extLst>
          </p:cNvPr>
          <p:cNvSpPr/>
          <p:nvPr/>
        </p:nvSpPr>
        <p:spPr>
          <a:xfrm>
            <a:off x="14609670"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2" name="Shape 3064">
            <a:extLst>
              <a:ext uri="{FF2B5EF4-FFF2-40B4-BE49-F238E27FC236}">
                <a16:creationId xmlns:a16="http://schemas.microsoft.com/office/drawing/2014/main" id="{BEBD1258-912B-4FF7-88B1-BA8F862C2BB0}"/>
              </a:ext>
            </a:extLst>
          </p:cNvPr>
          <p:cNvSpPr/>
          <p:nvPr/>
        </p:nvSpPr>
        <p:spPr>
          <a:xfrm>
            <a:off x="1114246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3" name="Shape 3065">
            <a:extLst>
              <a:ext uri="{FF2B5EF4-FFF2-40B4-BE49-F238E27FC236}">
                <a16:creationId xmlns:a16="http://schemas.microsoft.com/office/drawing/2014/main" id="{B75EFFAE-12C4-4C19-9481-7DACE1097669}"/>
              </a:ext>
            </a:extLst>
          </p:cNvPr>
          <p:cNvSpPr/>
          <p:nvPr/>
        </p:nvSpPr>
        <p:spPr>
          <a:xfrm>
            <a:off x="15316252"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1929"/>
                  <a:pt x="0" y="0"/>
                </a:cubicBezTo>
                <a:cubicBezTo>
                  <a:pt x="0" y="0"/>
                  <a:pt x="21600" y="0"/>
                  <a:pt x="2160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4" name="Shape 3066">
            <a:extLst>
              <a:ext uri="{FF2B5EF4-FFF2-40B4-BE49-F238E27FC236}">
                <a16:creationId xmlns:a16="http://schemas.microsoft.com/office/drawing/2014/main" id="{BB4FFA1D-8812-4A02-A0C3-BD2EEC4B4674}"/>
              </a:ext>
            </a:extLst>
          </p:cNvPr>
          <p:cNvSpPr/>
          <p:nvPr/>
        </p:nvSpPr>
        <p:spPr>
          <a:xfrm>
            <a:off x="9992210" y="12300906"/>
            <a:ext cx="460104"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5" name="Shape 3067">
            <a:extLst>
              <a:ext uri="{FF2B5EF4-FFF2-40B4-BE49-F238E27FC236}">
                <a16:creationId xmlns:a16="http://schemas.microsoft.com/office/drawing/2014/main" id="{96369FB9-74C3-4DBE-B068-0657B87A0F27}"/>
              </a:ext>
            </a:extLst>
          </p:cNvPr>
          <p:cNvSpPr/>
          <p:nvPr/>
        </p:nvSpPr>
        <p:spPr>
          <a:xfrm>
            <a:off x="19227126" y="11840805"/>
            <a:ext cx="460107" cy="4601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cubicBezTo>
                  <a:pt x="11929" y="0"/>
                  <a:pt x="21600" y="9671"/>
                  <a:pt x="21600" y="21600"/>
                </a:cubicBezTo>
                <a:cubicBezTo>
                  <a:pt x="21600" y="21600"/>
                  <a:pt x="0" y="21600"/>
                  <a:pt x="0" y="21600"/>
                </a:cubicBez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6" name="Shape 3068">
            <a:extLst>
              <a:ext uri="{FF2B5EF4-FFF2-40B4-BE49-F238E27FC236}">
                <a16:creationId xmlns:a16="http://schemas.microsoft.com/office/drawing/2014/main" id="{9AC30BF0-28AA-415D-B5A6-C62E5613C5B0}"/>
              </a:ext>
            </a:extLst>
          </p:cNvPr>
          <p:cNvSpPr/>
          <p:nvPr/>
        </p:nvSpPr>
        <p:spPr>
          <a:xfrm>
            <a:off x="16926615" y="12300906"/>
            <a:ext cx="460107" cy="4601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cubicBezTo>
                  <a:pt x="21600" y="11929"/>
                  <a:pt x="11929" y="21600"/>
                  <a:pt x="0" y="21600"/>
                </a:cubicBezTo>
                <a:cubicBezTo>
                  <a:pt x="0" y="21600"/>
                  <a:pt x="0"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Roboto Light" panose="02000000000000000000" pitchFamily="2" charset="0"/>
            </a:endParaRPr>
          </a:p>
        </p:txBody>
      </p:sp>
      <p:sp>
        <p:nvSpPr>
          <p:cNvPr id="117" name="Shape 3069">
            <a:extLst>
              <a:ext uri="{FF2B5EF4-FFF2-40B4-BE49-F238E27FC236}">
                <a16:creationId xmlns:a16="http://schemas.microsoft.com/office/drawing/2014/main" id="{D2D2C603-00CB-4BD7-95BB-ECA65E19FD8C}"/>
              </a:ext>
            </a:extLst>
          </p:cNvPr>
          <p:cNvSpPr/>
          <p:nvPr/>
        </p:nvSpPr>
        <p:spPr>
          <a:xfrm>
            <a:off x="9532108" y="11038753"/>
            <a:ext cx="707245" cy="43088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91440" tIns="45720" rIns="91440" bIns="45720" numCol="1" anchor="ctr">
            <a:spAutoFit/>
          </a:bodyPr>
          <a:lstStyle>
            <a:lvl1pPr algn="l" defTabSz="584200">
              <a:lnSpc>
                <a:spcPct val="100000"/>
              </a:lnSpc>
              <a:spcBef>
                <a:spcPts val="0"/>
              </a:spcBef>
              <a:defRPr sz="1500" cap="all">
                <a:solidFill>
                  <a:srgbClr val="262626"/>
                </a:solidFill>
                <a:latin typeface="Helvetica Neue"/>
                <a:ea typeface="Helvetica Neue"/>
                <a:cs typeface="Helvetica Neue"/>
                <a:sym typeface="Helvetica Neue"/>
              </a:defRPr>
            </a:lvl1pPr>
          </a:lstStyle>
          <a:p>
            <a:r>
              <a:rPr sz="2200" dirty="0">
                <a:latin typeface="Roboto Light" panose="02000000000000000000" pitchFamily="2" charset="0"/>
                <a:ea typeface="Roboto Light" panose="02000000000000000000" pitchFamily="2" charset="0"/>
                <a:cs typeface="Lato Light" panose="020F0502020204030203" pitchFamily="34" charset="0"/>
              </a:rPr>
              <a:t>55%</a:t>
            </a:r>
          </a:p>
        </p:txBody>
      </p:sp>
      <p:sp>
        <p:nvSpPr>
          <p:cNvPr id="118" name="Shape 3070">
            <a:extLst>
              <a:ext uri="{FF2B5EF4-FFF2-40B4-BE49-F238E27FC236}">
                <a16:creationId xmlns:a16="http://schemas.microsoft.com/office/drawing/2014/main" id="{640B9CEA-418A-4BF1-BF43-0097822F45EC}"/>
              </a:ext>
            </a:extLst>
          </p:cNvPr>
          <p:cNvSpPr/>
          <p:nvPr/>
        </p:nvSpPr>
        <p:spPr>
          <a:xfrm>
            <a:off x="15769315" y="11033800"/>
            <a:ext cx="707245" cy="43088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91440" tIns="45720" rIns="91440" bIns="45720" numCol="1" anchor="ctr">
            <a:spAutoFit/>
          </a:bodyPr>
          <a:lstStyle>
            <a:lvl1pPr defTabSz="584200">
              <a:lnSpc>
                <a:spcPct val="100000"/>
              </a:lnSpc>
              <a:spcBef>
                <a:spcPts val="0"/>
              </a:spcBef>
              <a:defRPr sz="1500" cap="all">
                <a:solidFill>
                  <a:srgbClr val="262626"/>
                </a:solidFill>
                <a:latin typeface="Helvetica Neue"/>
                <a:ea typeface="Helvetica Neue"/>
                <a:cs typeface="Helvetica Neue"/>
                <a:sym typeface="Helvetica Neue"/>
              </a:defRPr>
            </a:lvl1pPr>
          </a:lstStyle>
          <a:p>
            <a:r>
              <a:rPr sz="2200" dirty="0">
                <a:latin typeface="Roboto Light" panose="02000000000000000000" pitchFamily="2" charset="0"/>
                <a:ea typeface="Roboto Light" panose="02000000000000000000" pitchFamily="2" charset="0"/>
                <a:cs typeface="Lato Light" panose="020F0502020204030203" pitchFamily="34" charset="0"/>
              </a:rPr>
              <a:t>25%</a:t>
            </a:r>
          </a:p>
        </p:txBody>
      </p:sp>
      <p:sp>
        <p:nvSpPr>
          <p:cNvPr id="119" name="Shape 3071">
            <a:extLst>
              <a:ext uri="{FF2B5EF4-FFF2-40B4-BE49-F238E27FC236}">
                <a16:creationId xmlns:a16="http://schemas.microsoft.com/office/drawing/2014/main" id="{9C83D136-DFB3-418A-B73E-D45C070470DF}"/>
              </a:ext>
            </a:extLst>
          </p:cNvPr>
          <p:cNvSpPr/>
          <p:nvPr/>
        </p:nvSpPr>
        <p:spPr>
          <a:xfrm>
            <a:off x="20145649" y="11033800"/>
            <a:ext cx="707245" cy="43088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91440" tIns="45720" rIns="91440" bIns="45720" numCol="1" anchor="ctr">
            <a:spAutoFit/>
          </a:bodyPr>
          <a:lstStyle>
            <a:lvl1pPr algn="r" defTabSz="584200">
              <a:lnSpc>
                <a:spcPct val="100000"/>
              </a:lnSpc>
              <a:spcBef>
                <a:spcPts val="0"/>
              </a:spcBef>
              <a:defRPr sz="1500" cap="all">
                <a:solidFill>
                  <a:srgbClr val="262626"/>
                </a:solidFill>
                <a:latin typeface="Helvetica Neue"/>
                <a:ea typeface="Helvetica Neue"/>
                <a:cs typeface="Helvetica Neue"/>
                <a:sym typeface="Helvetica Neue"/>
              </a:defRPr>
            </a:lvl1pPr>
          </a:lstStyle>
          <a:p>
            <a:r>
              <a:rPr sz="2200" dirty="0">
                <a:latin typeface="Roboto Light" panose="02000000000000000000" pitchFamily="2" charset="0"/>
                <a:ea typeface="Roboto Light" panose="02000000000000000000" pitchFamily="2" charset="0"/>
                <a:cs typeface="Lato Light" panose="020F0502020204030203" pitchFamily="34" charset="0"/>
              </a:rPr>
              <a:t>20%</a:t>
            </a:r>
          </a:p>
        </p:txBody>
      </p:sp>
      <p:sp>
        <p:nvSpPr>
          <p:cNvPr id="120" name="Subtitle 2">
            <a:extLst>
              <a:ext uri="{FF2B5EF4-FFF2-40B4-BE49-F238E27FC236}">
                <a16:creationId xmlns:a16="http://schemas.microsoft.com/office/drawing/2014/main" id="{FC759788-D03A-4683-B49B-03C5AC4D8BA8}"/>
              </a:ext>
            </a:extLst>
          </p:cNvPr>
          <p:cNvSpPr txBox="1">
            <a:spLocks/>
          </p:cNvSpPr>
          <p:nvPr/>
        </p:nvSpPr>
        <p:spPr>
          <a:xfrm>
            <a:off x="1520825" y="4750527"/>
            <a:ext cx="5365140" cy="619015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p:txBody>
      </p:sp>
      <p:sp>
        <p:nvSpPr>
          <p:cNvPr id="121" name="TextBox 120">
            <a:extLst>
              <a:ext uri="{FF2B5EF4-FFF2-40B4-BE49-F238E27FC236}">
                <a16:creationId xmlns:a16="http://schemas.microsoft.com/office/drawing/2014/main" id="{6D8C4517-81A6-46C6-9AA3-D7A67E12D21B}"/>
              </a:ext>
            </a:extLst>
          </p:cNvPr>
          <p:cNvSpPr txBox="1"/>
          <p:nvPr/>
        </p:nvSpPr>
        <p:spPr>
          <a:xfrm>
            <a:off x="1520825" y="3982728"/>
            <a:ext cx="2392001" cy="584775"/>
          </a:xfrm>
          <a:prstGeom prst="rect">
            <a:avLst/>
          </a:prstGeom>
          <a:noFill/>
        </p:spPr>
        <p:txBody>
          <a:bodyPr wrap="none" rtlCol="0" anchor="ctr" anchorCtr="0">
            <a:spAutoFit/>
          </a:bodyPr>
          <a:lstStyle/>
          <a:p>
            <a:r>
              <a:rPr lang="en-US" sz="3200" dirty="0">
                <a:solidFill>
                  <a:schemeClr val="tx2"/>
                </a:solidFill>
                <a:latin typeface="Roboto Light" panose="02000000000000000000" pitchFamily="2" charset="0"/>
                <a:ea typeface="Roboto Light" panose="02000000000000000000" pitchFamily="2" charset="0"/>
                <a:cs typeface="Poppins" pitchFamily="2" charset="77"/>
              </a:rPr>
              <a:t>YOUR TITLE</a:t>
            </a:r>
          </a:p>
        </p:txBody>
      </p:sp>
      <p:sp>
        <p:nvSpPr>
          <p:cNvPr id="122" name="TextBox 121">
            <a:extLst>
              <a:ext uri="{FF2B5EF4-FFF2-40B4-BE49-F238E27FC236}">
                <a16:creationId xmlns:a16="http://schemas.microsoft.com/office/drawing/2014/main" id="{FB36376C-2F24-4695-B565-332B78FBFD4B}"/>
              </a:ext>
            </a:extLst>
          </p:cNvPr>
          <p:cNvSpPr txBox="1"/>
          <p:nvPr/>
        </p:nvSpPr>
        <p:spPr>
          <a:xfrm>
            <a:off x="9260794" y="472052"/>
            <a:ext cx="5856091"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World Map</a:t>
            </a:r>
          </a:p>
        </p:txBody>
      </p:sp>
      <p:sp>
        <p:nvSpPr>
          <p:cNvPr id="123" name="Subtitle 2">
            <a:extLst>
              <a:ext uri="{FF2B5EF4-FFF2-40B4-BE49-F238E27FC236}">
                <a16:creationId xmlns:a16="http://schemas.microsoft.com/office/drawing/2014/main" id="{F4B5B1C7-965A-4495-95E8-9E718C0F5F26}"/>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1073703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p:cNvSpPr txBox="1">
            <a:spLocks/>
          </p:cNvSpPr>
          <p:nvPr/>
        </p:nvSpPr>
        <p:spPr>
          <a:xfrm>
            <a:off x="1544271" y="2992514"/>
            <a:ext cx="21312554" cy="893449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2200" dirty="0" err="1">
                <a:solidFill>
                  <a:schemeClr val="tx1"/>
                </a:solidFill>
                <a:latin typeface="Roboto Light" panose="02000000000000000000" pitchFamily="2" charset="0"/>
                <a:ea typeface="Roboto Light" panose="02000000000000000000" pitchFamily="2" charset="0"/>
                <a:cs typeface="Lato Light" panose="020F0502020204030203" pitchFamily="34" charset="0"/>
              </a:rPr>
              <a:t>formas</a:t>
            </a: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 They include the overall budget, current and projected financing, a market analysis, and its marketing strategy approach. In a business plan, a business owner projects revenues and expenses for a certain period of time, and describes operational activity and costs related to the business.</a:t>
            </a:r>
          </a:p>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  The length of the business plan varies greatly from business-to-business. All of the information should fit into a 15- to 20-page document. If there are crucial elements of the business plan that take up a lot of space—such as applications for patents—they should be referenced in the main plan and included as appendices.</a:t>
            </a:r>
          </a:p>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If there are any especially interesting aspects of the business, they should be highlighted and used to attract financing. For example, Tesla </a:t>
            </a:r>
            <a:r>
              <a:rPr lang="en-US" sz="2200" dirty="0" err="1">
                <a:solidFill>
                  <a:schemeClr val="tx1"/>
                </a:solidFill>
                <a:latin typeface="Roboto Light" panose="02000000000000000000" pitchFamily="2" charset="0"/>
                <a:ea typeface="Roboto Light" panose="02000000000000000000" pitchFamily="2" charset="0"/>
                <a:cs typeface="Lato Light" panose="020F0502020204030203" pitchFamily="34" charset="0"/>
              </a:rPr>
              <a:t>Motors.'s</a:t>
            </a: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 electric car business essentially began only as a business plan. A business plan is not meant to be a static document. As the business grows and evolves, so too should the business plan. An annual review of the plan allows an entrepreneur to update it when taking markets into consideration. </a:t>
            </a:r>
          </a:p>
        </p:txBody>
      </p:sp>
      <p:sp>
        <p:nvSpPr>
          <p:cNvPr id="5" name="TextBox 4">
            <a:extLst>
              <a:ext uri="{FF2B5EF4-FFF2-40B4-BE49-F238E27FC236}">
                <a16:creationId xmlns:a16="http://schemas.microsoft.com/office/drawing/2014/main" id="{11BB4F3B-C944-FD4F-B6CF-61C6C2CF3A37}"/>
              </a:ext>
            </a:extLst>
          </p:cNvPr>
          <p:cNvSpPr txBox="1"/>
          <p:nvPr/>
        </p:nvSpPr>
        <p:spPr>
          <a:xfrm>
            <a:off x="7571215" y="472052"/>
            <a:ext cx="923522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One Column Text</a:t>
            </a:r>
          </a:p>
        </p:txBody>
      </p:sp>
      <p:sp>
        <p:nvSpPr>
          <p:cNvPr id="6" name="Subtitle 2">
            <a:extLst>
              <a:ext uri="{FF2B5EF4-FFF2-40B4-BE49-F238E27FC236}">
                <a16:creationId xmlns:a16="http://schemas.microsoft.com/office/drawing/2014/main" id="{3B829768-66E1-497F-91A0-42E2C358225A}"/>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16969250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F51411F5-B33D-4C68-AF93-37628419F8E9}"/>
              </a:ext>
            </a:extLst>
          </p:cNvPr>
          <p:cNvSpPr txBox="1">
            <a:spLocks/>
          </p:cNvSpPr>
          <p:nvPr/>
        </p:nvSpPr>
        <p:spPr>
          <a:xfrm>
            <a:off x="1544271" y="2992514"/>
            <a:ext cx="9874006" cy="898579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 A complete business plan must also include a set of financial projections for the business. These forward-looking projected financial statements are often called pro-forma financial statements or simply the "pro-</a:t>
            </a:r>
            <a:r>
              <a:rPr lang="en-US" sz="2200" dirty="0" err="1">
                <a:solidFill>
                  <a:schemeClr val="tx1"/>
                </a:solidFill>
                <a:latin typeface="Roboto Light" panose="02000000000000000000" pitchFamily="2" charset="0"/>
                <a:ea typeface="Roboto Light" panose="02000000000000000000" pitchFamily="2" charset="0"/>
                <a:cs typeface="Lato Light" panose="020F0502020204030203" pitchFamily="34" charset="0"/>
              </a:rPr>
              <a:t>formas</a:t>
            </a: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 They include the overall budget, current and projected financing, a</a:t>
            </a:r>
          </a:p>
        </p:txBody>
      </p:sp>
      <p:sp>
        <p:nvSpPr>
          <p:cNvPr id="9" name="Subtitle 2">
            <a:extLst>
              <a:ext uri="{FF2B5EF4-FFF2-40B4-BE49-F238E27FC236}">
                <a16:creationId xmlns:a16="http://schemas.microsoft.com/office/drawing/2014/main" id="{7D9D9B87-1E87-499E-89E6-FD9013AD3D79}"/>
              </a:ext>
            </a:extLst>
          </p:cNvPr>
          <p:cNvSpPr txBox="1">
            <a:spLocks/>
          </p:cNvSpPr>
          <p:nvPr/>
        </p:nvSpPr>
        <p:spPr>
          <a:xfrm>
            <a:off x="12959373" y="2992514"/>
            <a:ext cx="9874006" cy="898579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market analysis, and its marketing strategy approach. In a business plan, a business owner projects revenues and expenses for a certain period of time, and describes operational activity and costs related to the business.</a:t>
            </a:r>
          </a:p>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  The length of the business plan varies greatly from business-to-business. All of the information should fit into a 15- to 20-page document. If there are crucial elements of the business plan that take up a lot of space—such as applications for patents—they should be referenced in the main plan and included as appendices. If there are any especially interesting aspects of the business, they should be highlighted and used to attract financing. For example, Tesla </a:t>
            </a:r>
            <a:r>
              <a:rPr lang="en-US" sz="2200" dirty="0" err="1">
                <a:solidFill>
                  <a:schemeClr val="tx1"/>
                </a:solidFill>
                <a:latin typeface="Roboto Light" panose="02000000000000000000" pitchFamily="2" charset="0"/>
                <a:ea typeface="Roboto Light" panose="02000000000000000000" pitchFamily="2" charset="0"/>
                <a:cs typeface="Lato Light" panose="020F0502020204030203" pitchFamily="34" charset="0"/>
              </a:rPr>
              <a:t>Motors.'s</a:t>
            </a: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 electric car business essentially began only as a business plan. A business plan is not meant to be a static document. As the business grows and evolves, so too should the business plan. An annual review of the plan.</a:t>
            </a:r>
          </a:p>
        </p:txBody>
      </p:sp>
      <p:sp>
        <p:nvSpPr>
          <p:cNvPr id="5" name="TextBox 4">
            <a:extLst>
              <a:ext uri="{FF2B5EF4-FFF2-40B4-BE49-F238E27FC236}">
                <a16:creationId xmlns:a16="http://schemas.microsoft.com/office/drawing/2014/main" id="{15389E1E-739C-4C86-87A4-B693618953D5}"/>
              </a:ext>
            </a:extLst>
          </p:cNvPr>
          <p:cNvSpPr txBox="1"/>
          <p:nvPr/>
        </p:nvSpPr>
        <p:spPr>
          <a:xfrm>
            <a:off x="7220157" y="472052"/>
            <a:ext cx="9937337"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Two Columns Text</a:t>
            </a:r>
          </a:p>
        </p:txBody>
      </p:sp>
      <p:sp>
        <p:nvSpPr>
          <p:cNvPr id="6" name="Subtitle 2">
            <a:extLst>
              <a:ext uri="{FF2B5EF4-FFF2-40B4-BE49-F238E27FC236}">
                <a16:creationId xmlns:a16="http://schemas.microsoft.com/office/drawing/2014/main" id="{63FC6C24-1BE3-4E8A-9EBE-63795908755D}"/>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1886862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F1248173-3A20-4908-871F-D45B0B0F3F8B}"/>
              </a:ext>
            </a:extLst>
          </p:cNvPr>
          <p:cNvSpPr txBox="1">
            <a:spLocks/>
          </p:cNvSpPr>
          <p:nvPr/>
        </p:nvSpPr>
        <p:spPr>
          <a:xfrm>
            <a:off x="1544271" y="2992514"/>
            <a:ext cx="6192960" cy="899220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a:t>
            </a:r>
          </a:p>
        </p:txBody>
      </p:sp>
      <p:sp>
        <p:nvSpPr>
          <p:cNvPr id="14" name="Subtitle 2">
            <a:extLst>
              <a:ext uri="{FF2B5EF4-FFF2-40B4-BE49-F238E27FC236}">
                <a16:creationId xmlns:a16="http://schemas.microsoft.com/office/drawing/2014/main" id="{A93C103B-326E-4C3A-8B5A-012D4EBA2723}"/>
              </a:ext>
            </a:extLst>
          </p:cNvPr>
          <p:cNvSpPr txBox="1">
            <a:spLocks/>
          </p:cNvSpPr>
          <p:nvPr/>
        </p:nvSpPr>
        <p:spPr>
          <a:xfrm>
            <a:off x="16663865" y="2992514"/>
            <a:ext cx="6192960" cy="899220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of time, and describes operational activity and costs related to the business. 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  The length of the business plan varies greatly from business-to-business. All of the information should fit into a 15- to 20-page document.  </a:t>
            </a:r>
          </a:p>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If there are crucial elements of the business plan that take up a lot of space—such as applications for patents—they should be.</a:t>
            </a:r>
          </a:p>
        </p:txBody>
      </p:sp>
      <p:sp>
        <p:nvSpPr>
          <p:cNvPr id="15" name="Subtitle 2">
            <a:extLst>
              <a:ext uri="{FF2B5EF4-FFF2-40B4-BE49-F238E27FC236}">
                <a16:creationId xmlns:a16="http://schemas.microsoft.com/office/drawing/2014/main" id="{DDF2F6B4-1094-4B4C-88EE-601439800486}"/>
              </a:ext>
            </a:extLst>
          </p:cNvPr>
          <p:cNvSpPr txBox="1">
            <a:spLocks/>
          </p:cNvSpPr>
          <p:nvPr/>
        </p:nvSpPr>
        <p:spPr>
          <a:xfrm>
            <a:off x="9104068" y="2992514"/>
            <a:ext cx="6192960" cy="899220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business, its services and/or products; and states how the business intends to achieve its goals. It should also provide at least an overview of the industry of which the business will be a part, and how it will distinguish itself from its potential competitors. A complete business plan must also include a set of financial projections for the business. These forward-looking projected financial statements are often called pro-forma financial statements or simply the "pro-</a:t>
            </a:r>
            <a:r>
              <a:rPr lang="en-US" dirty="0" err="1">
                <a:solidFill>
                  <a:schemeClr val="tx1"/>
                </a:solidFill>
                <a:latin typeface="Roboto Light" panose="02000000000000000000" pitchFamily="2" charset="0"/>
                <a:ea typeface="Roboto Light" panose="02000000000000000000" pitchFamily="2" charset="0"/>
                <a:cs typeface="Lato Light" panose="020F0502020204030203" pitchFamily="34" charset="0"/>
              </a:rPr>
              <a:t>formas</a:t>
            </a: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 </a:t>
            </a:r>
          </a:p>
          <a:p>
            <a:pPr algn="l">
              <a:lnSpc>
                <a:spcPts val="4000"/>
              </a:lnSpc>
              <a:spcBef>
                <a:spcPts val="0"/>
              </a:spcBef>
              <a:spcAft>
                <a:spcPts val="1800"/>
              </a:spcAft>
            </a:pPr>
            <a:r>
              <a:rPr lang="en-US" dirty="0">
                <a:solidFill>
                  <a:schemeClr val="tx1"/>
                </a:solidFill>
                <a:latin typeface="Roboto Light" panose="02000000000000000000" pitchFamily="2" charset="0"/>
                <a:ea typeface="Roboto Light" panose="02000000000000000000" pitchFamily="2" charset="0"/>
                <a:cs typeface="Lato Light" panose="020F0502020204030203" pitchFamily="34" charset="0"/>
              </a:rPr>
              <a:t>They include the overall budget, current and projected financing, a market analysis, and its marketing strategy approach. In a business plan, a business owner projects revenues and expenses for a certain period</a:t>
            </a:r>
          </a:p>
        </p:txBody>
      </p:sp>
      <p:sp>
        <p:nvSpPr>
          <p:cNvPr id="6" name="TextBox 5">
            <a:extLst>
              <a:ext uri="{FF2B5EF4-FFF2-40B4-BE49-F238E27FC236}">
                <a16:creationId xmlns:a16="http://schemas.microsoft.com/office/drawing/2014/main" id="{99645B03-5EF3-441E-9F85-C4B3BB1C193F}"/>
              </a:ext>
            </a:extLst>
          </p:cNvPr>
          <p:cNvSpPr txBox="1"/>
          <p:nvPr/>
        </p:nvSpPr>
        <p:spPr>
          <a:xfrm>
            <a:off x="6797766" y="472052"/>
            <a:ext cx="10782119"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Three Columns Text</a:t>
            </a:r>
          </a:p>
        </p:txBody>
      </p:sp>
      <p:sp>
        <p:nvSpPr>
          <p:cNvPr id="7" name="Subtitle 2">
            <a:extLst>
              <a:ext uri="{FF2B5EF4-FFF2-40B4-BE49-F238E27FC236}">
                <a16:creationId xmlns:a16="http://schemas.microsoft.com/office/drawing/2014/main" id="{DC3F9C31-314E-46A9-B8E5-A1DCDF16B0A8}"/>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Tree>
    <p:extLst>
      <p:ext uri="{BB962C8B-B14F-4D97-AF65-F5344CB8AC3E}">
        <p14:creationId xmlns:p14="http://schemas.microsoft.com/office/powerpoint/2010/main" val="116627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3940E27-5393-9C41-8A57-3E53A173F031}"/>
              </a:ext>
            </a:extLst>
          </p:cNvPr>
          <p:cNvSpPr>
            <a:spLocks noGrp="1"/>
          </p:cNvSpPr>
          <p:nvPr>
            <p:ph type="pic" sz="quarter" idx="27"/>
          </p:nvPr>
        </p:nvSpPr>
        <p:spPr/>
      </p:sp>
      <p:sp>
        <p:nvSpPr>
          <p:cNvPr id="5" name="Picture Placeholder 4">
            <a:extLst>
              <a:ext uri="{FF2B5EF4-FFF2-40B4-BE49-F238E27FC236}">
                <a16:creationId xmlns:a16="http://schemas.microsoft.com/office/drawing/2014/main" id="{8E54D597-55E3-5640-8225-7D2677AF59F0}"/>
              </a:ext>
            </a:extLst>
          </p:cNvPr>
          <p:cNvSpPr>
            <a:spLocks noGrp="1"/>
          </p:cNvSpPr>
          <p:nvPr>
            <p:ph type="pic" sz="quarter" idx="25"/>
          </p:nvPr>
        </p:nvSpPr>
        <p:spPr/>
      </p:sp>
      <p:sp>
        <p:nvSpPr>
          <p:cNvPr id="7" name="Picture Placeholder 6">
            <a:extLst>
              <a:ext uri="{FF2B5EF4-FFF2-40B4-BE49-F238E27FC236}">
                <a16:creationId xmlns:a16="http://schemas.microsoft.com/office/drawing/2014/main" id="{2CDF4041-F149-1B40-9659-09BB58FF06A2}"/>
              </a:ext>
            </a:extLst>
          </p:cNvPr>
          <p:cNvSpPr>
            <a:spLocks noGrp="1"/>
          </p:cNvSpPr>
          <p:nvPr>
            <p:ph type="pic" sz="quarter" idx="26"/>
          </p:nvPr>
        </p:nvSpPr>
        <p:spPr/>
      </p:sp>
      <p:sp>
        <p:nvSpPr>
          <p:cNvPr id="20" name="Rectangle 19">
            <a:extLst>
              <a:ext uri="{FF2B5EF4-FFF2-40B4-BE49-F238E27FC236}">
                <a16:creationId xmlns:a16="http://schemas.microsoft.com/office/drawing/2014/main" id="{6719F740-ED1C-498E-B6BE-C7DE99775978}"/>
              </a:ext>
            </a:extLst>
          </p:cNvPr>
          <p:cNvSpPr/>
          <p:nvPr/>
        </p:nvSpPr>
        <p:spPr>
          <a:xfrm>
            <a:off x="1" y="0"/>
            <a:ext cx="24377649" cy="13716000"/>
          </a:xfrm>
          <a:prstGeom prst="rect">
            <a:avLst/>
          </a:prstGeom>
          <a:solidFill>
            <a:schemeClr val="accent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21" name="TextBox 20">
            <a:extLst>
              <a:ext uri="{FF2B5EF4-FFF2-40B4-BE49-F238E27FC236}">
                <a16:creationId xmlns:a16="http://schemas.microsoft.com/office/drawing/2014/main" id="{4F7BDB29-829F-44C1-BA75-0779839258B2}"/>
              </a:ext>
            </a:extLst>
          </p:cNvPr>
          <p:cNvSpPr txBox="1"/>
          <p:nvPr/>
        </p:nvSpPr>
        <p:spPr>
          <a:xfrm>
            <a:off x="5336629" y="5775986"/>
            <a:ext cx="13704393" cy="2215991"/>
          </a:xfrm>
          <a:prstGeom prst="rect">
            <a:avLst/>
          </a:prstGeom>
          <a:noFill/>
          <a:ln>
            <a:noFill/>
          </a:ln>
        </p:spPr>
        <p:txBody>
          <a:bodyPr wrap="none" rtlCol="0" anchor="ctr">
            <a:spAutoFit/>
          </a:bodyPr>
          <a:lstStyle/>
          <a:p>
            <a:pPr algn="ctr"/>
            <a:r>
              <a:rPr lang="en-US" sz="13800" b="1" spc="600" dirty="0">
                <a:solidFill>
                  <a:schemeClr val="bg1"/>
                </a:solidFill>
                <a:latin typeface="Roboto Bold" panose="02000000000000000000" pitchFamily="2" charset="0"/>
                <a:ea typeface="Source Sans Pro" panose="020B0503030403020204" pitchFamily="34" charset="0"/>
                <a:cs typeface="Lato Heavy" panose="020F0502020204030203" pitchFamily="34" charset="0"/>
              </a:rPr>
              <a:t>Any Questions?</a:t>
            </a:r>
          </a:p>
        </p:txBody>
      </p:sp>
    </p:spTree>
    <p:extLst>
      <p:ext uri="{BB962C8B-B14F-4D97-AF65-F5344CB8AC3E}">
        <p14:creationId xmlns:p14="http://schemas.microsoft.com/office/powerpoint/2010/main" val="2746076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43D48FE9-0005-49F0-A2BB-B79F18F90F1F}"/>
              </a:ext>
            </a:extLst>
          </p:cNvPr>
          <p:cNvSpPr txBox="1"/>
          <p:nvPr/>
        </p:nvSpPr>
        <p:spPr>
          <a:xfrm>
            <a:off x="5964970" y="472052"/>
            <a:ext cx="6053260"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Contact Us</a:t>
            </a:r>
          </a:p>
        </p:txBody>
      </p:sp>
      <p:sp>
        <p:nvSpPr>
          <p:cNvPr id="23" name="Subtitle 2">
            <a:extLst>
              <a:ext uri="{FF2B5EF4-FFF2-40B4-BE49-F238E27FC236}">
                <a16:creationId xmlns:a16="http://schemas.microsoft.com/office/drawing/2014/main" id="{21C5D2B7-E7D0-49A4-860B-AA36A696EBC3}"/>
              </a:ext>
            </a:extLst>
          </p:cNvPr>
          <p:cNvSpPr txBox="1">
            <a:spLocks/>
          </p:cNvSpPr>
          <p:nvPr/>
        </p:nvSpPr>
        <p:spPr>
          <a:xfrm>
            <a:off x="6147712"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6" name="TextBox 25"/>
          <p:cNvSpPr txBox="1"/>
          <p:nvPr/>
        </p:nvSpPr>
        <p:spPr>
          <a:xfrm>
            <a:off x="4231168" y="3043119"/>
            <a:ext cx="3355561" cy="1060547"/>
          </a:xfrm>
          <a:prstGeom prst="rect">
            <a:avLst/>
          </a:prstGeom>
          <a:noFill/>
        </p:spPr>
        <p:txBody>
          <a:bodyPr wrap="square" rtlCol="0" anchor="ctr" anchorCtr="0">
            <a:spAutoFit/>
          </a:bodyPr>
          <a:lstStyle/>
          <a:p>
            <a:pPr>
              <a:lnSpc>
                <a:spcPts val="4000"/>
              </a:lnSpc>
              <a:spcAft>
                <a:spcPts val="1800"/>
              </a:spcAft>
            </a:pPr>
            <a:r>
              <a:rPr lang="en-US" sz="2200" dirty="0">
                <a:latin typeface="Roboto Light" panose="02000000000000000000" pitchFamily="2" charset="0"/>
                <a:ea typeface="Source Sans Pro" panose="020B0503030403020204" pitchFamily="34" charset="0"/>
                <a:cs typeface="Lato" panose="020F0502020204030203" pitchFamily="34" charset="0"/>
              </a:rPr>
              <a:t>1234 Main Street, Los Angeles, CA, 12345</a:t>
            </a:r>
          </a:p>
        </p:txBody>
      </p:sp>
      <p:sp>
        <p:nvSpPr>
          <p:cNvPr id="75" name="TextBox 74">
            <a:extLst>
              <a:ext uri="{FF2B5EF4-FFF2-40B4-BE49-F238E27FC236}">
                <a16:creationId xmlns:a16="http://schemas.microsoft.com/office/drawing/2014/main" id="{3DD1EFC2-A5EF-5441-8786-FDFA2DEFF0C7}"/>
              </a:ext>
            </a:extLst>
          </p:cNvPr>
          <p:cNvSpPr txBox="1"/>
          <p:nvPr/>
        </p:nvSpPr>
        <p:spPr>
          <a:xfrm>
            <a:off x="11713991" y="3299599"/>
            <a:ext cx="3355561" cy="547586"/>
          </a:xfrm>
          <a:prstGeom prst="rect">
            <a:avLst/>
          </a:prstGeom>
          <a:noFill/>
        </p:spPr>
        <p:txBody>
          <a:bodyPr wrap="square" rtlCol="0" anchor="ctr" anchorCtr="0">
            <a:spAutoFit/>
          </a:bodyPr>
          <a:lstStyle/>
          <a:p>
            <a:pPr>
              <a:lnSpc>
                <a:spcPts val="4000"/>
              </a:lnSpc>
              <a:spcAft>
                <a:spcPts val="1800"/>
              </a:spcAft>
            </a:pPr>
            <a:r>
              <a:rPr lang="en-US" sz="2200" dirty="0" err="1">
                <a:latin typeface="Roboto Light" panose="02000000000000000000" pitchFamily="2" charset="0"/>
                <a:ea typeface="Source Sans Pro" panose="020B0503030403020204" pitchFamily="34" charset="0"/>
                <a:cs typeface="Lato" panose="020F0502020204030203" pitchFamily="34" charset="0"/>
              </a:rPr>
              <a:t>info@domain.com</a:t>
            </a:r>
            <a:endParaRPr lang="en-US" sz="2200" dirty="0">
              <a:latin typeface="Roboto Light" panose="02000000000000000000" pitchFamily="2" charset="0"/>
              <a:ea typeface="Source Sans Pro" panose="020B0503030403020204" pitchFamily="34" charset="0"/>
              <a:cs typeface="Lato" panose="020F0502020204030203" pitchFamily="34" charset="0"/>
            </a:endParaRPr>
          </a:p>
        </p:txBody>
      </p:sp>
      <p:sp>
        <p:nvSpPr>
          <p:cNvPr id="76" name="TextBox 75">
            <a:extLst>
              <a:ext uri="{FF2B5EF4-FFF2-40B4-BE49-F238E27FC236}">
                <a16:creationId xmlns:a16="http://schemas.microsoft.com/office/drawing/2014/main" id="{37F47993-B390-CC42-B817-34E205D7711F}"/>
              </a:ext>
            </a:extLst>
          </p:cNvPr>
          <p:cNvSpPr txBox="1"/>
          <p:nvPr/>
        </p:nvSpPr>
        <p:spPr>
          <a:xfrm>
            <a:off x="11713991" y="5407257"/>
            <a:ext cx="3355561" cy="547586"/>
          </a:xfrm>
          <a:prstGeom prst="rect">
            <a:avLst/>
          </a:prstGeom>
          <a:noFill/>
        </p:spPr>
        <p:txBody>
          <a:bodyPr wrap="square" rtlCol="0" anchor="ctr" anchorCtr="0">
            <a:spAutoFit/>
          </a:bodyPr>
          <a:lstStyle/>
          <a:p>
            <a:pPr>
              <a:lnSpc>
                <a:spcPts val="4000"/>
              </a:lnSpc>
              <a:spcAft>
                <a:spcPts val="1800"/>
              </a:spcAft>
            </a:pPr>
            <a:r>
              <a:rPr lang="en-US" sz="2200" dirty="0" err="1">
                <a:latin typeface="Roboto Light" panose="02000000000000000000" pitchFamily="2" charset="0"/>
                <a:ea typeface="Source Sans Pro" panose="020B0503030403020204" pitchFamily="34" charset="0"/>
                <a:cs typeface="Lato" panose="020F0502020204030203" pitchFamily="34" charset="0"/>
              </a:rPr>
              <a:t>www.domain.com</a:t>
            </a:r>
            <a:endParaRPr lang="en-US" sz="2200" dirty="0">
              <a:latin typeface="Roboto Light" panose="02000000000000000000" pitchFamily="2" charset="0"/>
              <a:ea typeface="Source Sans Pro" panose="020B0503030403020204" pitchFamily="34" charset="0"/>
              <a:cs typeface="Lato" panose="020F0502020204030203" pitchFamily="34" charset="0"/>
            </a:endParaRPr>
          </a:p>
        </p:txBody>
      </p:sp>
      <p:sp>
        <p:nvSpPr>
          <p:cNvPr id="82" name="TextBox 81">
            <a:extLst>
              <a:ext uri="{FF2B5EF4-FFF2-40B4-BE49-F238E27FC236}">
                <a16:creationId xmlns:a16="http://schemas.microsoft.com/office/drawing/2014/main" id="{0DFE6F77-0EFE-974D-9CA0-29F47097B0BA}"/>
              </a:ext>
            </a:extLst>
          </p:cNvPr>
          <p:cNvSpPr txBox="1"/>
          <p:nvPr/>
        </p:nvSpPr>
        <p:spPr>
          <a:xfrm>
            <a:off x="4231168" y="5150777"/>
            <a:ext cx="3355561" cy="1060547"/>
          </a:xfrm>
          <a:prstGeom prst="rect">
            <a:avLst/>
          </a:prstGeom>
          <a:noFill/>
        </p:spPr>
        <p:txBody>
          <a:bodyPr wrap="square" rtlCol="0" anchor="ctr" anchorCtr="0">
            <a:spAutoFit/>
          </a:bodyPr>
          <a:lstStyle/>
          <a:p>
            <a:pPr>
              <a:lnSpc>
                <a:spcPts val="4000"/>
              </a:lnSpc>
              <a:spcAft>
                <a:spcPts val="1800"/>
              </a:spcAft>
            </a:pPr>
            <a:r>
              <a:rPr lang="en-US" sz="2200" dirty="0">
                <a:latin typeface="Roboto Light" panose="02000000000000000000" pitchFamily="2" charset="0"/>
                <a:ea typeface="Source Sans Pro" panose="020B0503030403020204" pitchFamily="34" charset="0"/>
                <a:cs typeface="Lato" panose="020F0502020204030203" pitchFamily="34" charset="0"/>
              </a:rPr>
              <a:t>Mon-Fri 8AM to 5PM Weekends closed</a:t>
            </a:r>
          </a:p>
        </p:txBody>
      </p:sp>
      <p:sp>
        <p:nvSpPr>
          <p:cNvPr id="24" name="Shape 2935">
            <a:extLst>
              <a:ext uri="{FF2B5EF4-FFF2-40B4-BE49-F238E27FC236}">
                <a16:creationId xmlns:a16="http://schemas.microsoft.com/office/drawing/2014/main" id="{4BAA5D18-AE59-4A58-BC7A-D3C670F3B2D7}"/>
              </a:ext>
            </a:extLst>
          </p:cNvPr>
          <p:cNvSpPr/>
          <p:nvPr/>
        </p:nvSpPr>
        <p:spPr>
          <a:xfrm>
            <a:off x="2913649" y="3137618"/>
            <a:ext cx="871422" cy="871548"/>
          </a:xfrm>
          <a:custGeom>
            <a:avLst/>
            <a:gdLst/>
            <a:ahLst/>
            <a:cxnLst>
              <a:cxn ang="0">
                <a:pos x="wd2" y="hd2"/>
              </a:cxn>
              <a:cxn ang="5400000">
                <a:pos x="wd2" y="hd2"/>
              </a:cxn>
              <a:cxn ang="10800000">
                <a:pos x="wd2" y="hd2"/>
              </a:cxn>
              <a:cxn ang="16200000">
                <a:pos x="wd2" y="hd2"/>
              </a:cxn>
            </a:cxnLst>
            <a:rect l="0" t="0" r="r" b="b"/>
            <a:pathLst>
              <a:path w="21531" h="21600" extrusionOk="0">
                <a:moveTo>
                  <a:pt x="6365" y="15409"/>
                </a:moveTo>
                <a:cubicBezTo>
                  <a:pt x="5782" y="14888"/>
                  <a:pt x="4858" y="14006"/>
                  <a:pt x="3935" y="12895"/>
                </a:cubicBezTo>
                <a:cubicBezTo>
                  <a:pt x="2587" y="11273"/>
                  <a:pt x="979" y="8835"/>
                  <a:pt x="979" y="6430"/>
                </a:cubicBezTo>
                <a:cubicBezTo>
                  <a:pt x="979" y="3427"/>
                  <a:pt x="3396" y="982"/>
                  <a:pt x="6366" y="982"/>
                </a:cubicBezTo>
                <a:cubicBezTo>
                  <a:pt x="9336" y="982"/>
                  <a:pt x="11752" y="3427"/>
                  <a:pt x="11752" y="6430"/>
                </a:cubicBezTo>
                <a:cubicBezTo>
                  <a:pt x="11752" y="10208"/>
                  <a:pt x="7888" y="14044"/>
                  <a:pt x="6365" y="15409"/>
                </a:cubicBezTo>
                <a:moveTo>
                  <a:pt x="6366" y="0"/>
                </a:moveTo>
                <a:cubicBezTo>
                  <a:pt x="2850" y="0"/>
                  <a:pt x="0" y="2879"/>
                  <a:pt x="0" y="6430"/>
                </a:cubicBezTo>
                <a:cubicBezTo>
                  <a:pt x="0" y="11655"/>
                  <a:pt x="6366" y="16701"/>
                  <a:pt x="6366" y="16701"/>
                </a:cubicBezTo>
                <a:cubicBezTo>
                  <a:pt x="6366" y="16701"/>
                  <a:pt x="12732" y="11655"/>
                  <a:pt x="12732" y="6430"/>
                </a:cubicBezTo>
                <a:cubicBezTo>
                  <a:pt x="12732" y="2879"/>
                  <a:pt x="9882" y="0"/>
                  <a:pt x="6366" y="0"/>
                </a:cubicBezTo>
                <a:moveTo>
                  <a:pt x="17357" y="19604"/>
                </a:moveTo>
                <a:cubicBezTo>
                  <a:pt x="17127" y="19764"/>
                  <a:pt x="16856" y="19909"/>
                  <a:pt x="16554" y="20033"/>
                </a:cubicBezTo>
                <a:cubicBezTo>
                  <a:pt x="16304" y="20137"/>
                  <a:pt x="16185" y="20424"/>
                  <a:pt x="16288" y="20675"/>
                </a:cubicBezTo>
                <a:cubicBezTo>
                  <a:pt x="16365" y="20865"/>
                  <a:pt x="16548" y="20979"/>
                  <a:pt x="16740" y="20979"/>
                </a:cubicBezTo>
                <a:cubicBezTo>
                  <a:pt x="16802" y="20979"/>
                  <a:pt x="16866" y="20967"/>
                  <a:pt x="16926" y="20942"/>
                </a:cubicBezTo>
                <a:cubicBezTo>
                  <a:pt x="17294" y="20790"/>
                  <a:pt x="17627" y="20611"/>
                  <a:pt x="17915" y="20411"/>
                </a:cubicBezTo>
                <a:cubicBezTo>
                  <a:pt x="18138" y="20256"/>
                  <a:pt x="18193" y="19950"/>
                  <a:pt x="18039" y="19727"/>
                </a:cubicBezTo>
                <a:cubicBezTo>
                  <a:pt x="17885" y="19505"/>
                  <a:pt x="17579" y="19449"/>
                  <a:pt x="17357" y="19604"/>
                </a:cubicBezTo>
                <a:moveTo>
                  <a:pt x="16249" y="13042"/>
                </a:moveTo>
                <a:cubicBezTo>
                  <a:pt x="16109" y="12790"/>
                  <a:pt x="16024" y="12529"/>
                  <a:pt x="15995" y="12265"/>
                </a:cubicBezTo>
                <a:cubicBezTo>
                  <a:pt x="15966" y="11995"/>
                  <a:pt x="15731" y="11801"/>
                  <a:pt x="15456" y="11829"/>
                </a:cubicBezTo>
                <a:cubicBezTo>
                  <a:pt x="15187" y="11859"/>
                  <a:pt x="14992" y="12100"/>
                  <a:pt x="15022" y="12370"/>
                </a:cubicBezTo>
                <a:cubicBezTo>
                  <a:pt x="15064" y="12767"/>
                  <a:pt x="15190" y="13154"/>
                  <a:pt x="15395" y="13522"/>
                </a:cubicBezTo>
                <a:cubicBezTo>
                  <a:pt x="15484" y="13682"/>
                  <a:pt x="15651" y="13773"/>
                  <a:pt x="15822" y="13773"/>
                </a:cubicBezTo>
                <a:cubicBezTo>
                  <a:pt x="15904" y="13773"/>
                  <a:pt x="15985" y="13753"/>
                  <a:pt x="16061" y="13710"/>
                </a:cubicBezTo>
                <a:cubicBezTo>
                  <a:pt x="16297" y="13578"/>
                  <a:pt x="16382" y="13279"/>
                  <a:pt x="16249" y="13042"/>
                </a:cubicBezTo>
                <a:moveTo>
                  <a:pt x="18249" y="15254"/>
                </a:moveTo>
                <a:cubicBezTo>
                  <a:pt x="18041" y="14981"/>
                  <a:pt x="17803" y="14708"/>
                  <a:pt x="17538" y="14439"/>
                </a:cubicBezTo>
                <a:cubicBezTo>
                  <a:pt x="17349" y="14246"/>
                  <a:pt x="17039" y="14244"/>
                  <a:pt x="16845" y="14434"/>
                </a:cubicBezTo>
                <a:cubicBezTo>
                  <a:pt x="16653" y="14624"/>
                  <a:pt x="16651" y="14935"/>
                  <a:pt x="16841" y="15129"/>
                </a:cubicBezTo>
                <a:cubicBezTo>
                  <a:pt x="17076" y="15368"/>
                  <a:pt x="17288" y="15612"/>
                  <a:pt x="17471" y="15851"/>
                </a:cubicBezTo>
                <a:cubicBezTo>
                  <a:pt x="17568" y="15977"/>
                  <a:pt x="17713" y="16043"/>
                  <a:pt x="17860" y="16043"/>
                </a:cubicBezTo>
                <a:cubicBezTo>
                  <a:pt x="17964" y="16043"/>
                  <a:pt x="18068" y="16011"/>
                  <a:pt x="18157" y="15942"/>
                </a:cubicBezTo>
                <a:cubicBezTo>
                  <a:pt x="18373" y="15777"/>
                  <a:pt x="18413" y="15469"/>
                  <a:pt x="18249" y="15254"/>
                </a:cubicBezTo>
                <a:moveTo>
                  <a:pt x="21476" y="5928"/>
                </a:moveTo>
                <a:cubicBezTo>
                  <a:pt x="21352" y="5687"/>
                  <a:pt x="21057" y="5592"/>
                  <a:pt x="20817" y="5717"/>
                </a:cubicBezTo>
                <a:cubicBezTo>
                  <a:pt x="20817" y="5717"/>
                  <a:pt x="20650" y="5803"/>
                  <a:pt x="20371" y="5962"/>
                </a:cubicBezTo>
                <a:cubicBezTo>
                  <a:pt x="20136" y="6096"/>
                  <a:pt x="20054" y="6396"/>
                  <a:pt x="20188" y="6632"/>
                </a:cubicBezTo>
                <a:cubicBezTo>
                  <a:pt x="20278" y="6791"/>
                  <a:pt x="20444" y="6880"/>
                  <a:pt x="20614" y="6880"/>
                </a:cubicBezTo>
                <a:cubicBezTo>
                  <a:pt x="20697" y="6880"/>
                  <a:pt x="20780" y="6859"/>
                  <a:pt x="20856" y="6815"/>
                </a:cubicBezTo>
                <a:cubicBezTo>
                  <a:pt x="21108" y="6672"/>
                  <a:pt x="21261" y="6592"/>
                  <a:pt x="21265" y="6590"/>
                </a:cubicBezTo>
                <a:cubicBezTo>
                  <a:pt x="21506" y="6466"/>
                  <a:pt x="21600" y="6170"/>
                  <a:pt x="21476" y="5928"/>
                </a:cubicBezTo>
                <a:moveTo>
                  <a:pt x="18659" y="16886"/>
                </a:moveTo>
                <a:cubicBezTo>
                  <a:pt x="18395" y="16941"/>
                  <a:pt x="18225" y="17201"/>
                  <a:pt x="18280" y="17467"/>
                </a:cubicBezTo>
                <a:cubicBezTo>
                  <a:pt x="18312" y="17625"/>
                  <a:pt x="18330" y="17781"/>
                  <a:pt x="18330" y="17929"/>
                </a:cubicBezTo>
                <a:cubicBezTo>
                  <a:pt x="18330" y="18050"/>
                  <a:pt x="18318" y="18171"/>
                  <a:pt x="18296" y="18287"/>
                </a:cubicBezTo>
                <a:cubicBezTo>
                  <a:pt x="18244" y="18554"/>
                  <a:pt x="18418" y="18811"/>
                  <a:pt x="18683" y="18862"/>
                </a:cubicBezTo>
                <a:cubicBezTo>
                  <a:pt x="18715" y="18869"/>
                  <a:pt x="18746" y="18871"/>
                  <a:pt x="18777" y="18871"/>
                </a:cubicBezTo>
                <a:cubicBezTo>
                  <a:pt x="19007" y="18871"/>
                  <a:pt x="19212" y="18708"/>
                  <a:pt x="19257" y="18473"/>
                </a:cubicBezTo>
                <a:cubicBezTo>
                  <a:pt x="19292" y="18296"/>
                  <a:pt x="19309" y="18114"/>
                  <a:pt x="19309" y="17929"/>
                </a:cubicBezTo>
                <a:cubicBezTo>
                  <a:pt x="19309" y="17715"/>
                  <a:pt x="19285" y="17492"/>
                  <a:pt x="19239" y="17267"/>
                </a:cubicBezTo>
                <a:cubicBezTo>
                  <a:pt x="19183" y="17001"/>
                  <a:pt x="18923" y="16832"/>
                  <a:pt x="18659" y="16886"/>
                </a:cubicBezTo>
                <a:moveTo>
                  <a:pt x="18590" y="7106"/>
                </a:moveTo>
                <a:cubicBezTo>
                  <a:pt x="18317" y="7303"/>
                  <a:pt x="18035" y="7518"/>
                  <a:pt x="17756" y="7745"/>
                </a:cubicBezTo>
                <a:cubicBezTo>
                  <a:pt x="17546" y="7917"/>
                  <a:pt x="17515" y="8226"/>
                  <a:pt x="17686" y="8436"/>
                </a:cubicBezTo>
                <a:cubicBezTo>
                  <a:pt x="17783" y="8556"/>
                  <a:pt x="17924" y="8617"/>
                  <a:pt x="18066" y="8617"/>
                </a:cubicBezTo>
                <a:cubicBezTo>
                  <a:pt x="18174" y="8617"/>
                  <a:pt x="18284" y="8581"/>
                  <a:pt x="18374" y="8507"/>
                </a:cubicBezTo>
                <a:cubicBezTo>
                  <a:pt x="18637" y="8292"/>
                  <a:pt x="18903" y="8090"/>
                  <a:pt x="19161" y="7905"/>
                </a:cubicBezTo>
                <a:cubicBezTo>
                  <a:pt x="19380" y="7747"/>
                  <a:pt x="19431" y="7440"/>
                  <a:pt x="19273" y="7220"/>
                </a:cubicBezTo>
                <a:cubicBezTo>
                  <a:pt x="19116" y="6999"/>
                  <a:pt x="18810" y="6949"/>
                  <a:pt x="18590" y="7106"/>
                </a:cubicBezTo>
                <a:moveTo>
                  <a:pt x="14704" y="20512"/>
                </a:moveTo>
                <a:cubicBezTo>
                  <a:pt x="14393" y="20556"/>
                  <a:pt x="14065" y="20590"/>
                  <a:pt x="13729" y="20611"/>
                </a:cubicBezTo>
                <a:cubicBezTo>
                  <a:pt x="13459" y="20629"/>
                  <a:pt x="13254" y="20863"/>
                  <a:pt x="13272" y="21134"/>
                </a:cubicBezTo>
                <a:cubicBezTo>
                  <a:pt x="13289" y="21394"/>
                  <a:pt x="13504" y="21593"/>
                  <a:pt x="13760" y="21593"/>
                </a:cubicBezTo>
                <a:cubicBezTo>
                  <a:pt x="13771" y="21593"/>
                  <a:pt x="13781" y="21592"/>
                  <a:pt x="13792" y="21592"/>
                </a:cubicBezTo>
                <a:cubicBezTo>
                  <a:pt x="14152" y="21568"/>
                  <a:pt x="14506" y="21533"/>
                  <a:pt x="14842" y="21485"/>
                </a:cubicBezTo>
                <a:cubicBezTo>
                  <a:pt x="15110" y="21447"/>
                  <a:pt x="15296" y="21198"/>
                  <a:pt x="15258" y="20929"/>
                </a:cubicBezTo>
                <a:cubicBezTo>
                  <a:pt x="15220" y="20661"/>
                  <a:pt x="14973" y="20472"/>
                  <a:pt x="14704" y="20512"/>
                </a:cubicBezTo>
                <a:moveTo>
                  <a:pt x="8893" y="20109"/>
                </a:moveTo>
                <a:cubicBezTo>
                  <a:pt x="8582" y="19997"/>
                  <a:pt x="8299" y="19866"/>
                  <a:pt x="8052" y="19721"/>
                </a:cubicBezTo>
                <a:cubicBezTo>
                  <a:pt x="7818" y="19582"/>
                  <a:pt x="7519" y="19663"/>
                  <a:pt x="7382" y="19896"/>
                </a:cubicBezTo>
                <a:cubicBezTo>
                  <a:pt x="7244" y="20130"/>
                  <a:pt x="7323" y="20432"/>
                  <a:pt x="7556" y="20568"/>
                </a:cubicBezTo>
                <a:cubicBezTo>
                  <a:pt x="7856" y="20744"/>
                  <a:pt x="8194" y="20901"/>
                  <a:pt x="8562" y="21034"/>
                </a:cubicBezTo>
                <a:cubicBezTo>
                  <a:pt x="8617" y="21053"/>
                  <a:pt x="8672" y="21062"/>
                  <a:pt x="8728" y="21062"/>
                </a:cubicBezTo>
                <a:cubicBezTo>
                  <a:pt x="8928" y="21062"/>
                  <a:pt x="9117" y="20938"/>
                  <a:pt x="9189" y="20737"/>
                </a:cubicBezTo>
                <a:cubicBezTo>
                  <a:pt x="9280" y="20482"/>
                  <a:pt x="9148" y="20200"/>
                  <a:pt x="8893" y="20109"/>
                </a:cubicBezTo>
                <a:moveTo>
                  <a:pt x="11751" y="20618"/>
                </a:moveTo>
                <a:cubicBezTo>
                  <a:pt x="11412" y="20600"/>
                  <a:pt x="11082" y="20572"/>
                  <a:pt x="10771" y="20533"/>
                </a:cubicBezTo>
                <a:cubicBezTo>
                  <a:pt x="10502" y="20493"/>
                  <a:pt x="10258" y="20690"/>
                  <a:pt x="10225" y="20959"/>
                </a:cubicBezTo>
                <a:cubicBezTo>
                  <a:pt x="10191" y="21229"/>
                  <a:pt x="10382" y="21474"/>
                  <a:pt x="10650" y="21507"/>
                </a:cubicBezTo>
                <a:cubicBezTo>
                  <a:pt x="10984" y="21549"/>
                  <a:pt x="11337" y="21580"/>
                  <a:pt x="11699" y="21600"/>
                </a:cubicBezTo>
                <a:cubicBezTo>
                  <a:pt x="11708" y="21600"/>
                  <a:pt x="11716" y="21600"/>
                  <a:pt x="11725" y="21600"/>
                </a:cubicBezTo>
                <a:cubicBezTo>
                  <a:pt x="11984" y="21600"/>
                  <a:pt x="12200" y="21397"/>
                  <a:pt x="12214" y="21135"/>
                </a:cubicBezTo>
                <a:cubicBezTo>
                  <a:pt x="12228" y="20863"/>
                  <a:pt x="12021" y="20632"/>
                  <a:pt x="11751" y="20618"/>
                </a:cubicBezTo>
                <a:moveTo>
                  <a:pt x="6840" y="18180"/>
                </a:moveTo>
                <a:cubicBezTo>
                  <a:pt x="6836" y="17912"/>
                  <a:pt x="6619" y="17696"/>
                  <a:pt x="6351" y="17696"/>
                </a:cubicBezTo>
                <a:cubicBezTo>
                  <a:pt x="6080" y="17696"/>
                  <a:pt x="5861" y="17916"/>
                  <a:pt x="5861" y="18188"/>
                </a:cubicBezTo>
                <a:cubicBezTo>
                  <a:pt x="5861" y="18234"/>
                  <a:pt x="5867" y="18484"/>
                  <a:pt x="5997" y="18834"/>
                </a:cubicBezTo>
                <a:cubicBezTo>
                  <a:pt x="6070" y="19033"/>
                  <a:pt x="6257" y="19155"/>
                  <a:pt x="6456" y="19155"/>
                </a:cubicBezTo>
                <a:cubicBezTo>
                  <a:pt x="6512" y="19155"/>
                  <a:pt x="6570" y="19145"/>
                  <a:pt x="6626" y="19124"/>
                </a:cubicBezTo>
                <a:cubicBezTo>
                  <a:pt x="6880" y="19030"/>
                  <a:pt x="7009" y="18748"/>
                  <a:pt x="6915" y="18493"/>
                </a:cubicBezTo>
                <a:cubicBezTo>
                  <a:pt x="6849" y="18314"/>
                  <a:pt x="6841" y="18191"/>
                  <a:pt x="6840" y="18180"/>
                </a:cubicBezTo>
                <a:moveTo>
                  <a:pt x="15760" y="10798"/>
                </a:moveTo>
                <a:cubicBezTo>
                  <a:pt x="15838" y="10844"/>
                  <a:pt x="15924" y="10866"/>
                  <a:pt x="16008" y="10866"/>
                </a:cubicBezTo>
                <a:cubicBezTo>
                  <a:pt x="16176" y="10866"/>
                  <a:pt x="16339" y="10780"/>
                  <a:pt x="16431" y="10625"/>
                </a:cubicBezTo>
                <a:cubicBezTo>
                  <a:pt x="16577" y="10376"/>
                  <a:pt x="16761" y="10120"/>
                  <a:pt x="16977" y="9861"/>
                </a:cubicBezTo>
                <a:cubicBezTo>
                  <a:pt x="17151" y="9653"/>
                  <a:pt x="17124" y="9343"/>
                  <a:pt x="16917" y="9169"/>
                </a:cubicBezTo>
                <a:cubicBezTo>
                  <a:pt x="16709" y="8994"/>
                  <a:pt x="16400" y="9022"/>
                  <a:pt x="16227" y="9230"/>
                </a:cubicBezTo>
                <a:cubicBezTo>
                  <a:pt x="15976" y="9529"/>
                  <a:pt x="15761" y="9832"/>
                  <a:pt x="15587" y="10125"/>
                </a:cubicBezTo>
                <a:cubicBezTo>
                  <a:pt x="15450" y="10359"/>
                  <a:pt x="15527" y="10659"/>
                  <a:pt x="15760" y="10798"/>
                </a:cubicBezTo>
                <a:moveTo>
                  <a:pt x="6366" y="8841"/>
                </a:moveTo>
                <a:cubicBezTo>
                  <a:pt x="5014" y="8841"/>
                  <a:pt x="3917" y="7741"/>
                  <a:pt x="3917" y="6384"/>
                </a:cubicBezTo>
                <a:cubicBezTo>
                  <a:pt x="3917" y="5027"/>
                  <a:pt x="5014" y="3927"/>
                  <a:pt x="6366" y="3927"/>
                </a:cubicBezTo>
                <a:cubicBezTo>
                  <a:pt x="7719" y="3927"/>
                  <a:pt x="8814" y="5027"/>
                  <a:pt x="8814" y="6384"/>
                </a:cubicBezTo>
                <a:cubicBezTo>
                  <a:pt x="8814" y="7741"/>
                  <a:pt x="7719" y="8841"/>
                  <a:pt x="6366" y="8841"/>
                </a:cubicBezTo>
                <a:moveTo>
                  <a:pt x="6366" y="2955"/>
                </a:moveTo>
                <a:cubicBezTo>
                  <a:pt x="4473" y="2955"/>
                  <a:pt x="2938" y="4494"/>
                  <a:pt x="2938" y="6392"/>
                </a:cubicBezTo>
                <a:cubicBezTo>
                  <a:pt x="2938" y="8291"/>
                  <a:pt x="4473" y="9831"/>
                  <a:pt x="6366" y="9831"/>
                </a:cubicBezTo>
                <a:cubicBezTo>
                  <a:pt x="8259" y="9831"/>
                  <a:pt x="9794" y="8291"/>
                  <a:pt x="9794" y="6392"/>
                </a:cubicBezTo>
                <a:cubicBezTo>
                  <a:pt x="9794" y="4494"/>
                  <a:pt x="8259" y="2955"/>
                  <a:pt x="6366" y="2955"/>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Light" panose="02000000000000000000" pitchFamily="2" charset="0"/>
              <a:ea typeface="Open Sans Semibold" charset="0"/>
              <a:cs typeface="Open Sans Semibold" charset="0"/>
            </a:endParaRPr>
          </a:p>
        </p:txBody>
      </p:sp>
      <p:sp>
        <p:nvSpPr>
          <p:cNvPr id="25" name="Shape 2623">
            <a:extLst>
              <a:ext uri="{FF2B5EF4-FFF2-40B4-BE49-F238E27FC236}">
                <a16:creationId xmlns:a16="http://schemas.microsoft.com/office/drawing/2014/main" id="{5466119E-0A92-478C-AB2C-8399E0D492C9}"/>
              </a:ext>
            </a:extLst>
          </p:cNvPr>
          <p:cNvSpPr/>
          <p:nvPr/>
        </p:nvSpPr>
        <p:spPr>
          <a:xfrm>
            <a:off x="2947767" y="5279457"/>
            <a:ext cx="803187" cy="803187"/>
          </a:xfrm>
          <a:custGeom>
            <a:avLst/>
            <a:gdLst/>
            <a:ahLst/>
            <a:cxnLst>
              <a:cxn ang="0">
                <a:pos x="wd2" y="hd2"/>
              </a:cxn>
              <a:cxn ang="5400000">
                <a:pos x="wd2" y="hd2"/>
              </a:cxn>
              <a:cxn ang="10800000">
                <a:pos x="wd2" y="hd2"/>
              </a:cxn>
              <a:cxn ang="16200000">
                <a:pos x="wd2" y="hd2"/>
              </a:cxn>
            </a:cxnLst>
            <a:rect l="0" t="0" r="r" b="b"/>
            <a:pathLst>
              <a:path w="21600" h="21600" extrusionOk="0">
                <a:moveTo>
                  <a:pt x="7364" y="13255"/>
                </a:moveTo>
                <a:lnTo>
                  <a:pt x="5400" y="13255"/>
                </a:lnTo>
                <a:lnTo>
                  <a:pt x="5400" y="15218"/>
                </a:lnTo>
                <a:lnTo>
                  <a:pt x="7364" y="15218"/>
                </a:lnTo>
                <a:cubicBezTo>
                  <a:pt x="7364" y="15218"/>
                  <a:pt x="7364" y="13255"/>
                  <a:pt x="7364" y="13255"/>
                </a:cubicBezTo>
                <a:close/>
                <a:moveTo>
                  <a:pt x="7364" y="16691"/>
                </a:moveTo>
                <a:lnTo>
                  <a:pt x="5400" y="16691"/>
                </a:lnTo>
                <a:lnTo>
                  <a:pt x="5400" y="18655"/>
                </a:lnTo>
                <a:lnTo>
                  <a:pt x="7364" y="18655"/>
                </a:lnTo>
                <a:cubicBezTo>
                  <a:pt x="7364" y="18655"/>
                  <a:pt x="7364" y="16691"/>
                  <a:pt x="7364" y="16691"/>
                </a:cubicBezTo>
                <a:close/>
                <a:moveTo>
                  <a:pt x="7364" y="9818"/>
                </a:moveTo>
                <a:lnTo>
                  <a:pt x="5400" y="9818"/>
                </a:lnTo>
                <a:lnTo>
                  <a:pt x="5400" y="11782"/>
                </a:lnTo>
                <a:lnTo>
                  <a:pt x="7364" y="11782"/>
                </a:lnTo>
                <a:cubicBezTo>
                  <a:pt x="7364" y="11782"/>
                  <a:pt x="7364" y="9818"/>
                  <a:pt x="7364" y="9818"/>
                </a:cubicBezTo>
                <a:close/>
                <a:moveTo>
                  <a:pt x="4418" y="16691"/>
                </a:moveTo>
                <a:lnTo>
                  <a:pt x="2455" y="16691"/>
                </a:lnTo>
                <a:lnTo>
                  <a:pt x="2455" y="18655"/>
                </a:lnTo>
                <a:lnTo>
                  <a:pt x="4418" y="18655"/>
                </a:lnTo>
                <a:cubicBezTo>
                  <a:pt x="4418" y="18655"/>
                  <a:pt x="4418" y="16691"/>
                  <a:pt x="4418" y="16691"/>
                </a:cubicBezTo>
                <a:close/>
                <a:moveTo>
                  <a:pt x="20618" y="6873"/>
                </a:moveTo>
                <a:lnTo>
                  <a:pt x="982" y="6873"/>
                </a:lnTo>
                <a:lnTo>
                  <a:pt x="982" y="3928"/>
                </a:lnTo>
                <a:cubicBezTo>
                  <a:pt x="982" y="3385"/>
                  <a:pt x="1422" y="2945"/>
                  <a:pt x="1964" y="2945"/>
                </a:cubicBezTo>
                <a:lnTo>
                  <a:pt x="3927" y="2945"/>
                </a:lnTo>
                <a:lnTo>
                  <a:pt x="3927" y="4418"/>
                </a:lnTo>
                <a:cubicBezTo>
                  <a:pt x="3927" y="4690"/>
                  <a:pt x="4147" y="4909"/>
                  <a:pt x="4418" y="4909"/>
                </a:cubicBezTo>
                <a:cubicBezTo>
                  <a:pt x="4690" y="4909"/>
                  <a:pt x="4909" y="4690"/>
                  <a:pt x="4909" y="4418"/>
                </a:cubicBezTo>
                <a:lnTo>
                  <a:pt x="4909" y="2945"/>
                </a:lnTo>
                <a:lnTo>
                  <a:pt x="16691" y="2945"/>
                </a:lnTo>
                <a:lnTo>
                  <a:pt x="16691" y="4418"/>
                </a:lnTo>
                <a:cubicBezTo>
                  <a:pt x="16691" y="4690"/>
                  <a:pt x="16910" y="4909"/>
                  <a:pt x="17182" y="4909"/>
                </a:cubicBezTo>
                <a:cubicBezTo>
                  <a:pt x="17453" y="4909"/>
                  <a:pt x="17673" y="4690"/>
                  <a:pt x="17673" y="4418"/>
                </a:cubicBezTo>
                <a:lnTo>
                  <a:pt x="17673" y="2945"/>
                </a:lnTo>
                <a:lnTo>
                  <a:pt x="19636" y="2945"/>
                </a:lnTo>
                <a:cubicBezTo>
                  <a:pt x="20178" y="2945"/>
                  <a:pt x="20618" y="3385"/>
                  <a:pt x="20618" y="3928"/>
                </a:cubicBezTo>
                <a:cubicBezTo>
                  <a:pt x="20618" y="3928"/>
                  <a:pt x="20618" y="6873"/>
                  <a:pt x="20618" y="6873"/>
                </a:cubicBezTo>
                <a:close/>
                <a:moveTo>
                  <a:pt x="20618" y="19636"/>
                </a:moveTo>
                <a:cubicBezTo>
                  <a:pt x="20618" y="20178"/>
                  <a:pt x="20178" y="20618"/>
                  <a:pt x="19636" y="20618"/>
                </a:cubicBezTo>
                <a:lnTo>
                  <a:pt x="1964" y="20618"/>
                </a:lnTo>
                <a:cubicBezTo>
                  <a:pt x="1422" y="20618"/>
                  <a:pt x="982" y="20178"/>
                  <a:pt x="982" y="19636"/>
                </a:cubicBezTo>
                <a:lnTo>
                  <a:pt x="982" y="7855"/>
                </a:lnTo>
                <a:lnTo>
                  <a:pt x="20618" y="7855"/>
                </a:lnTo>
                <a:cubicBezTo>
                  <a:pt x="20618" y="7855"/>
                  <a:pt x="20618" y="19636"/>
                  <a:pt x="20618" y="19636"/>
                </a:cubicBezTo>
                <a:close/>
                <a:moveTo>
                  <a:pt x="19636" y="1964"/>
                </a:moveTo>
                <a:lnTo>
                  <a:pt x="17673" y="1964"/>
                </a:lnTo>
                <a:lnTo>
                  <a:pt x="17673" y="491"/>
                </a:lnTo>
                <a:cubicBezTo>
                  <a:pt x="17673" y="220"/>
                  <a:pt x="17453" y="0"/>
                  <a:pt x="17182" y="0"/>
                </a:cubicBezTo>
                <a:cubicBezTo>
                  <a:pt x="16910" y="0"/>
                  <a:pt x="16691" y="220"/>
                  <a:pt x="16691" y="491"/>
                </a:cubicBezTo>
                <a:lnTo>
                  <a:pt x="16691" y="1964"/>
                </a:lnTo>
                <a:lnTo>
                  <a:pt x="4909" y="1964"/>
                </a:lnTo>
                <a:lnTo>
                  <a:pt x="4909" y="491"/>
                </a:lnTo>
                <a:cubicBezTo>
                  <a:pt x="4909" y="220"/>
                  <a:pt x="4690" y="0"/>
                  <a:pt x="4418" y="0"/>
                </a:cubicBezTo>
                <a:cubicBezTo>
                  <a:pt x="4147" y="0"/>
                  <a:pt x="3927" y="220"/>
                  <a:pt x="3927" y="491"/>
                </a:cubicBezTo>
                <a:lnTo>
                  <a:pt x="3927" y="1964"/>
                </a:lnTo>
                <a:lnTo>
                  <a:pt x="1964" y="1964"/>
                </a:lnTo>
                <a:cubicBezTo>
                  <a:pt x="879" y="1964"/>
                  <a:pt x="0" y="2843"/>
                  <a:pt x="0" y="3928"/>
                </a:cubicBezTo>
                <a:lnTo>
                  <a:pt x="0" y="19636"/>
                </a:lnTo>
                <a:cubicBezTo>
                  <a:pt x="0" y="20721"/>
                  <a:pt x="879" y="21600"/>
                  <a:pt x="1964" y="21600"/>
                </a:cubicBezTo>
                <a:lnTo>
                  <a:pt x="19636" y="21600"/>
                </a:lnTo>
                <a:cubicBezTo>
                  <a:pt x="20721" y="21600"/>
                  <a:pt x="21600" y="20721"/>
                  <a:pt x="21600" y="19636"/>
                </a:cubicBezTo>
                <a:lnTo>
                  <a:pt x="21600" y="3928"/>
                </a:lnTo>
                <a:cubicBezTo>
                  <a:pt x="21600" y="2843"/>
                  <a:pt x="20721" y="1964"/>
                  <a:pt x="19636" y="1964"/>
                </a:cubicBezTo>
                <a:moveTo>
                  <a:pt x="4418" y="9818"/>
                </a:moveTo>
                <a:lnTo>
                  <a:pt x="2455" y="9818"/>
                </a:lnTo>
                <a:lnTo>
                  <a:pt x="2455" y="11782"/>
                </a:lnTo>
                <a:lnTo>
                  <a:pt x="4418" y="11782"/>
                </a:lnTo>
                <a:cubicBezTo>
                  <a:pt x="4418" y="11782"/>
                  <a:pt x="4418" y="9818"/>
                  <a:pt x="4418" y="9818"/>
                </a:cubicBezTo>
                <a:close/>
                <a:moveTo>
                  <a:pt x="4418" y="13255"/>
                </a:moveTo>
                <a:lnTo>
                  <a:pt x="2455" y="13255"/>
                </a:lnTo>
                <a:lnTo>
                  <a:pt x="2455" y="15218"/>
                </a:lnTo>
                <a:lnTo>
                  <a:pt x="4418" y="15218"/>
                </a:lnTo>
                <a:cubicBezTo>
                  <a:pt x="4418" y="15218"/>
                  <a:pt x="4418" y="13255"/>
                  <a:pt x="4418" y="13255"/>
                </a:cubicBezTo>
                <a:close/>
                <a:moveTo>
                  <a:pt x="10309" y="16691"/>
                </a:moveTo>
                <a:lnTo>
                  <a:pt x="8345" y="16691"/>
                </a:lnTo>
                <a:lnTo>
                  <a:pt x="8345" y="18655"/>
                </a:lnTo>
                <a:lnTo>
                  <a:pt x="10309" y="18655"/>
                </a:lnTo>
                <a:cubicBezTo>
                  <a:pt x="10309" y="18655"/>
                  <a:pt x="10309" y="16691"/>
                  <a:pt x="10309" y="16691"/>
                </a:cubicBezTo>
                <a:close/>
                <a:moveTo>
                  <a:pt x="10309" y="9818"/>
                </a:moveTo>
                <a:lnTo>
                  <a:pt x="8345" y="9818"/>
                </a:lnTo>
                <a:lnTo>
                  <a:pt x="8345" y="11782"/>
                </a:lnTo>
                <a:lnTo>
                  <a:pt x="10309" y="11782"/>
                </a:lnTo>
                <a:cubicBezTo>
                  <a:pt x="10309" y="11782"/>
                  <a:pt x="10309" y="9818"/>
                  <a:pt x="10309" y="9818"/>
                </a:cubicBezTo>
                <a:close/>
                <a:moveTo>
                  <a:pt x="10309" y="13255"/>
                </a:moveTo>
                <a:lnTo>
                  <a:pt x="8345" y="13255"/>
                </a:lnTo>
                <a:lnTo>
                  <a:pt x="8345" y="15218"/>
                </a:lnTo>
                <a:lnTo>
                  <a:pt x="10309" y="15218"/>
                </a:lnTo>
                <a:cubicBezTo>
                  <a:pt x="10309" y="15218"/>
                  <a:pt x="10309" y="13255"/>
                  <a:pt x="10309" y="13255"/>
                </a:cubicBezTo>
                <a:close/>
                <a:moveTo>
                  <a:pt x="19145" y="13255"/>
                </a:moveTo>
                <a:lnTo>
                  <a:pt x="17182" y="13255"/>
                </a:lnTo>
                <a:lnTo>
                  <a:pt x="17182" y="15218"/>
                </a:lnTo>
                <a:lnTo>
                  <a:pt x="19145" y="15218"/>
                </a:lnTo>
                <a:cubicBezTo>
                  <a:pt x="19145" y="15218"/>
                  <a:pt x="19145" y="13255"/>
                  <a:pt x="19145" y="13255"/>
                </a:cubicBezTo>
                <a:close/>
                <a:moveTo>
                  <a:pt x="16200" y="13255"/>
                </a:moveTo>
                <a:lnTo>
                  <a:pt x="14236" y="13255"/>
                </a:lnTo>
                <a:lnTo>
                  <a:pt x="14236" y="15218"/>
                </a:lnTo>
                <a:lnTo>
                  <a:pt x="16200" y="15218"/>
                </a:lnTo>
                <a:cubicBezTo>
                  <a:pt x="16200" y="15218"/>
                  <a:pt x="16200" y="13255"/>
                  <a:pt x="16200" y="13255"/>
                </a:cubicBezTo>
                <a:close/>
                <a:moveTo>
                  <a:pt x="19145" y="9818"/>
                </a:moveTo>
                <a:lnTo>
                  <a:pt x="17182" y="9818"/>
                </a:lnTo>
                <a:lnTo>
                  <a:pt x="17182" y="11782"/>
                </a:lnTo>
                <a:lnTo>
                  <a:pt x="19145" y="11782"/>
                </a:lnTo>
                <a:cubicBezTo>
                  <a:pt x="19145" y="11782"/>
                  <a:pt x="19145" y="9818"/>
                  <a:pt x="19145" y="9818"/>
                </a:cubicBezTo>
                <a:close/>
                <a:moveTo>
                  <a:pt x="16200" y="9818"/>
                </a:moveTo>
                <a:lnTo>
                  <a:pt x="14236" y="9818"/>
                </a:lnTo>
                <a:lnTo>
                  <a:pt x="14236" y="11782"/>
                </a:lnTo>
                <a:lnTo>
                  <a:pt x="16200" y="11782"/>
                </a:lnTo>
                <a:cubicBezTo>
                  <a:pt x="16200" y="11782"/>
                  <a:pt x="16200" y="9818"/>
                  <a:pt x="16200" y="9818"/>
                </a:cubicBezTo>
                <a:close/>
                <a:moveTo>
                  <a:pt x="13255" y="16691"/>
                </a:moveTo>
                <a:lnTo>
                  <a:pt x="11291" y="16691"/>
                </a:lnTo>
                <a:lnTo>
                  <a:pt x="11291" y="18655"/>
                </a:lnTo>
                <a:lnTo>
                  <a:pt x="13255" y="18655"/>
                </a:lnTo>
                <a:cubicBezTo>
                  <a:pt x="13255" y="18655"/>
                  <a:pt x="13255" y="16691"/>
                  <a:pt x="13255" y="16691"/>
                </a:cubicBezTo>
                <a:close/>
                <a:moveTo>
                  <a:pt x="13255" y="9818"/>
                </a:moveTo>
                <a:lnTo>
                  <a:pt x="11291" y="9818"/>
                </a:lnTo>
                <a:lnTo>
                  <a:pt x="11291" y="11782"/>
                </a:lnTo>
                <a:lnTo>
                  <a:pt x="13255" y="11782"/>
                </a:lnTo>
                <a:cubicBezTo>
                  <a:pt x="13255" y="11782"/>
                  <a:pt x="13255" y="9818"/>
                  <a:pt x="13255" y="9818"/>
                </a:cubicBezTo>
                <a:close/>
                <a:moveTo>
                  <a:pt x="13255" y="13255"/>
                </a:moveTo>
                <a:lnTo>
                  <a:pt x="11291" y="13255"/>
                </a:lnTo>
                <a:lnTo>
                  <a:pt x="11291" y="15218"/>
                </a:lnTo>
                <a:lnTo>
                  <a:pt x="13255" y="15218"/>
                </a:lnTo>
                <a:cubicBezTo>
                  <a:pt x="13255" y="15218"/>
                  <a:pt x="13255" y="13255"/>
                  <a:pt x="13255" y="13255"/>
                </a:cubicBezTo>
                <a:close/>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Light" panose="02000000000000000000" pitchFamily="2" charset="0"/>
              <a:ea typeface="Open Sans Semibold" charset="0"/>
              <a:cs typeface="Open Sans Semibold" charset="0"/>
            </a:endParaRPr>
          </a:p>
        </p:txBody>
      </p:sp>
      <p:sp>
        <p:nvSpPr>
          <p:cNvPr id="27" name="Shape 2837">
            <a:extLst>
              <a:ext uri="{FF2B5EF4-FFF2-40B4-BE49-F238E27FC236}">
                <a16:creationId xmlns:a16="http://schemas.microsoft.com/office/drawing/2014/main" id="{9F6EF9F8-84FB-4E34-A530-F1B377A2457D}"/>
              </a:ext>
            </a:extLst>
          </p:cNvPr>
          <p:cNvSpPr/>
          <p:nvPr/>
        </p:nvSpPr>
        <p:spPr>
          <a:xfrm>
            <a:off x="10389969" y="3233726"/>
            <a:ext cx="879135" cy="679333"/>
          </a:xfrm>
          <a:custGeom>
            <a:avLst/>
            <a:gdLst/>
            <a:ahLst/>
            <a:cxnLst>
              <a:cxn ang="0">
                <a:pos x="wd2" y="hd2"/>
              </a:cxn>
              <a:cxn ang="5400000">
                <a:pos x="wd2" y="hd2"/>
              </a:cxn>
              <a:cxn ang="10800000">
                <a:pos x="wd2" y="hd2"/>
              </a:cxn>
              <a:cxn ang="16200000">
                <a:pos x="wd2" y="hd2"/>
              </a:cxn>
            </a:cxnLst>
            <a:rect l="0" t="0" r="r" b="b"/>
            <a:pathLst>
              <a:path w="21600" h="21600" extrusionOk="0">
                <a:moveTo>
                  <a:pt x="16691" y="18667"/>
                </a:moveTo>
                <a:lnTo>
                  <a:pt x="12576" y="13341"/>
                </a:lnTo>
                <a:lnTo>
                  <a:pt x="16691" y="8016"/>
                </a:lnTo>
                <a:cubicBezTo>
                  <a:pt x="16691" y="8016"/>
                  <a:pt x="16691" y="18667"/>
                  <a:pt x="16691" y="18667"/>
                </a:cubicBezTo>
                <a:close/>
                <a:moveTo>
                  <a:pt x="15709" y="20329"/>
                </a:moveTo>
                <a:lnTo>
                  <a:pt x="1964" y="20329"/>
                </a:lnTo>
                <a:cubicBezTo>
                  <a:pt x="1719" y="20329"/>
                  <a:pt x="1498" y="20210"/>
                  <a:pt x="1326" y="20018"/>
                </a:cubicBezTo>
                <a:lnTo>
                  <a:pt x="5791" y="14240"/>
                </a:lnTo>
                <a:lnTo>
                  <a:pt x="7477" y="16421"/>
                </a:lnTo>
                <a:cubicBezTo>
                  <a:pt x="7853" y="16907"/>
                  <a:pt x="8344" y="17150"/>
                  <a:pt x="8836" y="17150"/>
                </a:cubicBezTo>
                <a:cubicBezTo>
                  <a:pt x="9329" y="17150"/>
                  <a:pt x="9821" y="16907"/>
                  <a:pt x="10195" y="16421"/>
                </a:cubicBezTo>
                <a:lnTo>
                  <a:pt x="11882" y="14240"/>
                </a:lnTo>
                <a:lnTo>
                  <a:pt x="16347" y="20018"/>
                </a:lnTo>
                <a:cubicBezTo>
                  <a:pt x="16175" y="20210"/>
                  <a:pt x="15954" y="20329"/>
                  <a:pt x="15709" y="20329"/>
                </a:cubicBezTo>
                <a:moveTo>
                  <a:pt x="982" y="8016"/>
                </a:moveTo>
                <a:lnTo>
                  <a:pt x="5097" y="13341"/>
                </a:lnTo>
                <a:lnTo>
                  <a:pt x="982" y="18667"/>
                </a:lnTo>
                <a:cubicBezTo>
                  <a:pt x="982" y="18667"/>
                  <a:pt x="982" y="8016"/>
                  <a:pt x="982" y="8016"/>
                </a:cubicBezTo>
                <a:close/>
                <a:moveTo>
                  <a:pt x="1964" y="6353"/>
                </a:moveTo>
                <a:lnTo>
                  <a:pt x="15709" y="6353"/>
                </a:lnTo>
                <a:cubicBezTo>
                  <a:pt x="15954" y="6353"/>
                  <a:pt x="16175" y="6474"/>
                  <a:pt x="16347" y="6665"/>
                </a:cubicBezTo>
                <a:lnTo>
                  <a:pt x="9502" y="15523"/>
                </a:lnTo>
                <a:cubicBezTo>
                  <a:pt x="9324" y="15752"/>
                  <a:pt x="9088" y="15880"/>
                  <a:pt x="8836" y="15880"/>
                </a:cubicBezTo>
                <a:cubicBezTo>
                  <a:pt x="8585" y="15880"/>
                  <a:pt x="8349" y="15752"/>
                  <a:pt x="8170" y="15523"/>
                </a:cubicBezTo>
                <a:lnTo>
                  <a:pt x="1326" y="6664"/>
                </a:lnTo>
                <a:cubicBezTo>
                  <a:pt x="1498" y="6474"/>
                  <a:pt x="1719" y="6353"/>
                  <a:pt x="1964" y="6353"/>
                </a:cubicBezTo>
                <a:moveTo>
                  <a:pt x="15709" y="5082"/>
                </a:moveTo>
                <a:lnTo>
                  <a:pt x="1964" y="5082"/>
                </a:lnTo>
                <a:cubicBezTo>
                  <a:pt x="879" y="5082"/>
                  <a:pt x="0" y="6220"/>
                  <a:pt x="0" y="7624"/>
                </a:cubicBezTo>
                <a:lnTo>
                  <a:pt x="0" y="19059"/>
                </a:lnTo>
                <a:cubicBezTo>
                  <a:pt x="0" y="20462"/>
                  <a:pt x="879" y="21600"/>
                  <a:pt x="1964" y="21600"/>
                </a:cubicBezTo>
                <a:lnTo>
                  <a:pt x="15709" y="21600"/>
                </a:lnTo>
                <a:cubicBezTo>
                  <a:pt x="16794" y="21600"/>
                  <a:pt x="17673" y="20462"/>
                  <a:pt x="17673" y="19059"/>
                </a:cubicBezTo>
                <a:lnTo>
                  <a:pt x="17673" y="7624"/>
                </a:lnTo>
                <a:cubicBezTo>
                  <a:pt x="17673" y="6220"/>
                  <a:pt x="16794" y="5082"/>
                  <a:pt x="15709" y="5082"/>
                </a:cubicBezTo>
                <a:moveTo>
                  <a:pt x="19636" y="0"/>
                </a:moveTo>
                <a:lnTo>
                  <a:pt x="5891" y="0"/>
                </a:lnTo>
                <a:cubicBezTo>
                  <a:pt x="4806" y="0"/>
                  <a:pt x="3927" y="1138"/>
                  <a:pt x="3927" y="2541"/>
                </a:cubicBezTo>
                <a:lnTo>
                  <a:pt x="3927" y="3176"/>
                </a:lnTo>
                <a:cubicBezTo>
                  <a:pt x="3927" y="3528"/>
                  <a:pt x="4147" y="3812"/>
                  <a:pt x="4418" y="3812"/>
                </a:cubicBezTo>
                <a:cubicBezTo>
                  <a:pt x="4690" y="3812"/>
                  <a:pt x="4909" y="3528"/>
                  <a:pt x="4909" y="3176"/>
                </a:cubicBezTo>
                <a:lnTo>
                  <a:pt x="4909" y="2541"/>
                </a:lnTo>
                <a:cubicBezTo>
                  <a:pt x="4909" y="1840"/>
                  <a:pt x="5348" y="1271"/>
                  <a:pt x="5891" y="1271"/>
                </a:cubicBezTo>
                <a:lnTo>
                  <a:pt x="19636" y="1271"/>
                </a:lnTo>
                <a:cubicBezTo>
                  <a:pt x="20178" y="1271"/>
                  <a:pt x="20618" y="1840"/>
                  <a:pt x="20618" y="2541"/>
                </a:cubicBezTo>
                <a:lnTo>
                  <a:pt x="20618" y="13976"/>
                </a:lnTo>
                <a:cubicBezTo>
                  <a:pt x="20618" y="14678"/>
                  <a:pt x="20178" y="15247"/>
                  <a:pt x="19636" y="15247"/>
                </a:cubicBezTo>
                <a:lnTo>
                  <a:pt x="19145" y="15247"/>
                </a:lnTo>
                <a:cubicBezTo>
                  <a:pt x="18874" y="15247"/>
                  <a:pt x="18655" y="15532"/>
                  <a:pt x="18655" y="15882"/>
                </a:cubicBezTo>
                <a:cubicBezTo>
                  <a:pt x="18655" y="16234"/>
                  <a:pt x="18874" y="16518"/>
                  <a:pt x="19145" y="16518"/>
                </a:cubicBezTo>
                <a:lnTo>
                  <a:pt x="19636" y="16518"/>
                </a:lnTo>
                <a:cubicBezTo>
                  <a:pt x="20721" y="16518"/>
                  <a:pt x="21600" y="15380"/>
                  <a:pt x="21600" y="13976"/>
                </a:cubicBezTo>
                <a:lnTo>
                  <a:pt x="21600" y="2541"/>
                </a:lnTo>
                <a:cubicBezTo>
                  <a:pt x="21600" y="1138"/>
                  <a:pt x="20721" y="0"/>
                  <a:pt x="19636" y="0"/>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Light" panose="02000000000000000000" pitchFamily="2" charset="0"/>
              <a:ea typeface="Open Sans Semibold" charset="0"/>
              <a:cs typeface="Open Sans Semibold" charset="0"/>
            </a:endParaRPr>
          </a:p>
        </p:txBody>
      </p:sp>
      <p:sp>
        <p:nvSpPr>
          <p:cNvPr id="28" name="Shape 2857">
            <a:extLst>
              <a:ext uri="{FF2B5EF4-FFF2-40B4-BE49-F238E27FC236}">
                <a16:creationId xmlns:a16="http://schemas.microsoft.com/office/drawing/2014/main" id="{4F74DDA9-DC2A-4FA6-8B80-336A72236066}"/>
              </a:ext>
            </a:extLst>
          </p:cNvPr>
          <p:cNvSpPr/>
          <p:nvPr/>
        </p:nvSpPr>
        <p:spPr>
          <a:xfrm>
            <a:off x="10425793" y="5277307"/>
            <a:ext cx="807487" cy="807487"/>
          </a:xfrm>
          <a:custGeom>
            <a:avLst/>
            <a:gdLst/>
            <a:ahLst/>
            <a:cxnLst>
              <a:cxn ang="0">
                <a:pos x="wd2" y="hd2"/>
              </a:cxn>
              <a:cxn ang="5400000">
                <a:pos x="wd2" y="hd2"/>
              </a:cxn>
              <a:cxn ang="10800000">
                <a:pos x="wd2" y="hd2"/>
              </a:cxn>
              <a:cxn ang="16200000">
                <a:pos x="wd2" y="hd2"/>
              </a:cxn>
            </a:cxnLst>
            <a:rect l="0" t="0" r="r" b="b"/>
            <a:pathLst>
              <a:path w="21600" h="21600" extrusionOk="0">
                <a:moveTo>
                  <a:pt x="18429" y="14128"/>
                </a:moveTo>
                <a:cubicBezTo>
                  <a:pt x="17041" y="13430"/>
                  <a:pt x="15777" y="12523"/>
                  <a:pt x="14684" y="11440"/>
                </a:cubicBezTo>
                <a:cubicBezTo>
                  <a:pt x="15214" y="10618"/>
                  <a:pt x="15664" y="9739"/>
                  <a:pt x="16034" y="8820"/>
                </a:cubicBezTo>
                <a:cubicBezTo>
                  <a:pt x="16089" y="8826"/>
                  <a:pt x="16143" y="8836"/>
                  <a:pt x="16200" y="8836"/>
                </a:cubicBezTo>
                <a:cubicBezTo>
                  <a:pt x="17013" y="8836"/>
                  <a:pt x="17673" y="8177"/>
                  <a:pt x="17673" y="7364"/>
                </a:cubicBezTo>
                <a:cubicBezTo>
                  <a:pt x="17673" y="6787"/>
                  <a:pt x="17339" y="6294"/>
                  <a:pt x="16856" y="6052"/>
                </a:cubicBezTo>
                <a:cubicBezTo>
                  <a:pt x="17033" y="5170"/>
                  <a:pt x="17144" y="4264"/>
                  <a:pt x="17167" y="3336"/>
                </a:cubicBezTo>
                <a:cubicBezTo>
                  <a:pt x="19277" y="5136"/>
                  <a:pt x="20618" y="7809"/>
                  <a:pt x="20618" y="10800"/>
                </a:cubicBezTo>
                <a:cubicBezTo>
                  <a:pt x="20618" y="11764"/>
                  <a:pt x="20469" y="12689"/>
                  <a:pt x="20209" y="13568"/>
                </a:cubicBezTo>
                <a:cubicBezTo>
                  <a:pt x="19628" y="13783"/>
                  <a:pt x="19034" y="13971"/>
                  <a:pt x="18429" y="14128"/>
                </a:cubicBezTo>
                <a:moveTo>
                  <a:pt x="10800" y="20618"/>
                </a:moveTo>
                <a:cubicBezTo>
                  <a:pt x="8406" y="20618"/>
                  <a:pt x="6213" y="19759"/>
                  <a:pt x="4509" y="18335"/>
                </a:cubicBezTo>
                <a:cubicBezTo>
                  <a:pt x="6552" y="17934"/>
                  <a:pt x="8450" y="17135"/>
                  <a:pt x="10128" y="16031"/>
                </a:cubicBezTo>
                <a:cubicBezTo>
                  <a:pt x="10330" y="16135"/>
                  <a:pt x="10556" y="16200"/>
                  <a:pt x="10800" y="16200"/>
                </a:cubicBezTo>
                <a:cubicBezTo>
                  <a:pt x="11273" y="16200"/>
                  <a:pt x="11689" y="15973"/>
                  <a:pt x="11959" y="15627"/>
                </a:cubicBezTo>
                <a:cubicBezTo>
                  <a:pt x="12547" y="15680"/>
                  <a:pt x="13142" y="15709"/>
                  <a:pt x="13745" y="15709"/>
                </a:cubicBezTo>
                <a:cubicBezTo>
                  <a:pt x="15323" y="15709"/>
                  <a:pt x="16852" y="15508"/>
                  <a:pt x="18322" y="15156"/>
                </a:cubicBezTo>
                <a:cubicBezTo>
                  <a:pt x="18660" y="15317"/>
                  <a:pt x="18998" y="15480"/>
                  <a:pt x="19350" y="15618"/>
                </a:cubicBezTo>
                <a:cubicBezTo>
                  <a:pt x="17665" y="18601"/>
                  <a:pt x="14470" y="20618"/>
                  <a:pt x="10800" y="20618"/>
                </a:cubicBezTo>
                <a:moveTo>
                  <a:pt x="3539" y="17392"/>
                </a:moveTo>
                <a:cubicBezTo>
                  <a:pt x="3476" y="16840"/>
                  <a:pt x="3436" y="16279"/>
                  <a:pt x="3436" y="15709"/>
                </a:cubicBezTo>
                <a:cubicBezTo>
                  <a:pt x="3436" y="14763"/>
                  <a:pt x="3536" y="13842"/>
                  <a:pt x="3707" y="12946"/>
                </a:cubicBezTo>
                <a:cubicBezTo>
                  <a:pt x="5455" y="13988"/>
                  <a:pt x="7377" y="14767"/>
                  <a:pt x="9421" y="15226"/>
                </a:cubicBezTo>
                <a:cubicBezTo>
                  <a:pt x="9431" y="15253"/>
                  <a:pt x="9436" y="15282"/>
                  <a:pt x="9447" y="15308"/>
                </a:cubicBezTo>
                <a:cubicBezTo>
                  <a:pt x="7724" y="16421"/>
                  <a:pt x="5761" y="17193"/>
                  <a:pt x="3643" y="17506"/>
                </a:cubicBezTo>
                <a:cubicBezTo>
                  <a:pt x="3608" y="17469"/>
                  <a:pt x="3573" y="17430"/>
                  <a:pt x="3539" y="17392"/>
                </a:cubicBezTo>
                <a:moveTo>
                  <a:pt x="3075" y="11369"/>
                </a:moveTo>
                <a:cubicBezTo>
                  <a:pt x="2361" y="10869"/>
                  <a:pt x="1683" y="10321"/>
                  <a:pt x="1046" y="9729"/>
                </a:cubicBezTo>
                <a:cubicBezTo>
                  <a:pt x="1528" y="5299"/>
                  <a:pt x="4955" y="1762"/>
                  <a:pt x="9331" y="1104"/>
                </a:cubicBezTo>
                <a:cubicBezTo>
                  <a:pt x="9335" y="1629"/>
                  <a:pt x="9363" y="2148"/>
                  <a:pt x="9417" y="2660"/>
                </a:cubicBezTo>
                <a:cubicBezTo>
                  <a:pt x="8572" y="3227"/>
                  <a:pt x="7787" y="3879"/>
                  <a:pt x="7069" y="4596"/>
                </a:cubicBezTo>
                <a:cubicBezTo>
                  <a:pt x="6863" y="4486"/>
                  <a:pt x="6632" y="4418"/>
                  <a:pt x="6382" y="4418"/>
                </a:cubicBezTo>
                <a:cubicBezTo>
                  <a:pt x="5569" y="4418"/>
                  <a:pt x="4909" y="5078"/>
                  <a:pt x="4909" y="5891"/>
                </a:cubicBezTo>
                <a:cubicBezTo>
                  <a:pt x="4909" y="6236"/>
                  <a:pt x="5033" y="6549"/>
                  <a:pt x="5231" y="6800"/>
                </a:cubicBezTo>
                <a:cubicBezTo>
                  <a:pt x="4279" y="8179"/>
                  <a:pt x="3550" y="9719"/>
                  <a:pt x="3075" y="11369"/>
                </a:cubicBezTo>
                <a:moveTo>
                  <a:pt x="2466" y="15973"/>
                </a:moveTo>
                <a:cubicBezTo>
                  <a:pt x="1563" y="14521"/>
                  <a:pt x="1025" y="12821"/>
                  <a:pt x="989" y="10995"/>
                </a:cubicBezTo>
                <a:cubicBezTo>
                  <a:pt x="1570" y="11492"/>
                  <a:pt x="2180" y="11955"/>
                  <a:pt x="2817" y="12383"/>
                </a:cubicBezTo>
                <a:cubicBezTo>
                  <a:pt x="2585" y="13456"/>
                  <a:pt x="2455" y="14567"/>
                  <a:pt x="2455" y="15709"/>
                </a:cubicBezTo>
                <a:cubicBezTo>
                  <a:pt x="2455" y="15798"/>
                  <a:pt x="2464" y="15885"/>
                  <a:pt x="2466" y="15973"/>
                </a:cubicBezTo>
                <a:moveTo>
                  <a:pt x="13428" y="11540"/>
                </a:moveTo>
                <a:cubicBezTo>
                  <a:pt x="12907" y="12264"/>
                  <a:pt x="12315" y="12931"/>
                  <a:pt x="11674" y="13548"/>
                </a:cubicBezTo>
                <a:cubicBezTo>
                  <a:pt x="11429" y="13366"/>
                  <a:pt x="11129" y="13255"/>
                  <a:pt x="10800" y="13255"/>
                </a:cubicBezTo>
                <a:cubicBezTo>
                  <a:pt x="10166" y="13255"/>
                  <a:pt x="9631" y="13657"/>
                  <a:pt x="9423" y="14218"/>
                </a:cubicBezTo>
                <a:cubicBezTo>
                  <a:pt x="7455" y="13751"/>
                  <a:pt x="5607" y="12973"/>
                  <a:pt x="3936" y="11937"/>
                </a:cubicBezTo>
                <a:cubicBezTo>
                  <a:pt x="4379" y="10266"/>
                  <a:pt x="5100" y="8708"/>
                  <a:pt x="6060" y="7326"/>
                </a:cubicBezTo>
                <a:cubicBezTo>
                  <a:pt x="6164" y="7349"/>
                  <a:pt x="6271" y="7364"/>
                  <a:pt x="6382" y="7364"/>
                </a:cubicBezTo>
                <a:cubicBezTo>
                  <a:pt x="7195" y="7364"/>
                  <a:pt x="7855" y="6704"/>
                  <a:pt x="7855" y="5891"/>
                </a:cubicBezTo>
                <a:cubicBezTo>
                  <a:pt x="7855" y="5688"/>
                  <a:pt x="7813" y="5493"/>
                  <a:pt x="7739" y="5317"/>
                </a:cubicBezTo>
                <a:cubicBezTo>
                  <a:pt x="8307" y="4747"/>
                  <a:pt x="8920" y="4221"/>
                  <a:pt x="9575" y="3749"/>
                </a:cubicBezTo>
                <a:cubicBezTo>
                  <a:pt x="10104" y="6723"/>
                  <a:pt x="11479" y="9397"/>
                  <a:pt x="13428" y="11540"/>
                </a:cubicBezTo>
                <a:moveTo>
                  <a:pt x="10800" y="982"/>
                </a:moveTo>
                <a:cubicBezTo>
                  <a:pt x="11347" y="982"/>
                  <a:pt x="11881" y="1038"/>
                  <a:pt x="12403" y="1125"/>
                </a:cubicBezTo>
                <a:cubicBezTo>
                  <a:pt x="11696" y="1400"/>
                  <a:pt x="11005" y="1707"/>
                  <a:pt x="10354" y="2081"/>
                </a:cubicBezTo>
                <a:cubicBezTo>
                  <a:pt x="10328" y="1726"/>
                  <a:pt x="10311" y="1368"/>
                  <a:pt x="10310" y="1007"/>
                </a:cubicBezTo>
                <a:cubicBezTo>
                  <a:pt x="10474" y="999"/>
                  <a:pt x="10635" y="982"/>
                  <a:pt x="10800" y="982"/>
                </a:cubicBezTo>
                <a:moveTo>
                  <a:pt x="14120" y="12262"/>
                </a:moveTo>
                <a:cubicBezTo>
                  <a:pt x="14982" y="13097"/>
                  <a:pt x="15950" y="13819"/>
                  <a:pt x="16986" y="14440"/>
                </a:cubicBezTo>
                <a:cubicBezTo>
                  <a:pt x="15933" y="14626"/>
                  <a:pt x="14852" y="14727"/>
                  <a:pt x="13745" y="14727"/>
                </a:cubicBezTo>
                <a:cubicBezTo>
                  <a:pt x="13246" y="14727"/>
                  <a:pt x="12754" y="14702"/>
                  <a:pt x="12265" y="14664"/>
                </a:cubicBezTo>
                <a:cubicBezTo>
                  <a:pt x="12259" y="14569"/>
                  <a:pt x="12250" y="14475"/>
                  <a:pt x="12229" y="14385"/>
                </a:cubicBezTo>
                <a:cubicBezTo>
                  <a:pt x="12921" y="13737"/>
                  <a:pt x="13555" y="13027"/>
                  <a:pt x="14120" y="12262"/>
                </a:cubicBezTo>
                <a:moveTo>
                  <a:pt x="16188" y="2597"/>
                </a:moveTo>
                <a:cubicBezTo>
                  <a:pt x="16191" y="2713"/>
                  <a:pt x="16200" y="2828"/>
                  <a:pt x="16200" y="2945"/>
                </a:cubicBezTo>
                <a:cubicBezTo>
                  <a:pt x="16200" y="3967"/>
                  <a:pt x="16092" y="4962"/>
                  <a:pt x="15894" y="5924"/>
                </a:cubicBezTo>
                <a:cubicBezTo>
                  <a:pt x="15227" y="6065"/>
                  <a:pt x="14727" y="6656"/>
                  <a:pt x="14727" y="7364"/>
                </a:cubicBezTo>
                <a:cubicBezTo>
                  <a:pt x="14727" y="7765"/>
                  <a:pt x="14888" y="8127"/>
                  <a:pt x="15149" y="8393"/>
                </a:cubicBezTo>
                <a:cubicBezTo>
                  <a:pt x="14827" y="9199"/>
                  <a:pt x="14443" y="9973"/>
                  <a:pt x="13991" y="10701"/>
                </a:cubicBezTo>
                <a:cubicBezTo>
                  <a:pt x="12159" y="8620"/>
                  <a:pt x="10894" y="6025"/>
                  <a:pt x="10469" y="3152"/>
                </a:cubicBezTo>
                <a:cubicBezTo>
                  <a:pt x="11590" y="2463"/>
                  <a:pt x="12813" y="1934"/>
                  <a:pt x="14106" y="1565"/>
                </a:cubicBezTo>
                <a:cubicBezTo>
                  <a:pt x="14844" y="1829"/>
                  <a:pt x="15544" y="2173"/>
                  <a:pt x="16188" y="2597"/>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Roboto Light" panose="02000000000000000000" pitchFamily="2" charset="0"/>
              <a:ea typeface="Open Sans Semibold" charset="0"/>
              <a:cs typeface="Open Sans Semibold" charset="0"/>
            </a:endParaRPr>
          </a:p>
        </p:txBody>
      </p:sp>
      <p:sp>
        <p:nvSpPr>
          <p:cNvPr id="3" name="Picture Placeholder 2">
            <a:extLst>
              <a:ext uri="{FF2B5EF4-FFF2-40B4-BE49-F238E27FC236}">
                <a16:creationId xmlns:a16="http://schemas.microsoft.com/office/drawing/2014/main" id="{81E4821A-B670-884D-A97D-F3FECE92A764}"/>
              </a:ext>
            </a:extLst>
          </p:cNvPr>
          <p:cNvSpPr>
            <a:spLocks noGrp="1"/>
          </p:cNvSpPr>
          <p:nvPr>
            <p:ph type="pic" sz="quarter" idx="18"/>
          </p:nvPr>
        </p:nvSpPr>
        <p:spPr/>
      </p:sp>
    </p:spTree>
    <p:extLst>
      <p:ext uri="{BB962C8B-B14F-4D97-AF65-F5344CB8AC3E}">
        <p14:creationId xmlns:p14="http://schemas.microsoft.com/office/powerpoint/2010/main" val="1742523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CB95020-36AA-49C4-9E6A-2AA84E0E9ED4}"/>
              </a:ext>
            </a:extLst>
          </p:cNvPr>
          <p:cNvSpPr txBox="1"/>
          <p:nvPr/>
        </p:nvSpPr>
        <p:spPr>
          <a:xfrm>
            <a:off x="2625043" y="472052"/>
            <a:ext cx="6582251"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Mission</a:t>
            </a:r>
          </a:p>
        </p:txBody>
      </p:sp>
      <p:sp>
        <p:nvSpPr>
          <p:cNvPr id="8" name="Subtitle 2">
            <a:extLst>
              <a:ext uri="{FF2B5EF4-FFF2-40B4-BE49-F238E27FC236}">
                <a16:creationId xmlns:a16="http://schemas.microsoft.com/office/drawing/2014/main" id="{5656A305-2F6F-4DCF-8034-A973C1B0402D}"/>
              </a:ext>
            </a:extLst>
          </p:cNvPr>
          <p:cNvSpPr txBox="1">
            <a:spLocks/>
          </p:cNvSpPr>
          <p:nvPr/>
        </p:nvSpPr>
        <p:spPr>
          <a:xfrm>
            <a:off x="3072280"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2" name="Subtitle 2">
            <a:extLst>
              <a:ext uri="{FF2B5EF4-FFF2-40B4-BE49-F238E27FC236}">
                <a16:creationId xmlns:a16="http://schemas.microsoft.com/office/drawing/2014/main" id="{70EB7596-175E-42BE-8005-5DBFDAB33989}"/>
              </a:ext>
            </a:extLst>
          </p:cNvPr>
          <p:cNvSpPr txBox="1">
            <a:spLocks/>
          </p:cNvSpPr>
          <p:nvPr/>
        </p:nvSpPr>
        <p:spPr>
          <a:xfrm>
            <a:off x="1544271" y="4532363"/>
            <a:ext cx="9209073" cy="465127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a:t>
            </a:r>
          </a:p>
        </p:txBody>
      </p:sp>
      <p:sp>
        <p:nvSpPr>
          <p:cNvPr id="3" name="Picture Placeholder 2">
            <a:extLst>
              <a:ext uri="{FF2B5EF4-FFF2-40B4-BE49-F238E27FC236}">
                <a16:creationId xmlns:a16="http://schemas.microsoft.com/office/drawing/2014/main" id="{00307190-2EE2-C448-9FFE-1E43F499BDB5}"/>
              </a:ext>
            </a:extLst>
          </p:cNvPr>
          <p:cNvSpPr>
            <a:spLocks noGrp="1"/>
          </p:cNvSpPr>
          <p:nvPr>
            <p:ph type="pic" sz="quarter" idx="26"/>
          </p:nvPr>
        </p:nvSpPr>
        <p:spPr/>
      </p:sp>
    </p:spTree>
    <p:extLst>
      <p:ext uri="{BB962C8B-B14F-4D97-AF65-F5344CB8AC3E}">
        <p14:creationId xmlns:p14="http://schemas.microsoft.com/office/powerpoint/2010/main" val="1663232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5270788-D5FB-4325-8AD6-D32BAF84CBDD}"/>
              </a:ext>
            </a:extLst>
          </p:cNvPr>
          <p:cNvSpPr txBox="1"/>
          <p:nvPr/>
        </p:nvSpPr>
        <p:spPr>
          <a:xfrm>
            <a:off x="15152519" y="472052"/>
            <a:ext cx="5734263"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Vision</a:t>
            </a:r>
          </a:p>
        </p:txBody>
      </p:sp>
      <p:sp>
        <p:nvSpPr>
          <p:cNvPr id="9" name="Subtitle 2">
            <a:extLst>
              <a:ext uri="{FF2B5EF4-FFF2-40B4-BE49-F238E27FC236}">
                <a16:creationId xmlns:a16="http://schemas.microsoft.com/office/drawing/2014/main" id="{E38E8717-21DD-423A-83C2-5DDE2F6EC09D}"/>
              </a:ext>
            </a:extLst>
          </p:cNvPr>
          <p:cNvSpPr txBox="1">
            <a:spLocks/>
          </p:cNvSpPr>
          <p:nvPr/>
        </p:nvSpPr>
        <p:spPr>
          <a:xfrm>
            <a:off x="15175761"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0" name="Subtitle 2">
            <a:extLst>
              <a:ext uri="{FF2B5EF4-FFF2-40B4-BE49-F238E27FC236}">
                <a16:creationId xmlns:a16="http://schemas.microsoft.com/office/drawing/2014/main" id="{DC4295E3-5B4C-4719-9216-7D959D92B1D4}"/>
              </a:ext>
            </a:extLst>
          </p:cNvPr>
          <p:cNvSpPr txBox="1">
            <a:spLocks/>
          </p:cNvSpPr>
          <p:nvPr/>
        </p:nvSpPr>
        <p:spPr>
          <a:xfrm>
            <a:off x="13647752" y="4532363"/>
            <a:ext cx="9209073" cy="4651273"/>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 A business plan is a fundamental tool that any startup business needs to have in place prior to beginning its operations. Usually, banks and venture capital firms make the existence of a viable business plan a prerequisite to the investment of funds in a business</a:t>
            </a:r>
          </a:p>
        </p:txBody>
      </p:sp>
      <p:sp>
        <p:nvSpPr>
          <p:cNvPr id="3" name="Picture Placeholder 2">
            <a:extLst>
              <a:ext uri="{FF2B5EF4-FFF2-40B4-BE49-F238E27FC236}">
                <a16:creationId xmlns:a16="http://schemas.microsoft.com/office/drawing/2014/main" id="{1550E874-C996-FC44-8C85-E557F12EDDE2}"/>
              </a:ext>
            </a:extLst>
          </p:cNvPr>
          <p:cNvSpPr>
            <a:spLocks noGrp="1"/>
          </p:cNvSpPr>
          <p:nvPr>
            <p:ph type="pic" sz="quarter" idx="26"/>
          </p:nvPr>
        </p:nvSpPr>
        <p:spPr/>
      </p:sp>
    </p:spTree>
    <p:extLst>
      <p:ext uri="{BB962C8B-B14F-4D97-AF65-F5344CB8AC3E}">
        <p14:creationId xmlns:p14="http://schemas.microsoft.com/office/powerpoint/2010/main" val="6605239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43C98164-1142-CA44-A7B2-E889B1E03444}"/>
              </a:ext>
            </a:extLst>
          </p:cNvPr>
          <p:cNvSpPr txBox="1"/>
          <p:nvPr/>
        </p:nvSpPr>
        <p:spPr>
          <a:xfrm>
            <a:off x="4643990" y="4047032"/>
            <a:ext cx="1883849"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PEOPLE</a:t>
            </a:r>
          </a:p>
        </p:txBody>
      </p:sp>
      <p:sp>
        <p:nvSpPr>
          <p:cNvPr id="42" name="Subtitle 2">
            <a:extLst>
              <a:ext uri="{FF2B5EF4-FFF2-40B4-BE49-F238E27FC236}">
                <a16:creationId xmlns:a16="http://schemas.microsoft.com/office/drawing/2014/main" id="{68484AF0-C3D0-B94C-9CB4-A0651F55CC7C}"/>
              </a:ext>
            </a:extLst>
          </p:cNvPr>
          <p:cNvSpPr txBox="1">
            <a:spLocks/>
          </p:cNvSpPr>
          <p:nvPr/>
        </p:nvSpPr>
        <p:spPr>
          <a:xfrm>
            <a:off x="4643990" y="4631807"/>
            <a:ext cx="7199917"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a:t>
            </a:r>
          </a:p>
        </p:txBody>
      </p:sp>
      <p:sp>
        <p:nvSpPr>
          <p:cNvPr id="33" name="TextBox 32">
            <a:extLst>
              <a:ext uri="{FF2B5EF4-FFF2-40B4-BE49-F238E27FC236}">
                <a16:creationId xmlns:a16="http://schemas.microsoft.com/office/drawing/2014/main" id="{401C4188-9DE0-974C-A37C-57935B527607}"/>
              </a:ext>
            </a:extLst>
          </p:cNvPr>
          <p:cNvSpPr txBox="1"/>
          <p:nvPr/>
        </p:nvSpPr>
        <p:spPr>
          <a:xfrm>
            <a:off x="4643990" y="8875736"/>
            <a:ext cx="2784737"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PACKAGING</a:t>
            </a:r>
          </a:p>
        </p:txBody>
      </p:sp>
      <p:sp>
        <p:nvSpPr>
          <p:cNvPr id="48" name="TextBox 47">
            <a:extLst>
              <a:ext uri="{FF2B5EF4-FFF2-40B4-BE49-F238E27FC236}">
                <a16:creationId xmlns:a16="http://schemas.microsoft.com/office/drawing/2014/main" id="{6CE9E3B5-682B-EB4E-903E-E3BBFEE1503D}"/>
              </a:ext>
            </a:extLst>
          </p:cNvPr>
          <p:cNvSpPr txBox="1"/>
          <p:nvPr/>
        </p:nvSpPr>
        <p:spPr>
          <a:xfrm>
            <a:off x="15286070" y="4047032"/>
            <a:ext cx="1792477"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PROFIT</a:t>
            </a:r>
          </a:p>
        </p:txBody>
      </p:sp>
      <p:sp>
        <p:nvSpPr>
          <p:cNvPr id="52" name="TextBox 51">
            <a:extLst>
              <a:ext uri="{FF2B5EF4-FFF2-40B4-BE49-F238E27FC236}">
                <a16:creationId xmlns:a16="http://schemas.microsoft.com/office/drawing/2014/main" id="{270E08B5-E490-B546-A173-CE862012F1DC}"/>
              </a:ext>
            </a:extLst>
          </p:cNvPr>
          <p:cNvSpPr txBox="1"/>
          <p:nvPr/>
        </p:nvSpPr>
        <p:spPr>
          <a:xfrm>
            <a:off x="15311990" y="8876197"/>
            <a:ext cx="2787943" cy="584775"/>
          </a:xfrm>
          <a:prstGeom prst="rect">
            <a:avLst/>
          </a:prstGeom>
          <a:noFill/>
        </p:spPr>
        <p:txBody>
          <a:bodyPr wrap="none" rtlCol="0" anchor="ctr">
            <a:spAutoFit/>
          </a:bodyPr>
          <a:lstStyle/>
          <a:p>
            <a:r>
              <a:rPr lang="en-US" sz="3200" spc="300" dirty="0">
                <a:solidFill>
                  <a:schemeClr val="tx2"/>
                </a:solidFill>
                <a:latin typeface="Roboto Light" panose="02000000000000000000" pitchFamily="2" charset="0"/>
                <a:ea typeface="Source Sans Pro" panose="020B0503030403020204" pitchFamily="34" charset="0"/>
              </a:rPr>
              <a:t>PROCESSES</a:t>
            </a:r>
          </a:p>
        </p:txBody>
      </p:sp>
      <p:sp>
        <p:nvSpPr>
          <p:cNvPr id="19" name="TextBox 18">
            <a:extLst>
              <a:ext uri="{FF2B5EF4-FFF2-40B4-BE49-F238E27FC236}">
                <a16:creationId xmlns:a16="http://schemas.microsoft.com/office/drawing/2014/main" id="{1D17D54D-8110-4B22-A28E-54B6BD081F9D}"/>
              </a:ext>
            </a:extLst>
          </p:cNvPr>
          <p:cNvSpPr txBox="1"/>
          <p:nvPr/>
        </p:nvSpPr>
        <p:spPr>
          <a:xfrm>
            <a:off x="7885410" y="472052"/>
            <a:ext cx="8606844"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Business Model</a:t>
            </a:r>
          </a:p>
        </p:txBody>
      </p:sp>
      <p:sp>
        <p:nvSpPr>
          <p:cNvPr id="20" name="Subtitle 2">
            <a:extLst>
              <a:ext uri="{FF2B5EF4-FFF2-40B4-BE49-F238E27FC236}">
                <a16:creationId xmlns:a16="http://schemas.microsoft.com/office/drawing/2014/main" id="{F188079D-3142-4895-A490-C640D2E66957}"/>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1" name="TextBox 20">
            <a:extLst>
              <a:ext uri="{FF2B5EF4-FFF2-40B4-BE49-F238E27FC236}">
                <a16:creationId xmlns:a16="http://schemas.microsoft.com/office/drawing/2014/main" id="{083A289C-302A-4A36-B816-ED52A17A8094}"/>
              </a:ext>
            </a:extLst>
          </p:cNvPr>
          <p:cNvSpPr txBox="1"/>
          <p:nvPr/>
        </p:nvSpPr>
        <p:spPr>
          <a:xfrm>
            <a:off x="1402475" y="3804658"/>
            <a:ext cx="2949846" cy="2400657"/>
          </a:xfrm>
          <a:prstGeom prst="rect">
            <a:avLst/>
          </a:prstGeom>
          <a:noFill/>
        </p:spPr>
        <p:txBody>
          <a:bodyPr wrap="none" rtlCol="0" anchor="ctr">
            <a:spAutoFit/>
          </a:bodyPr>
          <a:lstStyle/>
          <a:p>
            <a:pPr algn="r"/>
            <a:r>
              <a:rPr lang="en-US" sz="15000" b="1" dirty="0">
                <a:solidFill>
                  <a:schemeClr val="accent1"/>
                </a:solidFill>
                <a:latin typeface="Roboto Bold" panose="02000000000000000000" pitchFamily="2" charset="0"/>
              </a:rPr>
              <a:t>01.</a:t>
            </a:r>
          </a:p>
        </p:txBody>
      </p:sp>
      <p:sp>
        <p:nvSpPr>
          <p:cNvPr id="22" name="TextBox 21">
            <a:extLst>
              <a:ext uri="{FF2B5EF4-FFF2-40B4-BE49-F238E27FC236}">
                <a16:creationId xmlns:a16="http://schemas.microsoft.com/office/drawing/2014/main" id="{3DCC8281-C026-40ED-BFB6-22488304195B}"/>
              </a:ext>
            </a:extLst>
          </p:cNvPr>
          <p:cNvSpPr txBox="1"/>
          <p:nvPr/>
        </p:nvSpPr>
        <p:spPr>
          <a:xfrm>
            <a:off x="12044555" y="3803598"/>
            <a:ext cx="2949846" cy="2400657"/>
          </a:xfrm>
          <a:prstGeom prst="rect">
            <a:avLst/>
          </a:prstGeom>
          <a:noFill/>
        </p:spPr>
        <p:txBody>
          <a:bodyPr wrap="none" rtlCol="0" anchor="ctr">
            <a:spAutoFit/>
          </a:bodyPr>
          <a:lstStyle/>
          <a:p>
            <a:pPr algn="r"/>
            <a:r>
              <a:rPr lang="en-US" sz="15000" b="1" dirty="0">
                <a:solidFill>
                  <a:schemeClr val="accent2"/>
                </a:solidFill>
                <a:latin typeface="Roboto Bold" panose="02000000000000000000" pitchFamily="2" charset="0"/>
              </a:rPr>
              <a:t>02.</a:t>
            </a:r>
          </a:p>
        </p:txBody>
      </p:sp>
      <p:sp>
        <p:nvSpPr>
          <p:cNvPr id="23" name="TextBox 22">
            <a:extLst>
              <a:ext uri="{FF2B5EF4-FFF2-40B4-BE49-F238E27FC236}">
                <a16:creationId xmlns:a16="http://schemas.microsoft.com/office/drawing/2014/main" id="{AF604D8C-125E-4754-A6C9-23AE73166DBA}"/>
              </a:ext>
            </a:extLst>
          </p:cNvPr>
          <p:cNvSpPr txBox="1"/>
          <p:nvPr/>
        </p:nvSpPr>
        <p:spPr>
          <a:xfrm>
            <a:off x="1402475" y="8633362"/>
            <a:ext cx="2949846" cy="2400657"/>
          </a:xfrm>
          <a:prstGeom prst="rect">
            <a:avLst/>
          </a:prstGeom>
          <a:noFill/>
        </p:spPr>
        <p:txBody>
          <a:bodyPr wrap="none" rtlCol="0" anchor="ctr">
            <a:spAutoFit/>
          </a:bodyPr>
          <a:lstStyle/>
          <a:p>
            <a:pPr algn="r"/>
            <a:r>
              <a:rPr lang="en-US" sz="15000" b="1" dirty="0">
                <a:solidFill>
                  <a:schemeClr val="accent3"/>
                </a:solidFill>
                <a:latin typeface="Roboto Bold" panose="02000000000000000000" pitchFamily="2" charset="0"/>
              </a:rPr>
              <a:t>03.</a:t>
            </a:r>
          </a:p>
        </p:txBody>
      </p:sp>
      <p:sp>
        <p:nvSpPr>
          <p:cNvPr id="24" name="TextBox 23">
            <a:extLst>
              <a:ext uri="{FF2B5EF4-FFF2-40B4-BE49-F238E27FC236}">
                <a16:creationId xmlns:a16="http://schemas.microsoft.com/office/drawing/2014/main" id="{2C654C3F-990C-4F81-BE95-60BC6575A2E5}"/>
              </a:ext>
            </a:extLst>
          </p:cNvPr>
          <p:cNvSpPr txBox="1"/>
          <p:nvPr/>
        </p:nvSpPr>
        <p:spPr>
          <a:xfrm>
            <a:off x="12070475" y="8634529"/>
            <a:ext cx="2949846" cy="2400657"/>
          </a:xfrm>
          <a:prstGeom prst="rect">
            <a:avLst/>
          </a:prstGeom>
          <a:noFill/>
        </p:spPr>
        <p:txBody>
          <a:bodyPr wrap="none" rtlCol="0" anchor="ctr">
            <a:spAutoFit/>
          </a:bodyPr>
          <a:lstStyle/>
          <a:p>
            <a:pPr algn="r"/>
            <a:r>
              <a:rPr lang="en-US" sz="15000" b="1" dirty="0">
                <a:solidFill>
                  <a:schemeClr val="accent4"/>
                </a:solidFill>
                <a:latin typeface="Roboto Bold" panose="02000000000000000000" pitchFamily="2" charset="0"/>
              </a:rPr>
              <a:t>04.</a:t>
            </a:r>
          </a:p>
        </p:txBody>
      </p:sp>
      <p:sp>
        <p:nvSpPr>
          <p:cNvPr id="25" name="Subtitle 2">
            <a:extLst>
              <a:ext uri="{FF2B5EF4-FFF2-40B4-BE49-F238E27FC236}">
                <a16:creationId xmlns:a16="http://schemas.microsoft.com/office/drawing/2014/main" id="{BA72505F-3936-4792-AB8E-1CA80A0F0874}"/>
              </a:ext>
            </a:extLst>
          </p:cNvPr>
          <p:cNvSpPr txBox="1">
            <a:spLocks/>
          </p:cNvSpPr>
          <p:nvPr/>
        </p:nvSpPr>
        <p:spPr>
          <a:xfrm>
            <a:off x="15286070" y="4631453"/>
            <a:ext cx="7199917"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a:t>
            </a:r>
          </a:p>
        </p:txBody>
      </p:sp>
      <p:sp>
        <p:nvSpPr>
          <p:cNvPr id="27" name="Subtitle 2">
            <a:extLst>
              <a:ext uri="{FF2B5EF4-FFF2-40B4-BE49-F238E27FC236}">
                <a16:creationId xmlns:a16="http://schemas.microsoft.com/office/drawing/2014/main" id="{512C6397-9969-443B-BD03-0658A0C6E534}"/>
              </a:ext>
            </a:extLst>
          </p:cNvPr>
          <p:cNvSpPr txBox="1">
            <a:spLocks/>
          </p:cNvSpPr>
          <p:nvPr/>
        </p:nvSpPr>
        <p:spPr>
          <a:xfrm>
            <a:off x="4643990" y="9460511"/>
            <a:ext cx="7199917"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a:t>
            </a:r>
          </a:p>
        </p:txBody>
      </p:sp>
      <p:sp>
        <p:nvSpPr>
          <p:cNvPr id="29" name="Subtitle 2">
            <a:extLst>
              <a:ext uri="{FF2B5EF4-FFF2-40B4-BE49-F238E27FC236}">
                <a16:creationId xmlns:a16="http://schemas.microsoft.com/office/drawing/2014/main" id="{356ED330-9D6F-4DDD-BBAA-F539501F0EDF}"/>
              </a:ext>
            </a:extLst>
          </p:cNvPr>
          <p:cNvSpPr txBox="1">
            <a:spLocks/>
          </p:cNvSpPr>
          <p:nvPr/>
        </p:nvSpPr>
        <p:spPr>
          <a:xfrm>
            <a:off x="15311990" y="9461678"/>
            <a:ext cx="7199917"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fundamental tool that any startup business needs to have in place prior to beginning its operations. Usually, banks and.</a:t>
            </a:r>
          </a:p>
        </p:txBody>
      </p:sp>
    </p:spTree>
    <p:extLst>
      <p:ext uri="{BB962C8B-B14F-4D97-AF65-F5344CB8AC3E}">
        <p14:creationId xmlns:p14="http://schemas.microsoft.com/office/powerpoint/2010/main" val="2254063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97A5BF06-9AF0-4F0F-A717-F40788DF232D}"/>
              </a:ext>
            </a:extLst>
          </p:cNvPr>
          <p:cNvSpPr txBox="1"/>
          <p:nvPr/>
        </p:nvSpPr>
        <p:spPr>
          <a:xfrm>
            <a:off x="8707753" y="472052"/>
            <a:ext cx="6962162"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Timeline</a:t>
            </a:r>
          </a:p>
        </p:txBody>
      </p:sp>
      <p:sp>
        <p:nvSpPr>
          <p:cNvPr id="19" name="Subtitle 2">
            <a:extLst>
              <a:ext uri="{FF2B5EF4-FFF2-40B4-BE49-F238E27FC236}">
                <a16:creationId xmlns:a16="http://schemas.microsoft.com/office/drawing/2014/main" id="{C52E6660-74A9-4B8C-8FFA-EBC53F6CBD0D}"/>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22" name="Subtitle 2">
            <a:extLst>
              <a:ext uri="{FF2B5EF4-FFF2-40B4-BE49-F238E27FC236}">
                <a16:creationId xmlns:a16="http://schemas.microsoft.com/office/drawing/2014/main" id="{8E3EC7B1-BBFB-43C7-B2EB-6193D949E400}"/>
              </a:ext>
            </a:extLst>
          </p:cNvPr>
          <p:cNvSpPr txBox="1">
            <a:spLocks/>
          </p:cNvSpPr>
          <p:nvPr/>
        </p:nvSpPr>
        <p:spPr>
          <a:xfrm>
            <a:off x="6524102" y="3557375"/>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26" name="TextBox 25">
            <a:extLst>
              <a:ext uri="{FF2B5EF4-FFF2-40B4-BE49-F238E27FC236}">
                <a16:creationId xmlns:a16="http://schemas.microsoft.com/office/drawing/2014/main" id="{D687BF6D-310A-4C87-92C7-132DB59849F6}"/>
              </a:ext>
            </a:extLst>
          </p:cNvPr>
          <p:cNvSpPr txBox="1"/>
          <p:nvPr/>
        </p:nvSpPr>
        <p:spPr>
          <a:xfrm>
            <a:off x="704733" y="3143801"/>
            <a:ext cx="4596130" cy="2400657"/>
          </a:xfrm>
          <a:prstGeom prst="rect">
            <a:avLst/>
          </a:prstGeom>
          <a:noFill/>
        </p:spPr>
        <p:txBody>
          <a:bodyPr wrap="none" rtlCol="0" anchor="ctr">
            <a:spAutoFit/>
          </a:bodyPr>
          <a:lstStyle/>
          <a:p>
            <a:pPr algn="r"/>
            <a:r>
              <a:rPr lang="en-US" sz="15000" b="1" dirty="0">
                <a:ln w="19050">
                  <a:solidFill>
                    <a:schemeClr val="accent1"/>
                  </a:solidFill>
                </a:ln>
                <a:noFill/>
                <a:latin typeface="Roboto Bold" panose="02000000000000000000" pitchFamily="2" charset="0"/>
              </a:rPr>
              <a:t>1995</a:t>
            </a:r>
          </a:p>
        </p:txBody>
      </p:sp>
      <p:sp>
        <p:nvSpPr>
          <p:cNvPr id="24" name="Subtitle 2">
            <a:extLst>
              <a:ext uri="{FF2B5EF4-FFF2-40B4-BE49-F238E27FC236}">
                <a16:creationId xmlns:a16="http://schemas.microsoft.com/office/drawing/2014/main" id="{0A3BE4F8-A010-4E6A-9568-B23303703E5E}"/>
              </a:ext>
            </a:extLst>
          </p:cNvPr>
          <p:cNvSpPr txBox="1">
            <a:spLocks/>
          </p:cNvSpPr>
          <p:nvPr/>
        </p:nvSpPr>
        <p:spPr>
          <a:xfrm>
            <a:off x="11889225" y="7271712"/>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27" name="TextBox 26">
            <a:extLst>
              <a:ext uri="{FF2B5EF4-FFF2-40B4-BE49-F238E27FC236}">
                <a16:creationId xmlns:a16="http://schemas.microsoft.com/office/drawing/2014/main" id="{6B22F0BF-EDFC-4E27-95D0-47CEDE5ACB2D}"/>
              </a:ext>
            </a:extLst>
          </p:cNvPr>
          <p:cNvSpPr txBox="1"/>
          <p:nvPr/>
        </p:nvSpPr>
        <p:spPr>
          <a:xfrm>
            <a:off x="6004934" y="6858137"/>
            <a:ext cx="4596131" cy="2400657"/>
          </a:xfrm>
          <a:prstGeom prst="rect">
            <a:avLst/>
          </a:prstGeom>
          <a:noFill/>
        </p:spPr>
        <p:txBody>
          <a:bodyPr wrap="none" rtlCol="0" anchor="ctr">
            <a:spAutoFit/>
          </a:bodyPr>
          <a:lstStyle/>
          <a:p>
            <a:pPr algn="r"/>
            <a:r>
              <a:rPr lang="en-US" sz="15000" b="1" dirty="0">
                <a:ln w="19050">
                  <a:solidFill>
                    <a:schemeClr val="accent2"/>
                  </a:solidFill>
                </a:ln>
                <a:noFill/>
                <a:latin typeface="Roboto Bold" panose="02000000000000000000" pitchFamily="2" charset="0"/>
              </a:rPr>
              <a:t>1997</a:t>
            </a:r>
          </a:p>
        </p:txBody>
      </p:sp>
      <p:sp>
        <p:nvSpPr>
          <p:cNvPr id="25" name="Subtitle 2">
            <a:extLst>
              <a:ext uri="{FF2B5EF4-FFF2-40B4-BE49-F238E27FC236}">
                <a16:creationId xmlns:a16="http://schemas.microsoft.com/office/drawing/2014/main" id="{A1542055-6C4F-4434-AFBE-70325E8A1243}"/>
              </a:ext>
            </a:extLst>
          </p:cNvPr>
          <p:cNvSpPr txBox="1">
            <a:spLocks/>
          </p:cNvSpPr>
          <p:nvPr/>
        </p:nvSpPr>
        <p:spPr>
          <a:xfrm>
            <a:off x="17327121" y="10955318"/>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28" name="TextBox 27">
            <a:extLst>
              <a:ext uri="{FF2B5EF4-FFF2-40B4-BE49-F238E27FC236}">
                <a16:creationId xmlns:a16="http://schemas.microsoft.com/office/drawing/2014/main" id="{A867CCDA-EE25-4AC9-A4B7-52AEB0073C57}"/>
              </a:ext>
            </a:extLst>
          </p:cNvPr>
          <p:cNvSpPr txBox="1"/>
          <p:nvPr/>
        </p:nvSpPr>
        <p:spPr>
          <a:xfrm>
            <a:off x="11896481" y="10541743"/>
            <a:ext cx="4596130" cy="2400657"/>
          </a:xfrm>
          <a:prstGeom prst="rect">
            <a:avLst/>
          </a:prstGeom>
          <a:noFill/>
        </p:spPr>
        <p:txBody>
          <a:bodyPr wrap="none" rtlCol="0" anchor="ctr">
            <a:spAutoFit/>
          </a:bodyPr>
          <a:lstStyle/>
          <a:p>
            <a:pPr algn="r"/>
            <a:r>
              <a:rPr lang="en-US" sz="15000" b="1" dirty="0">
                <a:ln w="19050">
                  <a:solidFill>
                    <a:schemeClr val="accent3"/>
                  </a:solidFill>
                </a:ln>
                <a:noFill/>
                <a:latin typeface="Roboto Bold" panose="02000000000000000000" pitchFamily="2" charset="0"/>
              </a:rPr>
              <a:t>2003</a:t>
            </a:r>
          </a:p>
        </p:txBody>
      </p:sp>
    </p:spTree>
    <p:extLst>
      <p:ext uri="{BB962C8B-B14F-4D97-AF65-F5344CB8AC3E}">
        <p14:creationId xmlns:p14="http://schemas.microsoft.com/office/powerpoint/2010/main" val="3204537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97A5BF06-9AF0-4F0F-A717-F40788DF232D}"/>
              </a:ext>
            </a:extLst>
          </p:cNvPr>
          <p:cNvSpPr txBox="1"/>
          <p:nvPr/>
        </p:nvSpPr>
        <p:spPr>
          <a:xfrm>
            <a:off x="8707753" y="472052"/>
            <a:ext cx="6962162" cy="1323439"/>
          </a:xfrm>
          <a:prstGeom prst="rect">
            <a:avLst/>
          </a:prstGeom>
          <a:noFill/>
          <a:ln>
            <a:noFill/>
          </a:ln>
        </p:spPr>
        <p:txBody>
          <a:bodyPr wrap="none" rtlCol="0" anchor="b">
            <a:spAutoFit/>
          </a:bodyPr>
          <a:lstStyle/>
          <a:p>
            <a:pPr algn="ctr"/>
            <a:r>
              <a:rPr lang="en-US" sz="8000" b="1" spc="600" dirty="0">
                <a:solidFill>
                  <a:schemeClr val="tx2"/>
                </a:solidFill>
                <a:latin typeface="Roboto Bold" panose="02000000000000000000" pitchFamily="2" charset="0"/>
                <a:ea typeface="Source Sans Pro" panose="020B0503030403020204" pitchFamily="34" charset="0"/>
                <a:cs typeface="Lato Heavy" panose="020F0502020204030203" pitchFamily="34" charset="0"/>
              </a:rPr>
              <a:t>Our Timeline</a:t>
            </a:r>
          </a:p>
        </p:txBody>
      </p:sp>
      <p:sp>
        <p:nvSpPr>
          <p:cNvPr id="19" name="Subtitle 2">
            <a:extLst>
              <a:ext uri="{FF2B5EF4-FFF2-40B4-BE49-F238E27FC236}">
                <a16:creationId xmlns:a16="http://schemas.microsoft.com/office/drawing/2014/main" id="{C52E6660-74A9-4B8C-8FFA-EBC53F6CBD0D}"/>
              </a:ext>
            </a:extLst>
          </p:cNvPr>
          <p:cNvSpPr txBox="1">
            <a:spLocks/>
          </p:cNvSpPr>
          <p:nvPr/>
        </p:nvSpPr>
        <p:spPr>
          <a:xfrm>
            <a:off x="9344937" y="1669075"/>
            <a:ext cx="5687776" cy="566822"/>
          </a:xfrm>
          <a:prstGeom prst="rect">
            <a:avLst/>
          </a:prstGeom>
        </p:spPr>
        <p:txBody>
          <a:bodyPr vert="horz" wrap="non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0"/>
              </a:spcBef>
              <a:spcAft>
                <a:spcPts val="1200"/>
              </a:spcAft>
            </a:pPr>
            <a:r>
              <a:rPr lang="es-NI"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rPr>
              <a:t>WRITE YOUR INFORMATION HERE</a:t>
            </a:r>
            <a:endParaRPr lang="en-US" sz="2800" dirty="0">
              <a:solidFill>
                <a:schemeClr val="accent5"/>
              </a:solidFill>
              <a:latin typeface="Roboto Light" panose="02000000000000000000" pitchFamily="2" charset="0"/>
              <a:ea typeface="Roboto Light" panose="02000000000000000000" pitchFamily="2" charset="0"/>
              <a:cs typeface="Lato Light" panose="020F0502020204030203" pitchFamily="34" charset="0"/>
            </a:endParaRPr>
          </a:p>
        </p:txBody>
      </p:sp>
      <p:sp>
        <p:nvSpPr>
          <p:cNvPr id="12" name="TextBox 11">
            <a:extLst>
              <a:ext uri="{FF2B5EF4-FFF2-40B4-BE49-F238E27FC236}">
                <a16:creationId xmlns:a16="http://schemas.microsoft.com/office/drawing/2014/main" id="{520E7274-5C0F-4EFC-BCD6-9B44C06882AD}"/>
              </a:ext>
            </a:extLst>
          </p:cNvPr>
          <p:cNvSpPr txBox="1"/>
          <p:nvPr/>
        </p:nvSpPr>
        <p:spPr>
          <a:xfrm>
            <a:off x="1442278" y="3143801"/>
            <a:ext cx="4596130" cy="2400657"/>
          </a:xfrm>
          <a:prstGeom prst="rect">
            <a:avLst/>
          </a:prstGeom>
          <a:noFill/>
        </p:spPr>
        <p:txBody>
          <a:bodyPr wrap="none" rtlCol="0" anchor="ctr">
            <a:spAutoFit/>
          </a:bodyPr>
          <a:lstStyle/>
          <a:p>
            <a:pPr algn="r"/>
            <a:r>
              <a:rPr lang="en-US" sz="15000" b="1" dirty="0">
                <a:ln w="19050">
                  <a:solidFill>
                    <a:schemeClr val="accent4"/>
                  </a:solidFill>
                </a:ln>
                <a:noFill/>
                <a:latin typeface="Roboto Bold" panose="02000000000000000000" pitchFamily="2" charset="0"/>
              </a:rPr>
              <a:t>2005</a:t>
            </a:r>
          </a:p>
        </p:txBody>
      </p:sp>
      <p:sp>
        <p:nvSpPr>
          <p:cNvPr id="13" name="Subtitle 2">
            <a:extLst>
              <a:ext uri="{FF2B5EF4-FFF2-40B4-BE49-F238E27FC236}">
                <a16:creationId xmlns:a16="http://schemas.microsoft.com/office/drawing/2014/main" id="{3D5E334B-24B2-4DDB-BF14-6784E609CE35}"/>
              </a:ext>
            </a:extLst>
          </p:cNvPr>
          <p:cNvSpPr txBox="1">
            <a:spLocks/>
          </p:cNvSpPr>
          <p:nvPr/>
        </p:nvSpPr>
        <p:spPr>
          <a:xfrm>
            <a:off x="11889225" y="7271712"/>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4" name="TextBox 13">
            <a:extLst>
              <a:ext uri="{FF2B5EF4-FFF2-40B4-BE49-F238E27FC236}">
                <a16:creationId xmlns:a16="http://schemas.microsoft.com/office/drawing/2014/main" id="{E59B5642-A9E0-4075-BF22-BB10705530C8}"/>
              </a:ext>
            </a:extLst>
          </p:cNvPr>
          <p:cNvSpPr txBox="1"/>
          <p:nvPr/>
        </p:nvSpPr>
        <p:spPr>
          <a:xfrm>
            <a:off x="6004935" y="6858137"/>
            <a:ext cx="4596130" cy="2400657"/>
          </a:xfrm>
          <a:prstGeom prst="rect">
            <a:avLst/>
          </a:prstGeom>
          <a:noFill/>
        </p:spPr>
        <p:txBody>
          <a:bodyPr wrap="none" rtlCol="0" anchor="ctr">
            <a:spAutoFit/>
          </a:bodyPr>
          <a:lstStyle/>
          <a:p>
            <a:pPr algn="r"/>
            <a:r>
              <a:rPr lang="en-US" sz="15000" b="1" dirty="0">
                <a:ln w="19050">
                  <a:solidFill>
                    <a:schemeClr val="accent5"/>
                  </a:solidFill>
                </a:ln>
                <a:noFill/>
                <a:latin typeface="Roboto Bold" panose="02000000000000000000" pitchFamily="2" charset="0"/>
              </a:rPr>
              <a:t>2007</a:t>
            </a:r>
          </a:p>
        </p:txBody>
      </p:sp>
      <p:sp>
        <p:nvSpPr>
          <p:cNvPr id="15" name="Subtitle 2">
            <a:extLst>
              <a:ext uri="{FF2B5EF4-FFF2-40B4-BE49-F238E27FC236}">
                <a16:creationId xmlns:a16="http://schemas.microsoft.com/office/drawing/2014/main" id="{8C38191C-0250-4616-AA48-837DBBA6A9A1}"/>
              </a:ext>
            </a:extLst>
          </p:cNvPr>
          <p:cNvSpPr txBox="1">
            <a:spLocks/>
          </p:cNvSpPr>
          <p:nvPr/>
        </p:nvSpPr>
        <p:spPr>
          <a:xfrm>
            <a:off x="17327121" y="10955318"/>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
        <p:nvSpPr>
          <p:cNvPr id="17" name="TextBox 16">
            <a:extLst>
              <a:ext uri="{FF2B5EF4-FFF2-40B4-BE49-F238E27FC236}">
                <a16:creationId xmlns:a16="http://schemas.microsoft.com/office/drawing/2014/main" id="{260FE124-FBBA-456D-B3F6-9D4FC79BDE8A}"/>
              </a:ext>
            </a:extLst>
          </p:cNvPr>
          <p:cNvSpPr txBox="1"/>
          <p:nvPr/>
        </p:nvSpPr>
        <p:spPr>
          <a:xfrm>
            <a:off x="11896480" y="10541743"/>
            <a:ext cx="4596131" cy="2400657"/>
          </a:xfrm>
          <a:prstGeom prst="rect">
            <a:avLst/>
          </a:prstGeom>
          <a:noFill/>
        </p:spPr>
        <p:txBody>
          <a:bodyPr wrap="none" rtlCol="0" anchor="ctr">
            <a:spAutoFit/>
          </a:bodyPr>
          <a:lstStyle/>
          <a:p>
            <a:pPr algn="r"/>
            <a:r>
              <a:rPr lang="es-NI" sz="15000" b="1" dirty="0">
                <a:ln w="19050">
                  <a:solidFill>
                    <a:schemeClr val="accent6"/>
                  </a:solidFill>
                </a:ln>
                <a:noFill/>
                <a:latin typeface="Roboto Bold" panose="02000000000000000000" pitchFamily="2" charset="0"/>
              </a:rPr>
              <a:t>2012</a:t>
            </a:r>
            <a:endParaRPr lang="en-US" sz="15000" b="1" dirty="0">
              <a:ln w="19050">
                <a:solidFill>
                  <a:schemeClr val="accent6"/>
                </a:solidFill>
              </a:ln>
              <a:noFill/>
              <a:latin typeface="Roboto Bold" panose="02000000000000000000" pitchFamily="2" charset="0"/>
            </a:endParaRPr>
          </a:p>
        </p:txBody>
      </p:sp>
      <p:sp>
        <p:nvSpPr>
          <p:cNvPr id="18" name="Subtitle 2">
            <a:extLst>
              <a:ext uri="{FF2B5EF4-FFF2-40B4-BE49-F238E27FC236}">
                <a16:creationId xmlns:a16="http://schemas.microsoft.com/office/drawing/2014/main" id="{9E6BA4E2-AAF6-4395-BE33-DBEBA7863977}"/>
              </a:ext>
            </a:extLst>
          </p:cNvPr>
          <p:cNvSpPr txBox="1">
            <a:spLocks/>
          </p:cNvSpPr>
          <p:nvPr/>
        </p:nvSpPr>
        <p:spPr>
          <a:xfrm>
            <a:off x="6524102" y="3557375"/>
            <a:ext cx="5529704" cy="157350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spcBef>
                <a:spcPts val="0"/>
              </a:spcBef>
              <a:spcAft>
                <a:spcPts val="1800"/>
              </a:spcAft>
            </a:pPr>
            <a:r>
              <a:rPr lang="en-US" sz="2200" dirty="0">
                <a:solidFill>
                  <a:schemeClr val="tx1"/>
                </a:solidFill>
                <a:latin typeface="Roboto Light" panose="02000000000000000000" pitchFamily="2" charset="0"/>
                <a:ea typeface="Roboto Light" panose="02000000000000000000" pitchFamily="2" charset="0"/>
                <a:cs typeface="Lato Light" panose="020F0502020204030203" pitchFamily="34" charset="0"/>
              </a:rPr>
              <a:t>A business plan is a written document that describes in detail how a business, usually a new one, is going to achieve its goals. </a:t>
            </a:r>
          </a:p>
        </p:txBody>
      </p:sp>
    </p:spTree>
    <p:extLst>
      <p:ext uri="{BB962C8B-B14F-4D97-AF65-F5344CB8AC3E}">
        <p14:creationId xmlns:p14="http://schemas.microsoft.com/office/powerpoint/2010/main" val="1122920136"/>
      </p:ext>
    </p:extLst>
  </p:cSld>
  <p:clrMapOvr>
    <a:masterClrMapping/>
  </p:clrMapOvr>
</p:sld>
</file>

<file path=ppt/theme/theme1.xml><?xml version="1.0" encoding="utf-8"?>
<a:theme xmlns:a="http://schemas.openxmlformats.org/drawingml/2006/main" name="Office Theme">
  <a:themeElements>
    <a:clrScheme name="PTIFY- Hyacinth- Light">
      <a:dk1>
        <a:srgbClr val="5D5D5D"/>
      </a:dk1>
      <a:lt1>
        <a:srgbClr val="F2F2F2"/>
      </a:lt1>
      <a:dk2>
        <a:srgbClr val="262626"/>
      </a:dk2>
      <a:lt2>
        <a:srgbClr val="F2F2F2"/>
      </a:lt2>
      <a:accent1>
        <a:srgbClr val="3A3846"/>
      </a:accent1>
      <a:accent2>
        <a:srgbClr val="DC8A7C"/>
      </a:accent2>
      <a:accent3>
        <a:srgbClr val="97BFC1"/>
      </a:accent3>
      <a:accent4>
        <a:srgbClr val="D3BBB1"/>
      </a:accent4>
      <a:accent5>
        <a:srgbClr val="798D8E"/>
      </a:accent5>
      <a:accent6>
        <a:srgbClr val="C5CAC6"/>
      </a:accent6>
      <a:hlink>
        <a:srgbClr val="32A79F"/>
      </a:hlink>
      <a:folHlink>
        <a:srgbClr val="89E1DE"/>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48352</TotalTime>
  <Words>2889</Words>
  <Application>Microsoft Macintosh PowerPoint</Application>
  <PresentationFormat>Custom</PresentationFormat>
  <Paragraphs>383</Paragraphs>
  <Slides>45</Slides>
  <Notes>32</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45</vt:i4>
      </vt:variant>
    </vt:vector>
  </HeadingPairs>
  <TitlesOfParts>
    <vt:vector size="64" baseType="lpstr">
      <vt:lpstr>Arial</vt:lpstr>
      <vt:lpstr>Avenir Next</vt:lpstr>
      <vt:lpstr>Gill Sans</vt:lpstr>
      <vt:lpstr>Helvetica Neue</vt:lpstr>
      <vt:lpstr>Helvetica Neue Light</vt:lpstr>
      <vt:lpstr>Lato</vt:lpstr>
      <vt:lpstr>Lato Heavy</vt:lpstr>
      <vt:lpstr>Lato Light</vt:lpstr>
      <vt:lpstr>League Spartan</vt:lpstr>
      <vt:lpstr>Mukta</vt:lpstr>
      <vt:lpstr>Mukta ExtraLight</vt:lpstr>
      <vt:lpstr>Open Sans Light</vt:lpstr>
      <vt:lpstr>Open Sans Semibold</vt:lpstr>
      <vt:lpstr>Poppins</vt:lpstr>
      <vt:lpstr>Roboto</vt:lpstr>
      <vt:lpstr>Roboto Bold</vt:lpstr>
      <vt:lpstr>Roboto Light</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http://graphicriver.net/user/jetfabrik</Manager>
  <Company>http://graphicriver.net/user/jetfabrik</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subject>http://graphicriver.net/user/jetfabrik</dc:subject>
  <dc:creator>Jetfabrik</dc:creator>
  <cp:keywords>http:/graphicriver.net/user/jetfabrik</cp:keywords>
  <dc:description>http://graphicriver.net/user/jetfabrik</dc:description>
  <cp:lastModifiedBy>Jetfabrik Design</cp:lastModifiedBy>
  <cp:revision>7038</cp:revision>
  <dcterms:created xsi:type="dcterms:W3CDTF">2014-11-12T21:47:38Z</dcterms:created>
  <dcterms:modified xsi:type="dcterms:W3CDTF">2019-10-22T15:24:01Z</dcterms:modified>
  <cp:category>http://graphicriver.net/user/jetfabrik</cp:category>
</cp:coreProperties>
</file>